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86" r:id="rId3"/>
    <p:sldId id="284" r:id="rId4"/>
    <p:sldId id="280" r:id="rId5"/>
    <p:sldId id="282" r:id="rId6"/>
    <p:sldId id="285" r:id="rId7"/>
    <p:sldId id="287" r:id="rId8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 autoAdjust="0"/>
  </p:normalViewPr>
  <p:slideViewPr>
    <p:cSldViewPr snapToGrid="0">
      <p:cViewPr varScale="1">
        <p:scale>
          <a:sx n="90" d="100"/>
          <a:sy n="90" d="100"/>
        </p:scale>
        <p:origin x="-101" y="-3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r>
              <a:rPr lang="en-US" altLang="zh-TW" smtClean="0"/>
              <a:t>8/17/2018</a:t>
            </a:r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57E03411-58E2-43FD-AE1D-AD77DFF8CB20}" type="slidenum">
              <a:rPr 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r>
              <a:rPr lang="en-US" altLang="zh-TW" smtClean="0"/>
              <a:t>8/17/2018</a:t>
            </a:r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C8DC57A8-AE18-4654-B6AF-04B3577165B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altLang="zh-TW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1753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 latinLnBrk="0">
              <a:defRPr lang="zh-TW" sz="5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zh-TW" sz="2400"/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8/17/2018</a:t>
            </a:r>
            <a:endParaRPr 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pPr/>
              <a:t>‹#›</a:t>
            </a:fld>
            <a:endParaRPr lang="zh-TW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6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7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8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9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0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1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2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3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4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5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6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97" name="圖片版面配置區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grpSp>
        <p:nvGrpSpPr>
          <p:cNvPr id="98" name="群組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0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1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2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3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4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5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6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7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8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9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0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111" name="圖片版面配置區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grpSp>
        <p:nvGrpSpPr>
          <p:cNvPr id="112" name="群組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4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5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6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7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8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9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0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1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2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3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4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125" name="圖片版面配置區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126" name="文字版面配置區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 latinLnBrk="0">
              <a:defRPr lang="zh-TW" sz="36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2000"/>
            </a:lvl6pPr>
            <a:lvl7pPr latinLnBrk="0">
              <a:defRPr lang="zh-TW" sz="2000"/>
            </a:lvl7pPr>
            <a:lvl8pPr latinLnBrk="0">
              <a:defRPr lang="zh-TW" sz="2000"/>
            </a:lvl8pPr>
            <a:lvl9pPr latinLnBrk="0">
              <a:defRPr lang="zh-TW"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r>
              <a:rPr lang="en-US" altLang="zh-TW" smtClean="0"/>
              <a:t>8/17/2018</a:t>
            </a:r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 latinLnBrk="0">
              <a:defRPr lang="zh-TW"/>
            </a:lvl1pPr>
          </a:lstStyle>
          <a:p>
            <a:fld id="{022B156B-59AE-415F-B24B-8756D48BB977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手繪多邊形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" name="手繪多邊形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/>
              </a:p>
            </p:txBody>
          </p:sp>
          <p:sp>
            <p:nvSpPr>
              <p:cNvPr id="21" name="手繪多邊形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/>
              </a:p>
            </p:txBody>
          </p:sp>
        </p:grpSp>
        <p:sp>
          <p:nvSpPr>
            <p:cNvPr id="12" name="手繪多邊形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3" name="手繪多邊形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4" name="手繪多邊形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5" name="手繪多邊形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6" name="手繪多邊形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7" name="手繪多邊形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8" name="手繪多邊形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9" name="手繪多邊形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 latinLnBrk="0">
              <a:defRPr lang="zh-TW" sz="36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8/17/2018</a:t>
            </a:r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8/17/2018</a:t>
            </a:r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8/17/2018</a:t>
            </a:r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8/17/2018</a:t>
            </a:r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 latinLnBrk="0">
              <a:defRPr lang="zh-TW" sz="4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zh-TW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8/17/2018</a:t>
            </a:r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8/17/2018</a:t>
            </a:r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8/17/2018</a:t>
            </a:r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8/17/2018</a:t>
            </a:r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8/17/2018</a:t>
            </a:r>
            <a:endParaRPr 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pPr/>
              <a:t>‹#›</a:t>
            </a:fld>
            <a:endParaRPr lang="zh-TW"/>
          </a:p>
        </p:txBody>
      </p:sp>
      <p:grpSp>
        <p:nvGrpSpPr>
          <p:cNvPr id="9" name="群組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3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4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5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6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7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8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9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0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1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4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5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6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7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8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9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0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1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2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3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4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36" name="圖片版面配置區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37" name="圖片版面配置區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39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0" name="文字版面配置區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8/17/2018</a:t>
            </a:r>
            <a:endParaRPr 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pPr/>
              <a:t>‹#›</a:t>
            </a:fld>
            <a:endParaRPr lang="zh-TW"/>
          </a:p>
        </p:txBody>
      </p:sp>
      <p:grpSp>
        <p:nvGrpSpPr>
          <p:cNvPr id="35" name="群組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1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2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3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4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5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6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7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8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9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0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1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4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5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6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7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8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9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0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1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2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3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4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grpSp>
        <p:nvGrpSpPr>
          <p:cNvPr id="65" name="群組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7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8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9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0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1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2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3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4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5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6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7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78" name="圖片版面配置區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79" name="圖片版面配置區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80" name="圖片版面配置區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81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2" name="文字版面配置區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3" name="文字版面配置區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000">
                <a:solidFill>
                  <a:schemeClr val="tx1"/>
                </a:solidFill>
              </a:defRPr>
            </a:lvl1pPr>
          </a:lstStyle>
          <a:p>
            <a:r>
              <a:rPr lang="en-US" altLang="zh-TW" smtClean="0"/>
              <a:t>8/17/2018</a:t>
            </a:r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000">
                <a:solidFill>
                  <a:schemeClr val="tx1"/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altLang="zh-TW" smtClean="0"/>
              <a:t>1</a:t>
            </a:fld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218052" y="1687743"/>
            <a:ext cx="6488100" cy="10630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b="1" i="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000" dirty="0" smtClean="0"/>
              <a:t>地方公職人員選舉  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2"/>
          <p:cNvSpPr txBox="1">
            <a:spLocks/>
          </p:cNvSpPr>
          <p:nvPr/>
        </p:nvSpPr>
        <p:spPr>
          <a:xfrm>
            <a:off x="3426493" y="3378852"/>
            <a:ext cx="6031341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zh-TW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TW" altLang="en-US" sz="4000" b="1" kern="1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政治獻金合法捐贈小秘訣</a:t>
            </a:r>
            <a:endParaRPr lang="zh-TW" altLang="en-US" sz="4000" b="1" kern="1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l="48571" t="29207" r="30804" b="34445"/>
          <a:stretch/>
        </p:blipFill>
        <p:spPr>
          <a:xfrm>
            <a:off x="9285514" y="0"/>
            <a:ext cx="2906486" cy="2881322"/>
          </a:xfrm>
          <a:prstGeom prst="rect">
            <a:avLst/>
          </a:prstGeom>
        </p:spPr>
      </p:pic>
      <p:grpSp>
        <p:nvGrpSpPr>
          <p:cNvPr id="65" name="群組 64"/>
          <p:cNvGrpSpPr/>
          <p:nvPr/>
        </p:nvGrpSpPr>
        <p:grpSpPr>
          <a:xfrm>
            <a:off x="0" y="4553803"/>
            <a:ext cx="12192000" cy="2345569"/>
            <a:chOff x="1" y="2910586"/>
            <a:chExt cx="8821738" cy="3000175"/>
          </a:xfrm>
        </p:grpSpPr>
        <p:sp>
          <p:nvSpPr>
            <p:cNvPr id="66" name="Freeform 6"/>
            <p:cNvSpPr>
              <a:spLocks/>
            </p:cNvSpPr>
            <p:nvPr/>
          </p:nvSpPr>
          <p:spPr bwMode="auto">
            <a:xfrm>
              <a:off x="1" y="3265847"/>
              <a:ext cx="4418911" cy="2644913"/>
            </a:xfrm>
            <a:custGeom>
              <a:avLst/>
              <a:gdLst/>
              <a:ahLst/>
              <a:cxnLst>
                <a:cxn ang="0">
                  <a:pos x="1243" y="0"/>
                </a:cxn>
                <a:cxn ang="0">
                  <a:pos x="1394" y="0"/>
                </a:cxn>
                <a:cxn ang="0">
                  <a:pos x="1550" y="5"/>
                </a:cxn>
                <a:cxn ang="0">
                  <a:pos x="1713" y="19"/>
                </a:cxn>
                <a:cxn ang="0">
                  <a:pos x="1882" y="40"/>
                </a:cxn>
                <a:cxn ang="0">
                  <a:pos x="2057" y="68"/>
                </a:cxn>
                <a:cxn ang="0">
                  <a:pos x="2236" y="105"/>
                </a:cxn>
                <a:cxn ang="0">
                  <a:pos x="2422" y="153"/>
                </a:cxn>
                <a:cxn ang="0">
                  <a:pos x="2613" y="209"/>
                </a:cxn>
                <a:cxn ang="0">
                  <a:pos x="2811" y="276"/>
                </a:cxn>
                <a:cxn ang="0">
                  <a:pos x="3011" y="357"/>
                </a:cxn>
                <a:cxn ang="0">
                  <a:pos x="3218" y="447"/>
                </a:cxn>
                <a:cxn ang="0">
                  <a:pos x="3430" y="552"/>
                </a:cxn>
                <a:cxn ang="0">
                  <a:pos x="3646" y="667"/>
                </a:cxn>
                <a:cxn ang="0">
                  <a:pos x="3846" y="952"/>
                </a:cxn>
                <a:cxn ang="0">
                  <a:pos x="1484" y="2302"/>
                </a:cxn>
                <a:cxn ang="0">
                  <a:pos x="0" y="2302"/>
                </a:cxn>
                <a:cxn ang="0">
                  <a:pos x="0" y="262"/>
                </a:cxn>
                <a:cxn ang="0">
                  <a:pos x="61" y="237"/>
                </a:cxn>
                <a:cxn ang="0">
                  <a:pos x="130" y="209"/>
                </a:cxn>
                <a:cxn ang="0">
                  <a:pos x="207" y="181"/>
                </a:cxn>
                <a:cxn ang="0">
                  <a:pos x="293" y="151"/>
                </a:cxn>
                <a:cxn ang="0">
                  <a:pos x="386" y="125"/>
                </a:cxn>
                <a:cxn ang="0">
                  <a:pos x="486" y="98"/>
                </a:cxn>
                <a:cxn ang="0">
                  <a:pos x="596" y="72"/>
                </a:cxn>
                <a:cxn ang="0">
                  <a:pos x="710" y="51"/>
                </a:cxn>
                <a:cxn ang="0">
                  <a:pos x="833" y="33"/>
                </a:cxn>
                <a:cxn ang="0">
                  <a:pos x="963" y="17"/>
                </a:cxn>
                <a:cxn ang="0">
                  <a:pos x="1101" y="5"/>
                </a:cxn>
                <a:cxn ang="0">
                  <a:pos x="1243" y="0"/>
                </a:cxn>
              </a:cxnLst>
              <a:rect l="0" t="0" r="r" b="b"/>
              <a:pathLst>
                <a:path w="3846" h="2302">
                  <a:moveTo>
                    <a:pt x="1243" y="0"/>
                  </a:moveTo>
                  <a:lnTo>
                    <a:pt x="1394" y="0"/>
                  </a:lnTo>
                  <a:lnTo>
                    <a:pt x="1550" y="5"/>
                  </a:lnTo>
                  <a:lnTo>
                    <a:pt x="1713" y="19"/>
                  </a:lnTo>
                  <a:lnTo>
                    <a:pt x="1882" y="40"/>
                  </a:lnTo>
                  <a:lnTo>
                    <a:pt x="2057" y="68"/>
                  </a:lnTo>
                  <a:lnTo>
                    <a:pt x="2236" y="105"/>
                  </a:lnTo>
                  <a:lnTo>
                    <a:pt x="2422" y="153"/>
                  </a:lnTo>
                  <a:lnTo>
                    <a:pt x="2613" y="209"/>
                  </a:lnTo>
                  <a:lnTo>
                    <a:pt x="2811" y="276"/>
                  </a:lnTo>
                  <a:lnTo>
                    <a:pt x="3011" y="357"/>
                  </a:lnTo>
                  <a:lnTo>
                    <a:pt x="3218" y="447"/>
                  </a:lnTo>
                  <a:lnTo>
                    <a:pt x="3430" y="552"/>
                  </a:lnTo>
                  <a:lnTo>
                    <a:pt x="3646" y="667"/>
                  </a:lnTo>
                  <a:lnTo>
                    <a:pt x="3846" y="952"/>
                  </a:lnTo>
                  <a:lnTo>
                    <a:pt x="1484" y="2302"/>
                  </a:lnTo>
                  <a:lnTo>
                    <a:pt x="0" y="2302"/>
                  </a:lnTo>
                  <a:lnTo>
                    <a:pt x="0" y="262"/>
                  </a:lnTo>
                  <a:lnTo>
                    <a:pt x="61" y="237"/>
                  </a:lnTo>
                  <a:lnTo>
                    <a:pt x="130" y="209"/>
                  </a:lnTo>
                  <a:lnTo>
                    <a:pt x="207" y="181"/>
                  </a:lnTo>
                  <a:lnTo>
                    <a:pt x="293" y="151"/>
                  </a:lnTo>
                  <a:lnTo>
                    <a:pt x="386" y="125"/>
                  </a:lnTo>
                  <a:lnTo>
                    <a:pt x="486" y="98"/>
                  </a:lnTo>
                  <a:lnTo>
                    <a:pt x="596" y="72"/>
                  </a:lnTo>
                  <a:lnTo>
                    <a:pt x="710" y="51"/>
                  </a:lnTo>
                  <a:lnTo>
                    <a:pt x="833" y="33"/>
                  </a:lnTo>
                  <a:lnTo>
                    <a:pt x="963" y="17"/>
                  </a:lnTo>
                  <a:lnTo>
                    <a:pt x="1101" y="5"/>
                  </a:lnTo>
                  <a:lnTo>
                    <a:pt x="124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CDC95"/>
                </a:gs>
                <a:gs pos="41000">
                  <a:srgbClr val="ABC77A"/>
                </a:gs>
                <a:gs pos="93000">
                  <a:srgbClr val="81AD56"/>
                </a:gs>
              </a:gsLst>
              <a:path path="circle">
                <a:fillToRect r="100000" b="100000"/>
              </a:path>
              <a:tileRect l="-100000" t="-10000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6180" tIns="33090" rIns="66180" bIns="33090" numCol="1" anchor="t" anchorCtr="0" compatLnSpc="1">
              <a:prstTxWarp prst="textNoShape">
                <a:avLst/>
              </a:prstTxWarp>
            </a:bodyPr>
            <a:lstStyle/>
            <a:p>
              <a:endParaRPr lang="en-US" sz="1303"/>
            </a:p>
          </p:txBody>
        </p:sp>
        <p:sp>
          <p:nvSpPr>
            <p:cNvPr id="67" name="Freeform 7"/>
            <p:cNvSpPr>
              <a:spLocks/>
            </p:cNvSpPr>
            <p:nvPr/>
          </p:nvSpPr>
          <p:spPr bwMode="auto">
            <a:xfrm>
              <a:off x="807722" y="3388787"/>
              <a:ext cx="7183316" cy="2521974"/>
            </a:xfrm>
            <a:custGeom>
              <a:avLst/>
              <a:gdLst/>
              <a:ahLst/>
              <a:cxnLst>
                <a:cxn ang="0">
                  <a:pos x="5153" y="0"/>
                </a:cxn>
                <a:cxn ang="0">
                  <a:pos x="5423" y="18"/>
                </a:cxn>
                <a:cxn ang="0">
                  <a:pos x="5654" y="55"/>
                </a:cxn>
                <a:cxn ang="0">
                  <a:pos x="5840" y="113"/>
                </a:cxn>
                <a:cxn ang="0">
                  <a:pos x="5993" y="199"/>
                </a:cxn>
                <a:cxn ang="0">
                  <a:pos x="6103" y="306"/>
                </a:cxn>
                <a:cxn ang="0">
                  <a:pos x="6179" y="424"/>
                </a:cxn>
                <a:cxn ang="0">
                  <a:pos x="6226" y="549"/>
                </a:cxn>
                <a:cxn ang="0">
                  <a:pos x="6247" y="676"/>
                </a:cxn>
                <a:cxn ang="0">
                  <a:pos x="6252" y="797"/>
                </a:cxn>
                <a:cxn ang="0">
                  <a:pos x="6242" y="905"/>
                </a:cxn>
                <a:cxn ang="0">
                  <a:pos x="6226" y="996"/>
                </a:cxn>
                <a:cxn ang="0">
                  <a:pos x="6210" y="1063"/>
                </a:cxn>
                <a:cxn ang="0">
                  <a:pos x="6200" y="1100"/>
                </a:cxn>
                <a:cxn ang="0">
                  <a:pos x="4616" y="2195"/>
                </a:cxn>
                <a:cxn ang="0">
                  <a:pos x="107" y="2142"/>
                </a:cxn>
                <a:cxn ang="0">
                  <a:pos x="351" y="2017"/>
                </a:cxn>
                <a:cxn ang="0">
                  <a:pos x="626" y="1873"/>
                </a:cxn>
                <a:cxn ang="0">
                  <a:pos x="923" y="1716"/>
                </a:cxn>
                <a:cxn ang="0">
                  <a:pos x="1233" y="1545"/>
                </a:cxn>
                <a:cxn ang="0">
                  <a:pos x="1542" y="1366"/>
                </a:cxn>
                <a:cxn ang="0">
                  <a:pos x="1847" y="1183"/>
                </a:cxn>
                <a:cxn ang="0">
                  <a:pos x="2136" y="998"/>
                </a:cxn>
                <a:cxn ang="0">
                  <a:pos x="2396" y="815"/>
                </a:cxn>
                <a:cxn ang="0">
                  <a:pos x="2638" y="639"/>
                </a:cxn>
                <a:cxn ang="0">
                  <a:pos x="2910" y="479"/>
                </a:cxn>
                <a:cxn ang="0">
                  <a:pos x="3211" y="345"/>
                </a:cxn>
                <a:cxn ang="0">
                  <a:pos x="3534" y="231"/>
                </a:cxn>
                <a:cxn ang="0">
                  <a:pos x="3867" y="141"/>
                </a:cxn>
                <a:cxn ang="0">
                  <a:pos x="4204" y="74"/>
                </a:cxn>
                <a:cxn ang="0">
                  <a:pos x="4537" y="28"/>
                </a:cxn>
                <a:cxn ang="0">
                  <a:pos x="4856" y="5"/>
                </a:cxn>
              </a:cxnLst>
              <a:rect l="0" t="0" r="r" b="b"/>
              <a:pathLst>
                <a:path w="6252" h="2195">
                  <a:moveTo>
                    <a:pt x="5007" y="0"/>
                  </a:moveTo>
                  <a:lnTo>
                    <a:pt x="5153" y="0"/>
                  </a:lnTo>
                  <a:lnTo>
                    <a:pt x="5293" y="7"/>
                  </a:lnTo>
                  <a:lnTo>
                    <a:pt x="5423" y="18"/>
                  </a:lnTo>
                  <a:lnTo>
                    <a:pt x="5544" y="35"/>
                  </a:lnTo>
                  <a:lnTo>
                    <a:pt x="5654" y="55"/>
                  </a:lnTo>
                  <a:lnTo>
                    <a:pt x="5754" y="81"/>
                  </a:lnTo>
                  <a:lnTo>
                    <a:pt x="5840" y="113"/>
                  </a:lnTo>
                  <a:lnTo>
                    <a:pt x="5921" y="153"/>
                  </a:lnTo>
                  <a:lnTo>
                    <a:pt x="5993" y="199"/>
                  </a:lnTo>
                  <a:lnTo>
                    <a:pt x="6054" y="250"/>
                  </a:lnTo>
                  <a:lnTo>
                    <a:pt x="6103" y="306"/>
                  </a:lnTo>
                  <a:lnTo>
                    <a:pt x="6145" y="364"/>
                  </a:lnTo>
                  <a:lnTo>
                    <a:pt x="6179" y="424"/>
                  </a:lnTo>
                  <a:lnTo>
                    <a:pt x="6205" y="486"/>
                  </a:lnTo>
                  <a:lnTo>
                    <a:pt x="6226" y="549"/>
                  </a:lnTo>
                  <a:lnTo>
                    <a:pt x="6238" y="611"/>
                  </a:lnTo>
                  <a:lnTo>
                    <a:pt x="6247" y="676"/>
                  </a:lnTo>
                  <a:lnTo>
                    <a:pt x="6252" y="736"/>
                  </a:lnTo>
                  <a:lnTo>
                    <a:pt x="6252" y="797"/>
                  </a:lnTo>
                  <a:lnTo>
                    <a:pt x="6247" y="852"/>
                  </a:lnTo>
                  <a:lnTo>
                    <a:pt x="6242" y="905"/>
                  </a:lnTo>
                  <a:lnTo>
                    <a:pt x="6235" y="954"/>
                  </a:lnTo>
                  <a:lnTo>
                    <a:pt x="6226" y="996"/>
                  </a:lnTo>
                  <a:lnTo>
                    <a:pt x="6219" y="1033"/>
                  </a:lnTo>
                  <a:lnTo>
                    <a:pt x="6210" y="1063"/>
                  </a:lnTo>
                  <a:lnTo>
                    <a:pt x="6205" y="1086"/>
                  </a:lnTo>
                  <a:lnTo>
                    <a:pt x="6200" y="1100"/>
                  </a:lnTo>
                  <a:lnTo>
                    <a:pt x="6198" y="1105"/>
                  </a:lnTo>
                  <a:lnTo>
                    <a:pt x="4616" y="2195"/>
                  </a:lnTo>
                  <a:lnTo>
                    <a:pt x="0" y="2195"/>
                  </a:lnTo>
                  <a:lnTo>
                    <a:pt x="107" y="2142"/>
                  </a:lnTo>
                  <a:lnTo>
                    <a:pt x="225" y="2082"/>
                  </a:lnTo>
                  <a:lnTo>
                    <a:pt x="351" y="2017"/>
                  </a:lnTo>
                  <a:lnTo>
                    <a:pt x="486" y="1948"/>
                  </a:lnTo>
                  <a:lnTo>
                    <a:pt x="626" y="1873"/>
                  </a:lnTo>
                  <a:lnTo>
                    <a:pt x="772" y="1797"/>
                  </a:lnTo>
                  <a:lnTo>
                    <a:pt x="923" y="1716"/>
                  </a:lnTo>
                  <a:lnTo>
                    <a:pt x="1077" y="1630"/>
                  </a:lnTo>
                  <a:lnTo>
                    <a:pt x="1233" y="1545"/>
                  </a:lnTo>
                  <a:lnTo>
                    <a:pt x="1389" y="1457"/>
                  </a:lnTo>
                  <a:lnTo>
                    <a:pt x="1542" y="1366"/>
                  </a:lnTo>
                  <a:lnTo>
                    <a:pt x="1696" y="1274"/>
                  </a:lnTo>
                  <a:lnTo>
                    <a:pt x="1847" y="1183"/>
                  </a:lnTo>
                  <a:lnTo>
                    <a:pt x="1994" y="1091"/>
                  </a:lnTo>
                  <a:lnTo>
                    <a:pt x="2136" y="998"/>
                  </a:lnTo>
                  <a:lnTo>
                    <a:pt x="2271" y="905"/>
                  </a:lnTo>
                  <a:lnTo>
                    <a:pt x="2396" y="815"/>
                  </a:lnTo>
                  <a:lnTo>
                    <a:pt x="2515" y="727"/>
                  </a:lnTo>
                  <a:lnTo>
                    <a:pt x="2638" y="639"/>
                  </a:lnTo>
                  <a:lnTo>
                    <a:pt x="2771" y="556"/>
                  </a:lnTo>
                  <a:lnTo>
                    <a:pt x="2910" y="479"/>
                  </a:lnTo>
                  <a:lnTo>
                    <a:pt x="3057" y="410"/>
                  </a:lnTo>
                  <a:lnTo>
                    <a:pt x="3211" y="345"/>
                  </a:lnTo>
                  <a:lnTo>
                    <a:pt x="3371" y="285"/>
                  </a:lnTo>
                  <a:lnTo>
                    <a:pt x="3534" y="231"/>
                  </a:lnTo>
                  <a:lnTo>
                    <a:pt x="3699" y="185"/>
                  </a:lnTo>
                  <a:lnTo>
                    <a:pt x="3867" y="141"/>
                  </a:lnTo>
                  <a:lnTo>
                    <a:pt x="4034" y="106"/>
                  </a:lnTo>
                  <a:lnTo>
                    <a:pt x="4204" y="74"/>
                  </a:lnTo>
                  <a:lnTo>
                    <a:pt x="4372" y="49"/>
                  </a:lnTo>
                  <a:lnTo>
                    <a:pt x="4537" y="28"/>
                  </a:lnTo>
                  <a:lnTo>
                    <a:pt x="4697" y="14"/>
                  </a:lnTo>
                  <a:lnTo>
                    <a:pt x="4856" y="5"/>
                  </a:lnTo>
                  <a:lnTo>
                    <a:pt x="50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CDC95"/>
                </a:gs>
                <a:gs pos="23000">
                  <a:srgbClr val="ABC77A"/>
                </a:gs>
                <a:gs pos="100000">
                  <a:srgbClr val="649845"/>
                </a:gs>
              </a:gsLst>
              <a:lin ang="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6180" tIns="33090" rIns="66180" bIns="33090" numCol="1" anchor="t" anchorCtr="0" compatLnSpc="1">
              <a:prstTxWarp prst="textNoShape">
                <a:avLst/>
              </a:prstTxWarp>
            </a:bodyPr>
            <a:lstStyle/>
            <a:p>
              <a:endParaRPr lang="en-US" sz="1303"/>
            </a:p>
          </p:txBody>
        </p:sp>
        <p:sp>
          <p:nvSpPr>
            <p:cNvPr id="68" name="Freeform 8"/>
            <p:cNvSpPr>
              <a:spLocks/>
            </p:cNvSpPr>
            <p:nvPr/>
          </p:nvSpPr>
          <p:spPr bwMode="auto">
            <a:xfrm>
              <a:off x="1" y="3441639"/>
              <a:ext cx="3670937" cy="1160453"/>
            </a:xfrm>
            <a:custGeom>
              <a:avLst/>
              <a:gdLst/>
              <a:ahLst/>
              <a:cxnLst>
                <a:cxn ang="0">
                  <a:pos x="1094" y="0"/>
                </a:cxn>
                <a:cxn ang="0">
                  <a:pos x="1259" y="3"/>
                </a:cxn>
                <a:cxn ang="0">
                  <a:pos x="1422" y="12"/>
                </a:cxn>
                <a:cxn ang="0">
                  <a:pos x="1578" y="28"/>
                </a:cxn>
                <a:cxn ang="0">
                  <a:pos x="1731" y="51"/>
                </a:cxn>
                <a:cxn ang="0">
                  <a:pos x="1878" y="84"/>
                </a:cxn>
                <a:cxn ang="0">
                  <a:pos x="2017" y="118"/>
                </a:cxn>
                <a:cxn ang="0">
                  <a:pos x="2152" y="160"/>
                </a:cxn>
                <a:cxn ang="0">
                  <a:pos x="2280" y="204"/>
                </a:cxn>
                <a:cxn ang="0">
                  <a:pos x="2401" y="250"/>
                </a:cxn>
                <a:cxn ang="0">
                  <a:pos x="2518" y="299"/>
                </a:cxn>
                <a:cxn ang="0">
                  <a:pos x="2625" y="350"/>
                </a:cxn>
                <a:cxn ang="0">
                  <a:pos x="2725" y="401"/>
                </a:cxn>
                <a:cxn ang="0">
                  <a:pos x="2818" y="452"/>
                </a:cxn>
                <a:cxn ang="0">
                  <a:pos x="2901" y="500"/>
                </a:cxn>
                <a:cxn ang="0">
                  <a:pos x="2978" y="549"/>
                </a:cxn>
                <a:cxn ang="0">
                  <a:pos x="3046" y="593"/>
                </a:cxn>
                <a:cxn ang="0">
                  <a:pos x="3104" y="632"/>
                </a:cxn>
                <a:cxn ang="0">
                  <a:pos x="3155" y="670"/>
                </a:cxn>
                <a:cxn ang="0">
                  <a:pos x="3195" y="700"/>
                </a:cxn>
                <a:cxn ang="0">
                  <a:pos x="3057" y="802"/>
                </a:cxn>
                <a:cxn ang="0">
                  <a:pos x="2908" y="906"/>
                </a:cxn>
                <a:cxn ang="0">
                  <a:pos x="2750" y="1010"/>
                </a:cxn>
                <a:cxn ang="0">
                  <a:pos x="2592" y="871"/>
                </a:cxn>
                <a:cxn ang="0">
                  <a:pos x="2436" y="748"/>
                </a:cxn>
                <a:cxn ang="0">
                  <a:pos x="2278" y="639"/>
                </a:cxn>
                <a:cxn ang="0">
                  <a:pos x="2124" y="544"/>
                </a:cxn>
                <a:cxn ang="0">
                  <a:pos x="1971" y="466"/>
                </a:cxn>
                <a:cxn ang="0">
                  <a:pos x="1820" y="396"/>
                </a:cxn>
                <a:cxn ang="0">
                  <a:pos x="1671" y="341"/>
                </a:cxn>
                <a:cxn ang="0">
                  <a:pos x="1526" y="297"/>
                </a:cxn>
                <a:cxn ang="0">
                  <a:pos x="1384" y="262"/>
                </a:cxn>
                <a:cxn ang="0">
                  <a:pos x="1247" y="236"/>
                </a:cxn>
                <a:cxn ang="0">
                  <a:pos x="1115" y="218"/>
                </a:cxn>
                <a:cxn ang="0">
                  <a:pos x="989" y="209"/>
                </a:cxn>
                <a:cxn ang="0">
                  <a:pos x="866" y="204"/>
                </a:cxn>
                <a:cxn ang="0">
                  <a:pos x="752" y="206"/>
                </a:cxn>
                <a:cxn ang="0">
                  <a:pos x="642" y="213"/>
                </a:cxn>
                <a:cxn ang="0">
                  <a:pos x="540" y="225"/>
                </a:cxn>
                <a:cxn ang="0">
                  <a:pos x="447" y="239"/>
                </a:cxn>
                <a:cxn ang="0">
                  <a:pos x="358" y="255"/>
                </a:cxn>
                <a:cxn ang="0">
                  <a:pos x="282" y="271"/>
                </a:cxn>
                <a:cxn ang="0">
                  <a:pos x="212" y="290"/>
                </a:cxn>
                <a:cxn ang="0">
                  <a:pos x="151" y="308"/>
                </a:cxn>
                <a:cxn ang="0">
                  <a:pos x="102" y="324"/>
                </a:cxn>
                <a:cxn ang="0">
                  <a:pos x="63" y="338"/>
                </a:cxn>
                <a:cxn ang="0">
                  <a:pos x="33" y="350"/>
                </a:cxn>
                <a:cxn ang="0">
                  <a:pos x="16" y="357"/>
                </a:cxn>
                <a:cxn ang="0">
                  <a:pos x="9" y="359"/>
                </a:cxn>
                <a:cxn ang="0">
                  <a:pos x="0" y="350"/>
                </a:cxn>
                <a:cxn ang="0">
                  <a:pos x="0" y="232"/>
                </a:cxn>
                <a:cxn ang="0">
                  <a:pos x="9" y="227"/>
                </a:cxn>
                <a:cxn ang="0">
                  <a:pos x="198" y="158"/>
                </a:cxn>
                <a:cxn ang="0">
                  <a:pos x="384" y="102"/>
                </a:cxn>
                <a:cxn ang="0">
                  <a:pos x="568" y="60"/>
                </a:cxn>
                <a:cxn ang="0">
                  <a:pos x="747" y="28"/>
                </a:cxn>
                <a:cxn ang="0">
                  <a:pos x="921" y="9"/>
                </a:cxn>
                <a:cxn ang="0">
                  <a:pos x="1094" y="0"/>
                </a:cxn>
              </a:cxnLst>
              <a:rect l="0" t="0" r="r" b="b"/>
              <a:pathLst>
                <a:path w="3195" h="1010">
                  <a:moveTo>
                    <a:pt x="1094" y="0"/>
                  </a:moveTo>
                  <a:lnTo>
                    <a:pt x="1259" y="3"/>
                  </a:lnTo>
                  <a:lnTo>
                    <a:pt x="1422" y="12"/>
                  </a:lnTo>
                  <a:lnTo>
                    <a:pt x="1578" y="28"/>
                  </a:lnTo>
                  <a:lnTo>
                    <a:pt x="1731" y="51"/>
                  </a:lnTo>
                  <a:lnTo>
                    <a:pt x="1878" y="84"/>
                  </a:lnTo>
                  <a:lnTo>
                    <a:pt x="2017" y="118"/>
                  </a:lnTo>
                  <a:lnTo>
                    <a:pt x="2152" y="160"/>
                  </a:lnTo>
                  <a:lnTo>
                    <a:pt x="2280" y="204"/>
                  </a:lnTo>
                  <a:lnTo>
                    <a:pt x="2401" y="250"/>
                  </a:lnTo>
                  <a:lnTo>
                    <a:pt x="2518" y="299"/>
                  </a:lnTo>
                  <a:lnTo>
                    <a:pt x="2625" y="350"/>
                  </a:lnTo>
                  <a:lnTo>
                    <a:pt x="2725" y="401"/>
                  </a:lnTo>
                  <a:lnTo>
                    <a:pt x="2818" y="452"/>
                  </a:lnTo>
                  <a:lnTo>
                    <a:pt x="2901" y="500"/>
                  </a:lnTo>
                  <a:lnTo>
                    <a:pt x="2978" y="549"/>
                  </a:lnTo>
                  <a:lnTo>
                    <a:pt x="3046" y="593"/>
                  </a:lnTo>
                  <a:lnTo>
                    <a:pt x="3104" y="632"/>
                  </a:lnTo>
                  <a:lnTo>
                    <a:pt x="3155" y="670"/>
                  </a:lnTo>
                  <a:lnTo>
                    <a:pt x="3195" y="700"/>
                  </a:lnTo>
                  <a:lnTo>
                    <a:pt x="3057" y="802"/>
                  </a:lnTo>
                  <a:lnTo>
                    <a:pt x="2908" y="906"/>
                  </a:lnTo>
                  <a:lnTo>
                    <a:pt x="2750" y="1010"/>
                  </a:lnTo>
                  <a:lnTo>
                    <a:pt x="2592" y="871"/>
                  </a:lnTo>
                  <a:lnTo>
                    <a:pt x="2436" y="748"/>
                  </a:lnTo>
                  <a:lnTo>
                    <a:pt x="2278" y="639"/>
                  </a:lnTo>
                  <a:lnTo>
                    <a:pt x="2124" y="544"/>
                  </a:lnTo>
                  <a:lnTo>
                    <a:pt x="1971" y="466"/>
                  </a:lnTo>
                  <a:lnTo>
                    <a:pt x="1820" y="396"/>
                  </a:lnTo>
                  <a:lnTo>
                    <a:pt x="1671" y="341"/>
                  </a:lnTo>
                  <a:lnTo>
                    <a:pt x="1526" y="297"/>
                  </a:lnTo>
                  <a:lnTo>
                    <a:pt x="1384" y="262"/>
                  </a:lnTo>
                  <a:lnTo>
                    <a:pt x="1247" y="236"/>
                  </a:lnTo>
                  <a:lnTo>
                    <a:pt x="1115" y="218"/>
                  </a:lnTo>
                  <a:lnTo>
                    <a:pt x="989" y="209"/>
                  </a:lnTo>
                  <a:lnTo>
                    <a:pt x="866" y="204"/>
                  </a:lnTo>
                  <a:lnTo>
                    <a:pt x="752" y="206"/>
                  </a:lnTo>
                  <a:lnTo>
                    <a:pt x="642" y="213"/>
                  </a:lnTo>
                  <a:lnTo>
                    <a:pt x="540" y="225"/>
                  </a:lnTo>
                  <a:lnTo>
                    <a:pt x="447" y="239"/>
                  </a:lnTo>
                  <a:lnTo>
                    <a:pt x="358" y="255"/>
                  </a:lnTo>
                  <a:lnTo>
                    <a:pt x="282" y="271"/>
                  </a:lnTo>
                  <a:lnTo>
                    <a:pt x="212" y="290"/>
                  </a:lnTo>
                  <a:lnTo>
                    <a:pt x="151" y="308"/>
                  </a:lnTo>
                  <a:lnTo>
                    <a:pt x="102" y="324"/>
                  </a:lnTo>
                  <a:lnTo>
                    <a:pt x="63" y="338"/>
                  </a:lnTo>
                  <a:lnTo>
                    <a:pt x="33" y="350"/>
                  </a:lnTo>
                  <a:lnTo>
                    <a:pt x="16" y="357"/>
                  </a:lnTo>
                  <a:lnTo>
                    <a:pt x="9" y="359"/>
                  </a:lnTo>
                  <a:lnTo>
                    <a:pt x="0" y="350"/>
                  </a:lnTo>
                  <a:lnTo>
                    <a:pt x="0" y="232"/>
                  </a:lnTo>
                  <a:lnTo>
                    <a:pt x="9" y="227"/>
                  </a:lnTo>
                  <a:lnTo>
                    <a:pt x="198" y="158"/>
                  </a:lnTo>
                  <a:lnTo>
                    <a:pt x="384" y="102"/>
                  </a:lnTo>
                  <a:lnTo>
                    <a:pt x="568" y="60"/>
                  </a:lnTo>
                  <a:lnTo>
                    <a:pt x="747" y="28"/>
                  </a:lnTo>
                  <a:lnTo>
                    <a:pt x="921" y="9"/>
                  </a:lnTo>
                  <a:lnTo>
                    <a:pt x="109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50000">
                  <a:schemeClr val="tx1">
                    <a:lumMod val="50000"/>
                    <a:lumOff val="50000"/>
                  </a:schemeClr>
                </a:gs>
              </a:gsLst>
              <a:lin ang="135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6180" tIns="33090" rIns="66180" bIns="33090" numCol="1" anchor="t" anchorCtr="0" compatLnSpc="1">
              <a:prstTxWarp prst="textNoShape">
                <a:avLst/>
              </a:prstTxWarp>
            </a:bodyPr>
            <a:lstStyle/>
            <a:p>
              <a:endParaRPr lang="en-US" sz="1303"/>
            </a:p>
          </p:txBody>
        </p:sp>
        <p:sp>
          <p:nvSpPr>
            <p:cNvPr id="69" name="Freeform 9"/>
            <p:cNvSpPr>
              <a:spLocks/>
            </p:cNvSpPr>
            <p:nvPr/>
          </p:nvSpPr>
          <p:spPr bwMode="auto">
            <a:xfrm>
              <a:off x="2863217" y="4304510"/>
              <a:ext cx="3812259" cy="1252370"/>
            </a:xfrm>
            <a:custGeom>
              <a:avLst/>
              <a:gdLst/>
              <a:ahLst/>
              <a:cxnLst>
                <a:cxn ang="0">
                  <a:pos x="3318" y="544"/>
                </a:cxn>
                <a:cxn ang="0">
                  <a:pos x="2417" y="984"/>
                </a:cxn>
                <a:cxn ang="0">
                  <a:pos x="2373" y="995"/>
                </a:cxn>
                <a:cxn ang="0">
                  <a:pos x="2285" y="1014"/>
                </a:cxn>
                <a:cxn ang="0">
                  <a:pos x="2161" y="1037"/>
                </a:cxn>
                <a:cxn ang="0">
                  <a:pos x="2008" y="1058"/>
                </a:cxn>
                <a:cxn ang="0">
                  <a:pos x="1831" y="1076"/>
                </a:cxn>
                <a:cxn ang="0">
                  <a:pos x="1633" y="1088"/>
                </a:cxn>
                <a:cxn ang="0">
                  <a:pos x="1422" y="1088"/>
                </a:cxn>
                <a:cxn ang="0">
                  <a:pos x="1201" y="1072"/>
                </a:cxn>
                <a:cxn ang="0">
                  <a:pos x="977" y="1037"/>
                </a:cxn>
                <a:cxn ang="0">
                  <a:pos x="756" y="981"/>
                </a:cxn>
                <a:cxn ang="0">
                  <a:pos x="542" y="896"/>
                </a:cxn>
                <a:cxn ang="0">
                  <a:pos x="342" y="780"/>
                </a:cxn>
                <a:cxn ang="0">
                  <a:pos x="158" y="632"/>
                </a:cxn>
                <a:cxn ang="0">
                  <a:pos x="0" y="444"/>
                </a:cxn>
                <a:cxn ang="0">
                  <a:pos x="130" y="340"/>
                </a:cxn>
                <a:cxn ang="0">
                  <a:pos x="386" y="173"/>
                </a:cxn>
                <a:cxn ang="0">
                  <a:pos x="528" y="108"/>
                </a:cxn>
                <a:cxn ang="0">
                  <a:pos x="577" y="148"/>
                </a:cxn>
                <a:cxn ang="0">
                  <a:pos x="642" y="194"/>
                </a:cxn>
                <a:cxn ang="0">
                  <a:pos x="728" y="240"/>
                </a:cxn>
                <a:cxn ang="0">
                  <a:pos x="835" y="284"/>
                </a:cxn>
                <a:cxn ang="0">
                  <a:pos x="966" y="326"/>
                </a:cxn>
                <a:cxn ang="0">
                  <a:pos x="1119" y="356"/>
                </a:cxn>
                <a:cxn ang="0">
                  <a:pos x="1298" y="377"/>
                </a:cxn>
                <a:cxn ang="0">
                  <a:pos x="1505" y="382"/>
                </a:cxn>
                <a:cxn ang="0">
                  <a:pos x="1743" y="370"/>
                </a:cxn>
                <a:cxn ang="0">
                  <a:pos x="2008" y="335"/>
                </a:cxn>
                <a:cxn ang="0">
                  <a:pos x="2308" y="275"/>
                </a:cxn>
                <a:cxn ang="0">
                  <a:pos x="2643" y="189"/>
                </a:cxn>
                <a:cxn ang="0">
                  <a:pos x="3013" y="71"/>
                </a:cxn>
              </a:cxnLst>
              <a:rect l="0" t="0" r="r" b="b"/>
              <a:pathLst>
                <a:path w="3318" h="1090">
                  <a:moveTo>
                    <a:pt x="3211" y="0"/>
                  </a:moveTo>
                  <a:lnTo>
                    <a:pt x="3318" y="544"/>
                  </a:lnTo>
                  <a:lnTo>
                    <a:pt x="2424" y="981"/>
                  </a:lnTo>
                  <a:lnTo>
                    <a:pt x="2417" y="984"/>
                  </a:lnTo>
                  <a:lnTo>
                    <a:pt x="2401" y="988"/>
                  </a:lnTo>
                  <a:lnTo>
                    <a:pt x="2373" y="995"/>
                  </a:lnTo>
                  <a:lnTo>
                    <a:pt x="2334" y="1002"/>
                  </a:lnTo>
                  <a:lnTo>
                    <a:pt x="2285" y="1014"/>
                  </a:lnTo>
                  <a:lnTo>
                    <a:pt x="2227" y="1025"/>
                  </a:lnTo>
                  <a:lnTo>
                    <a:pt x="2161" y="1037"/>
                  </a:lnTo>
                  <a:lnTo>
                    <a:pt x="2089" y="1049"/>
                  </a:lnTo>
                  <a:lnTo>
                    <a:pt x="2008" y="1058"/>
                  </a:lnTo>
                  <a:lnTo>
                    <a:pt x="1922" y="1069"/>
                  </a:lnTo>
                  <a:lnTo>
                    <a:pt x="1831" y="1076"/>
                  </a:lnTo>
                  <a:lnTo>
                    <a:pt x="1733" y="1083"/>
                  </a:lnTo>
                  <a:lnTo>
                    <a:pt x="1633" y="1088"/>
                  </a:lnTo>
                  <a:lnTo>
                    <a:pt x="1529" y="1090"/>
                  </a:lnTo>
                  <a:lnTo>
                    <a:pt x="1422" y="1088"/>
                  </a:lnTo>
                  <a:lnTo>
                    <a:pt x="1312" y="1083"/>
                  </a:lnTo>
                  <a:lnTo>
                    <a:pt x="1201" y="1072"/>
                  </a:lnTo>
                  <a:lnTo>
                    <a:pt x="1089" y="1058"/>
                  </a:lnTo>
                  <a:lnTo>
                    <a:pt x="977" y="1037"/>
                  </a:lnTo>
                  <a:lnTo>
                    <a:pt x="865" y="1012"/>
                  </a:lnTo>
                  <a:lnTo>
                    <a:pt x="756" y="981"/>
                  </a:lnTo>
                  <a:lnTo>
                    <a:pt x="647" y="942"/>
                  </a:lnTo>
                  <a:lnTo>
                    <a:pt x="542" y="896"/>
                  </a:lnTo>
                  <a:lnTo>
                    <a:pt x="440" y="843"/>
                  </a:lnTo>
                  <a:lnTo>
                    <a:pt x="342" y="780"/>
                  </a:lnTo>
                  <a:lnTo>
                    <a:pt x="247" y="710"/>
                  </a:lnTo>
                  <a:lnTo>
                    <a:pt x="158" y="632"/>
                  </a:lnTo>
                  <a:lnTo>
                    <a:pt x="77" y="544"/>
                  </a:lnTo>
                  <a:lnTo>
                    <a:pt x="0" y="444"/>
                  </a:lnTo>
                  <a:lnTo>
                    <a:pt x="0" y="421"/>
                  </a:lnTo>
                  <a:lnTo>
                    <a:pt x="130" y="340"/>
                  </a:lnTo>
                  <a:lnTo>
                    <a:pt x="258" y="259"/>
                  </a:lnTo>
                  <a:lnTo>
                    <a:pt x="386" y="173"/>
                  </a:lnTo>
                  <a:lnTo>
                    <a:pt x="510" y="90"/>
                  </a:lnTo>
                  <a:lnTo>
                    <a:pt x="528" y="108"/>
                  </a:lnTo>
                  <a:lnTo>
                    <a:pt x="549" y="127"/>
                  </a:lnTo>
                  <a:lnTo>
                    <a:pt x="577" y="148"/>
                  </a:lnTo>
                  <a:lnTo>
                    <a:pt x="607" y="171"/>
                  </a:lnTo>
                  <a:lnTo>
                    <a:pt x="642" y="194"/>
                  </a:lnTo>
                  <a:lnTo>
                    <a:pt x="684" y="217"/>
                  </a:lnTo>
                  <a:lnTo>
                    <a:pt x="728" y="240"/>
                  </a:lnTo>
                  <a:lnTo>
                    <a:pt x="779" y="264"/>
                  </a:lnTo>
                  <a:lnTo>
                    <a:pt x="835" y="284"/>
                  </a:lnTo>
                  <a:lnTo>
                    <a:pt x="898" y="305"/>
                  </a:lnTo>
                  <a:lnTo>
                    <a:pt x="966" y="326"/>
                  </a:lnTo>
                  <a:lnTo>
                    <a:pt x="1038" y="342"/>
                  </a:lnTo>
                  <a:lnTo>
                    <a:pt x="1119" y="356"/>
                  </a:lnTo>
                  <a:lnTo>
                    <a:pt x="1205" y="368"/>
                  </a:lnTo>
                  <a:lnTo>
                    <a:pt x="1298" y="377"/>
                  </a:lnTo>
                  <a:lnTo>
                    <a:pt x="1398" y="382"/>
                  </a:lnTo>
                  <a:lnTo>
                    <a:pt x="1505" y="382"/>
                  </a:lnTo>
                  <a:lnTo>
                    <a:pt x="1619" y="379"/>
                  </a:lnTo>
                  <a:lnTo>
                    <a:pt x="1743" y="370"/>
                  </a:lnTo>
                  <a:lnTo>
                    <a:pt x="1871" y="356"/>
                  </a:lnTo>
                  <a:lnTo>
                    <a:pt x="2008" y="335"/>
                  </a:lnTo>
                  <a:lnTo>
                    <a:pt x="2154" y="310"/>
                  </a:lnTo>
                  <a:lnTo>
                    <a:pt x="2308" y="275"/>
                  </a:lnTo>
                  <a:lnTo>
                    <a:pt x="2471" y="236"/>
                  </a:lnTo>
                  <a:lnTo>
                    <a:pt x="2643" y="189"/>
                  </a:lnTo>
                  <a:lnTo>
                    <a:pt x="2822" y="134"/>
                  </a:lnTo>
                  <a:lnTo>
                    <a:pt x="3013" y="71"/>
                  </a:lnTo>
                  <a:lnTo>
                    <a:pt x="321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50000">
                  <a:schemeClr val="tx1">
                    <a:lumMod val="50000"/>
                    <a:lumOff val="50000"/>
                  </a:schemeClr>
                </a:gs>
              </a:gsLst>
              <a:lin ang="135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6180" tIns="33090" rIns="66180" bIns="33090" numCol="1" anchor="t" anchorCtr="0" compatLnSpc="1">
              <a:prstTxWarp prst="textNoShape">
                <a:avLst/>
              </a:prstTxWarp>
            </a:bodyPr>
            <a:lstStyle/>
            <a:p>
              <a:endParaRPr lang="en-US" sz="1303"/>
            </a:p>
          </p:txBody>
        </p:sp>
        <p:sp>
          <p:nvSpPr>
            <p:cNvPr id="70" name="Freeform 10"/>
            <p:cNvSpPr>
              <a:spLocks/>
            </p:cNvSpPr>
            <p:nvPr/>
          </p:nvSpPr>
          <p:spPr bwMode="auto">
            <a:xfrm>
              <a:off x="5154248" y="3388787"/>
              <a:ext cx="3667490" cy="2521974"/>
            </a:xfrm>
            <a:custGeom>
              <a:avLst/>
              <a:gdLst/>
              <a:ahLst/>
              <a:cxnLst>
                <a:cxn ang="0">
                  <a:pos x="2720" y="0"/>
                </a:cxn>
                <a:cxn ang="0">
                  <a:pos x="2876" y="9"/>
                </a:cxn>
                <a:cxn ang="0">
                  <a:pos x="3034" y="32"/>
                </a:cxn>
                <a:cxn ang="0">
                  <a:pos x="3192" y="72"/>
                </a:cxn>
                <a:cxn ang="0">
                  <a:pos x="3192" y="2195"/>
                </a:cxn>
                <a:cxn ang="0">
                  <a:pos x="0" y="2195"/>
                </a:cxn>
                <a:cxn ang="0">
                  <a:pos x="21" y="2172"/>
                </a:cxn>
                <a:cxn ang="0">
                  <a:pos x="49" y="2142"/>
                </a:cxn>
                <a:cxn ang="0">
                  <a:pos x="86" y="2103"/>
                </a:cxn>
                <a:cxn ang="0">
                  <a:pos x="130" y="2054"/>
                </a:cxn>
                <a:cxn ang="0">
                  <a:pos x="179" y="2001"/>
                </a:cxn>
                <a:cxn ang="0">
                  <a:pos x="233" y="1941"/>
                </a:cxn>
                <a:cxn ang="0">
                  <a:pos x="293" y="1876"/>
                </a:cxn>
                <a:cxn ang="0">
                  <a:pos x="356" y="1806"/>
                </a:cxn>
                <a:cxn ang="0">
                  <a:pos x="423" y="1732"/>
                </a:cxn>
                <a:cxn ang="0">
                  <a:pos x="493" y="1653"/>
                </a:cxn>
                <a:cxn ang="0">
                  <a:pos x="637" y="1491"/>
                </a:cxn>
                <a:cxn ang="0">
                  <a:pos x="712" y="1406"/>
                </a:cxn>
                <a:cxn ang="0">
                  <a:pos x="786" y="1322"/>
                </a:cxn>
                <a:cxn ang="0">
                  <a:pos x="935" y="1151"/>
                </a:cxn>
                <a:cxn ang="0">
                  <a:pos x="1005" y="1067"/>
                </a:cxn>
                <a:cxn ang="0">
                  <a:pos x="1075" y="986"/>
                </a:cxn>
                <a:cxn ang="0">
                  <a:pos x="1140" y="908"/>
                </a:cxn>
                <a:cxn ang="0">
                  <a:pos x="1203" y="831"/>
                </a:cxn>
                <a:cxn ang="0">
                  <a:pos x="1261" y="760"/>
                </a:cxn>
                <a:cxn ang="0">
                  <a:pos x="1314" y="690"/>
                </a:cxn>
                <a:cxn ang="0">
                  <a:pos x="1361" y="628"/>
                </a:cxn>
                <a:cxn ang="0">
                  <a:pos x="1442" y="528"/>
                </a:cxn>
                <a:cxn ang="0">
                  <a:pos x="1533" y="433"/>
                </a:cxn>
                <a:cxn ang="0">
                  <a:pos x="1636" y="347"/>
                </a:cxn>
                <a:cxn ang="0">
                  <a:pos x="1747" y="269"/>
                </a:cxn>
                <a:cxn ang="0">
                  <a:pos x="1868" y="199"/>
                </a:cxn>
                <a:cxn ang="0">
                  <a:pos x="1996" y="139"/>
                </a:cxn>
                <a:cxn ang="0">
                  <a:pos x="2131" y="88"/>
                </a:cxn>
                <a:cxn ang="0">
                  <a:pos x="2271" y="49"/>
                </a:cxn>
                <a:cxn ang="0">
                  <a:pos x="2417" y="18"/>
                </a:cxn>
                <a:cxn ang="0">
                  <a:pos x="2566" y="2"/>
                </a:cxn>
                <a:cxn ang="0">
                  <a:pos x="2720" y="0"/>
                </a:cxn>
              </a:cxnLst>
              <a:rect l="0" t="0" r="r" b="b"/>
              <a:pathLst>
                <a:path w="3192" h="2195">
                  <a:moveTo>
                    <a:pt x="2720" y="0"/>
                  </a:moveTo>
                  <a:lnTo>
                    <a:pt x="2876" y="9"/>
                  </a:lnTo>
                  <a:lnTo>
                    <a:pt x="3034" y="32"/>
                  </a:lnTo>
                  <a:lnTo>
                    <a:pt x="3192" y="72"/>
                  </a:lnTo>
                  <a:lnTo>
                    <a:pt x="3192" y="2195"/>
                  </a:lnTo>
                  <a:lnTo>
                    <a:pt x="0" y="2195"/>
                  </a:lnTo>
                  <a:lnTo>
                    <a:pt x="21" y="2172"/>
                  </a:lnTo>
                  <a:lnTo>
                    <a:pt x="49" y="2142"/>
                  </a:lnTo>
                  <a:lnTo>
                    <a:pt x="86" y="2103"/>
                  </a:lnTo>
                  <a:lnTo>
                    <a:pt x="130" y="2054"/>
                  </a:lnTo>
                  <a:lnTo>
                    <a:pt x="179" y="2001"/>
                  </a:lnTo>
                  <a:lnTo>
                    <a:pt x="233" y="1941"/>
                  </a:lnTo>
                  <a:lnTo>
                    <a:pt x="293" y="1876"/>
                  </a:lnTo>
                  <a:lnTo>
                    <a:pt x="356" y="1806"/>
                  </a:lnTo>
                  <a:lnTo>
                    <a:pt x="423" y="1732"/>
                  </a:lnTo>
                  <a:lnTo>
                    <a:pt x="493" y="1653"/>
                  </a:lnTo>
                  <a:lnTo>
                    <a:pt x="637" y="1491"/>
                  </a:lnTo>
                  <a:lnTo>
                    <a:pt x="712" y="1406"/>
                  </a:lnTo>
                  <a:lnTo>
                    <a:pt x="786" y="1322"/>
                  </a:lnTo>
                  <a:lnTo>
                    <a:pt x="935" y="1151"/>
                  </a:lnTo>
                  <a:lnTo>
                    <a:pt x="1005" y="1067"/>
                  </a:lnTo>
                  <a:lnTo>
                    <a:pt x="1075" y="986"/>
                  </a:lnTo>
                  <a:lnTo>
                    <a:pt x="1140" y="908"/>
                  </a:lnTo>
                  <a:lnTo>
                    <a:pt x="1203" y="831"/>
                  </a:lnTo>
                  <a:lnTo>
                    <a:pt x="1261" y="760"/>
                  </a:lnTo>
                  <a:lnTo>
                    <a:pt x="1314" y="690"/>
                  </a:lnTo>
                  <a:lnTo>
                    <a:pt x="1361" y="628"/>
                  </a:lnTo>
                  <a:lnTo>
                    <a:pt x="1442" y="528"/>
                  </a:lnTo>
                  <a:lnTo>
                    <a:pt x="1533" y="433"/>
                  </a:lnTo>
                  <a:lnTo>
                    <a:pt x="1636" y="347"/>
                  </a:lnTo>
                  <a:lnTo>
                    <a:pt x="1747" y="269"/>
                  </a:lnTo>
                  <a:lnTo>
                    <a:pt x="1868" y="199"/>
                  </a:lnTo>
                  <a:lnTo>
                    <a:pt x="1996" y="139"/>
                  </a:lnTo>
                  <a:lnTo>
                    <a:pt x="2131" y="88"/>
                  </a:lnTo>
                  <a:lnTo>
                    <a:pt x="2271" y="49"/>
                  </a:lnTo>
                  <a:lnTo>
                    <a:pt x="2417" y="18"/>
                  </a:lnTo>
                  <a:lnTo>
                    <a:pt x="2566" y="2"/>
                  </a:lnTo>
                  <a:lnTo>
                    <a:pt x="272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CDC95"/>
                </a:gs>
                <a:gs pos="39000">
                  <a:srgbClr val="ABC77A"/>
                </a:gs>
                <a:gs pos="100000">
                  <a:srgbClr val="649845"/>
                </a:gs>
              </a:gsLst>
              <a:lin ang="27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6180" tIns="33090" rIns="66180" bIns="33090" numCol="1" anchor="t" anchorCtr="0" compatLnSpc="1">
              <a:prstTxWarp prst="textNoShape">
                <a:avLst/>
              </a:prstTxWarp>
            </a:bodyPr>
            <a:lstStyle/>
            <a:p>
              <a:endParaRPr lang="en-US" sz="1303"/>
            </a:p>
          </p:txBody>
        </p:sp>
        <p:sp>
          <p:nvSpPr>
            <p:cNvPr id="71" name="Freeform 11"/>
            <p:cNvSpPr>
              <a:spLocks/>
            </p:cNvSpPr>
            <p:nvPr/>
          </p:nvSpPr>
          <p:spPr bwMode="auto">
            <a:xfrm>
              <a:off x="5801115" y="3601345"/>
              <a:ext cx="3020624" cy="1597058"/>
            </a:xfrm>
            <a:custGeom>
              <a:avLst/>
              <a:gdLst/>
              <a:ahLst/>
              <a:cxnLst>
                <a:cxn ang="0">
                  <a:pos x="2059" y="0"/>
                </a:cxn>
                <a:cxn ang="0">
                  <a:pos x="2201" y="0"/>
                </a:cxn>
                <a:cxn ang="0">
                  <a:pos x="2343" y="14"/>
                </a:cxn>
                <a:cxn ang="0">
                  <a:pos x="2485" y="42"/>
                </a:cxn>
                <a:cxn ang="0">
                  <a:pos x="2629" y="86"/>
                </a:cxn>
                <a:cxn ang="0">
                  <a:pos x="2629" y="1320"/>
                </a:cxn>
                <a:cxn ang="0">
                  <a:pos x="2618" y="1297"/>
                </a:cxn>
                <a:cxn ang="0">
                  <a:pos x="2604" y="1274"/>
                </a:cxn>
                <a:cxn ang="0">
                  <a:pos x="2587" y="1246"/>
                </a:cxn>
                <a:cxn ang="0">
                  <a:pos x="2566" y="1216"/>
                </a:cxn>
                <a:cxn ang="0">
                  <a:pos x="2541" y="1186"/>
                </a:cxn>
                <a:cxn ang="0">
                  <a:pos x="2515" y="1153"/>
                </a:cxn>
                <a:cxn ang="0">
                  <a:pos x="2483" y="1123"/>
                </a:cxn>
                <a:cxn ang="0">
                  <a:pos x="2448" y="1091"/>
                </a:cxn>
                <a:cxn ang="0">
                  <a:pos x="2408" y="1058"/>
                </a:cxn>
                <a:cxn ang="0">
                  <a:pos x="2364" y="1026"/>
                </a:cxn>
                <a:cxn ang="0">
                  <a:pos x="2315" y="996"/>
                </a:cxn>
                <a:cxn ang="0">
                  <a:pos x="2264" y="968"/>
                </a:cxn>
                <a:cxn ang="0">
                  <a:pos x="2206" y="943"/>
                </a:cxn>
                <a:cxn ang="0">
                  <a:pos x="2143" y="917"/>
                </a:cxn>
                <a:cxn ang="0">
                  <a:pos x="2075" y="896"/>
                </a:cxn>
                <a:cxn ang="0">
                  <a:pos x="2003" y="880"/>
                </a:cxn>
                <a:cxn ang="0">
                  <a:pos x="1926" y="864"/>
                </a:cxn>
                <a:cxn ang="0">
                  <a:pos x="1843" y="855"/>
                </a:cxn>
                <a:cxn ang="0">
                  <a:pos x="1752" y="850"/>
                </a:cxn>
                <a:cxn ang="0">
                  <a:pos x="1659" y="850"/>
                </a:cxn>
                <a:cxn ang="0">
                  <a:pos x="1557" y="855"/>
                </a:cxn>
                <a:cxn ang="0">
                  <a:pos x="1450" y="864"/>
                </a:cxn>
                <a:cxn ang="0">
                  <a:pos x="1335" y="882"/>
                </a:cxn>
                <a:cxn ang="0">
                  <a:pos x="1217" y="906"/>
                </a:cxn>
                <a:cxn ang="0">
                  <a:pos x="1089" y="938"/>
                </a:cxn>
                <a:cxn ang="0">
                  <a:pos x="954" y="975"/>
                </a:cxn>
                <a:cxn ang="0">
                  <a:pos x="814" y="1021"/>
                </a:cxn>
                <a:cxn ang="0">
                  <a:pos x="665" y="1077"/>
                </a:cxn>
                <a:cxn ang="0">
                  <a:pos x="512" y="1142"/>
                </a:cxn>
                <a:cxn ang="0">
                  <a:pos x="349" y="1214"/>
                </a:cxn>
                <a:cxn ang="0">
                  <a:pos x="179" y="1297"/>
                </a:cxn>
                <a:cxn ang="0">
                  <a:pos x="0" y="1390"/>
                </a:cxn>
                <a:cxn ang="0">
                  <a:pos x="60" y="1320"/>
                </a:cxn>
                <a:cxn ang="0">
                  <a:pos x="347" y="994"/>
                </a:cxn>
                <a:cxn ang="0">
                  <a:pos x="437" y="885"/>
                </a:cxn>
                <a:cxn ang="0">
                  <a:pos x="526" y="781"/>
                </a:cxn>
                <a:cxn ang="0">
                  <a:pos x="610" y="681"/>
                </a:cxn>
                <a:cxn ang="0">
                  <a:pos x="686" y="586"/>
                </a:cxn>
                <a:cxn ang="0">
                  <a:pos x="747" y="540"/>
                </a:cxn>
                <a:cxn ang="0">
                  <a:pos x="817" y="489"/>
                </a:cxn>
                <a:cxn ang="0">
                  <a:pos x="896" y="433"/>
                </a:cxn>
                <a:cxn ang="0">
                  <a:pos x="982" y="375"/>
                </a:cxn>
                <a:cxn ang="0">
                  <a:pos x="1080" y="317"/>
                </a:cxn>
                <a:cxn ang="0">
                  <a:pos x="1182" y="260"/>
                </a:cxn>
                <a:cxn ang="0">
                  <a:pos x="1291" y="206"/>
                </a:cxn>
                <a:cxn ang="0">
                  <a:pos x="1408" y="153"/>
                </a:cxn>
                <a:cxn ang="0">
                  <a:pos x="1531" y="107"/>
                </a:cxn>
                <a:cxn ang="0">
                  <a:pos x="1657" y="67"/>
                </a:cxn>
                <a:cxn ang="0">
                  <a:pos x="1787" y="35"/>
                </a:cxn>
                <a:cxn ang="0">
                  <a:pos x="1922" y="12"/>
                </a:cxn>
                <a:cxn ang="0">
                  <a:pos x="2059" y="0"/>
                </a:cxn>
              </a:cxnLst>
              <a:rect l="0" t="0" r="r" b="b"/>
              <a:pathLst>
                <a:path w="2629" h="1390">
                  <a:moveTo>
                    <a:pt x="2059" y="0"/>
                  </a:moveTo>
                  <a:lnTo>
                    <a:pt x="2201" y="0"/>
                  </a:lnTo>
                  <a:lnTo>
                    <a:pt x="2343" y="14"/>
                  </a:lnTo>
                  <a:lnTo>
                    <a:pt x="2485" y="42"/>
                  </a:lnTo>
                  <a:lnTo>
                    <a:pt x="2629" y="86"/>
                  </a:lnTo>
                  <a:lnTo>
                    <a:pt x="2629" y="1320"/>
                  </a:lnTo>
                  <a:lnTo>
                    <a:pt x="2618" y="1297"/>
                  </a:lnTo>
                  <a:lnTo>
                    <a:pt x="2604" y="1274"/>
                  </a:lnTo>
                  <a:lnTo>
                    <a:pt x="2587" y="1246"/>
                  </a:lnTo>
                  <a:lnTo>
                    <a:pt x="2566" y="1216"/>
                  </a:lnTo>
                  <a:lnTo>
                    <a:pt x="2541" y="1186"/>
                  </a:lnTo>
                  <a:lnTo>
                    <a:pt x="2515" y="1153"/>
                  </a:lnTo>
                  <a:lnTo>
                    <a:pt x="2483" y="1123"/>
                  </a:lnTo>
                  <a:lnTo>
                    <a:pt x="2448" y="1091"/>
                  </a:lnTo>
                  <a:lnTo>
                    <a:pt x="2408" y="1058"/>
                  </a:lnTo>
                  <a:lnTo>
                    <a:pt x="2364" y="1026"/>
                  </a:lnTo>
                  <a:lnTo>
                    <a:pt x="2315" y="996"/>
                  </a:lnTo>
                  <a:lnTo>
                    <a:pt x="2264" y="968"/>
                  </a:lnTo>
                  <a:lnTo>
                    <a:pt x="2206" y="943"/>
                  </a:lnTo>
                  <a:lnTo>
                    <a:pt x="2143" y="917"/>
                  </a:lnTo>
                  <a:lnTo>
                    <a:pt x="2075" y="896"/>
                  </a:lnTo>
                  <a:lnTo>
                    <a:pt x="2003" y="880"/>
                  </a:lnTo>
                  <a:lnTo>
                    <a:pt x="1926" y="864"/>
                  </a:lnTo>
                  <a:lnTo>
                    <a:pt x="1843" y="855"/>
                  </a:lnTo>
                  <a:lnTo>
                    <a:pt x="1752" y="850"/>
                  </a:lnTo>
                  <a:lnTo>
                    <a:pt x="1659" y="850"/>
                  </a:lnTo>
                  <a:lnTo>
                    <a:pt x="1557" y="855"/>
                  </a:lnTo>
                  <a:lnTo>
                    <a:pt x="1450" y="864"/>
                  </a:lnTo>
                  <a:lnTo>
                    <a:pt x="1335" y="882"/>
                  </a:lnTo>
                  <a:lnTo>
                    <a:pt x="1217" y="906"/>
                  </a:lnTo>
                  <a:lnTo>
                    <a:pt x="1089" y="938"/>
                  </a:lnTo>
                  <a:lnTo>
                    <a:pt x="954" y="975"/>
                  </a:lnTo>
                  <a:lnTo>
                    <a:pt x="814" y="1021"/>
                  </a:lnTo>
                  <a:lnTo>
                    <a:pt x="665" y="1077"/>
                  </a:lnTo>
                  <a:lnTo>
                    <a:pt x="512" y="1142"/>
                  </a:lnTo>
                  <a:lnTo>
                    <a:pt x="349" y="1214"/>
                  </a:lnTo>
                  <a:lnTo>
                    <a:pt x="179" y="1297"/>
                  </a:lnTo>
                  <a:lnTo>
                    <a:pt x="0" y="1390"/>
                  </a:lnTo>
                  <a:lnTo>
                    <a:pt x="60" y="1320"/>
                  </a:lnTo>
                  <a:lnTo>
                    <a:pt x="347" y="994"/>
                  </a:lnTo>
                  <a:lnTo>
                    <a:pt x="437" y="885"/>
                  </a:lnTo>
                  <a:lnTo>
                    <a:pt x="526" y="781"/>
                  </a:lnTo>
                  <a:lnTo>
                    <a:pt x="610" y="681"/>
                  </a:lnTo>
                  <a:lnTo>
                    <a:pt x="686" y="586"/>
                  </a:lnTo>
                  <a:lnTo>
                    <a:pt x="747" y="540"/>
                  </a:lnTo>
                  <a:lnTo>
                    <a:pt x="817" y="489"/>
                  </a:lnTo>
                  <a:lnTo>
                    <a:pt x="896" y="433"/>
                  </a:lnTo>
                  <a:lnTo>
                    <a:pt x="982" y="375"/>
                  </a:lnTo>
                  <a:lnTo>
                    <a:pt x="1080" y="317"/>
                  </a:lnTo>
                  <a:lnTo>
                    <a:pt x="1182" y="260"/>
                  </a:lnTo>
                  <a:lnTo>
                    <a:pt x="1291" y="206"/>
                  </a:lnTo>
                  <a:lnTo>
                    <a:pt x="1408" y="153"/>
                  </a:lnTo>
                  <a:lnTo>
                    <a:pt x="1531" y="107"/>
                  </a:lnTo>
                  <a:lnTo>
                    <a:pt x="1657" y="67"/>
                  </a:lnTo>
                  <a:lnTo>
                    <a:pt x="1787" y="35"/>
                  </a:lnTo>
                  <a:lnTo>
                    <a:pt x="1922" y="12"/>
                  </a:lnTo>
                  <a:lnTo>
                    <a:pt x="205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50000">
                  <a:schemeClr val="tx1">
                    <a:lumMod val="50000"/>
                    <a:lumOff val="50000"/>
                  </a:schemeClr>
                </a:gs>
              </a:gsLst>
              <a:lin ang="135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6180" tIns="33090" rIns="66180" bIns="33090" numCol="1" anchor="t" anchorCtr="0" compatLnSpc="1">
              <a:prstTxWarp prst="textNoShape">
                <a:avLst/>
              </a:prstTxWarp>
            </a:bodyPr>
            <a:lstStyle/>
            <a:p>
              <a:endParaRPr lang="en-US" sz="1303"/>
            </a:p>
          </p:txBody>
        </p:sp>
        <p:sp>
          <p:nvSpPr>
            <p:cNvPr id="72" name="Freeform 12"/>
            <p:cNvSpPr>
              <a:spLocks/>
            </p:cNvSpPr>
            <p:nvPr/>
          </p:nvSpPr>
          <p:spPr bwMode="auto">
            <a:xfrm>
              <a:off x="6262998" y="3912714"/>
              <a:ext cx="2558741" cy="758316"/>
            </a:xfrm>
            <a:custGeom>
              <a:avLst/>
              <a:gdLst/>
              <a:ahLst/>
              <a:cxnLst>
                <a:cxn ang="0">
                  <a:pos x="1473" y="0"/>
                </a:cxn>
                <a:cxn ang="0">
                  <a:pos x="1573" y="2"/>
                </a:cxn>
                <a:cxn ang="0">
                  <a:pos x="1671" y="9"/>
                </a:cxn>
                <a:cxn ang="0">
                  <a:pos x="1771" y="26"/>
                </a:cxn>
                <a:cxn ang="0">
                  <a:pos x="1867" y="53"/>
                </a:cxn>
                <a:cxn ang="0">
                  <a:pos x="1962" y="88"/>
                </a:cxn>
                <a:cxn ang="0">
                  <a:pos x="2053" y="134"/>
                </a:cxn>
                <a:cxn ang="0">
                  <a:pos x="2141" y="190"/>
                </a:cxn>
                <a:cxn ang="0">
                  <a:pos x="2227" y="260"/>
                </a:cxn>
                <a:cxn ang="0">
                  <a:pos x="2227" y="461"/>
                </a:cxn>
                <a:cxn ang="0">
                  <a:pos x="2225" y="459"/>
                </a:cxn>
                <a:cxn ang="0">
                  <a:pos x="2220" y="452"/>
                </a:cxn>
                <a:cxn ang="0">
                  <a:pos x="2211" y="440"/>
                </a:cxn>
                <a:cxn ang="0">
                  <a:pos x="2181" y="410"/>
                </a:cxn>
                <a:cxn ang="0">
                  <a:pos x="2160" y="392"/>
                </a:cxn>
                <a:cxn ang="0">
                  <a:pos x="2134" y="368"/>
                </a:cxn>
                <a:cxn ang="0">
                  <a:pos x="2104" y="348"/>
                </a:cxn>
                <a:cxn ang="0">
                  <a:pos x="2069" y="324"/>
                </a:cxn>
                <a:cxn ang="0">
                  <a:pos x="2032" y="301"/>
                </a:cxn>
                <a:cxn ang="0">
                  <a:pos x="1987" y="276"/>
                </a:cxn>
                <a:cxn ang="0">
                  <a:pos x="1941" y="255"/>
                </a:cxn>
                <a:cxn ang="0">
                  <a:pos x="1887" y="234"/>
                </a:cxn>
                <a:cxn ang="0">
                  <a:pos x="1829" y="213"/>
                </a:cxn>
                <a:cxn ang="0">
                  <a:pos x="1766" y="197"/>
                </a:cxn>
                <a:cxn ang="0">
                  <a:pos x="1699" y="183"/>
                </a:cxn>
                <a:cxn ang="0">
                  <a:pos x="1627" y="172"/>
                </a:cxn>
                <a:cxn ang="0">
                  <a:pos x="1548" y="165"/>
                </a:cxn>
                <a:cxn ang="0">
                  <a:pos x="1464" y="162"/>
                </a:cxn>
                <a:cxn ang="0">
                  <a:pos x="1376" y="165"/>
                </a:cxn>
                <a:cxn ang="0">
                  <a:pos x="1280" y="172"/>
                </a:cxn>
                <a:cxn ang="0">
                  <a:pos x="1180" y="185"/>
                </a:cxn>
                <a:cxn ang="0">
                  <a:pos x="1073" y="204"/>
                </a:cxn>
                <a:cxn ang="0">
                  <a:pos x="961" y="232"/>
                </a:cxn>
                <a:cxn ang="0">
                  <a:pos x="843" y="266"/>
                </a:cxn>
                <a:cxn ang="0">
                  <a:pos x="719" y="308"/>
                </a:cxn>
                <a:cxn ang="0">
                  <a:pos x="587" y="359"/>
                </a:cxn>
                <a:cxn ang="0">
                  <a:pos x="452" y="419"/>
                </a:cxn>
                <a:cxn ang="0">
                  <a:pos x="308" y="489"/>
                </a:cxn>
                <a:cxn ang="0">
                  <a:pos x="156" y="570"/>
                </a:cxn>
                <a:cxn ang="0">
                  <a:pos x="0" y="660"/>
                </a:cxn>
                <a:cxn ang="0">
                  <a:pos x="128" y="496"/>
                </a:cxn>
                <a:cxn ang="0">
                  <a:pos x="133" y="493"/>
                </a:cxn>
                <a:cxn ang="0">
                  <a:pos x="147" y="482"/>
                </a:cxn>
                <a:cxn ang="0">
                  <a:pos x="173" y="466"/>
                </a:cxn>
                <a:cxn ang="0">
                  <a:pos x="203" y="447"/>
                </a:cxn>
                <a:cxn ang="0">
                  <a:pos x="245" y="422"/>
                </a:cxn>
                <a:cxn ang="0">
                  <a:pos x="291" y="392"/>
                </a:cxn>
                <a:cxn ang="0">
                  <a:pos x="347" y="361"/>
                </a:cxn>
                <a:cxn ang="0">
                  <a:pos x="410" y="327"/>
                </a:cxn>
                <a:cxn ang="0">
                  <a:pos x="477" y="292"/>
                </a:cxn>
                <a:cxn ang="0">
                  <a:pos x="550" y="255"/>
                </a:cxn>
                <a:cxn ang="0">
                  <a:pos x="629" y="218"/>
                </a:cxn>
                <a:cxn ang="0">
                  <a:pos x="710" y="183"/>
                </a:cxn>
                <a:cxn ang="0">
                  <a:pos x="796" y="148"/>
                </a:cxn>
                <a:cxn ang="0">
                  <a:pos x="887" y="116"/>
                </a:cxn>
                <a:cxn ang="0">
                  <a:pos x="980" y="86"/>
                </a:cxn>
                <a:cxn ang="0">
                  <a:pos x="1075" y="58"/>
                </a:cxn>
                <a:cxn ang="0">
                  <a:pos x="1173" y="37"/>
                </a:cxn>
                <a:cxn ang="0">
                  <a:pos x="1273" y="19"/>
                </a:cxn>
                <a:cxn ang="0">
                  <a:pos x="1371" y="7"/>
                </a:cxn>
                <a:cxn ang="0">
                  <a:pos x="1473" y="0"/>
                </a:cxn>
              </a:cxnLst>
              <a:rect l="0" t="0" r="r" b="b"/>
              <a:pathLst>
                <a:path w="2227" h="660">
                  <a:moveTo>
                    <a:pt x="1473" y="0"/>
                  </a:moveTo>
                  <a:lnTo>
                    <a:pt x="1573" y="2"/>
                  </a:lnTo>
                  <a:lnTo>
                    <a:pt x="1671" y="9"/>
                  </a:lnTo>
                  <a:lnTo>
                    <a:pt x="1771" y="26"/>
                  </a:lnTo>
                  <a:lnTo>
                    <a:pt x="1867" y="53"/>
                  </a:lnTo>
                  <a:lnTo>
                    <a:pt x="1962" y="88"/>
                  </a:lnTo>
                  <a:lnTo>
                    <a:pt x="2053" y="134"/>
                  </a:lnTo>
                  <a:lnTo>
                    <a:pt x="2141" y="190"/>
                  </a:lnTo>
                  <a:lnTo>
                    <a:pt x="2227" y="260"/>
                  </a:lnTo>
                  <a:lnTo>
                    <a:pt x="2227" y="461"/>
                  </a:lnTo>
                  <a:lnTo>
                    <a:pt x="2225" y="459"/>
                  </a:lnTo>
                  <a:lnTo>
                    <a:pt x="2220" y="452"/>
                  </a:lnTo>
                  <a:lnTo>
                    <a:pt x="2211" y="440"/>
                  </a:lnTo>
                  <a:lnTo>
                    <a:pt x="2181" y="410"/>
                  </a:lnTo>
                  <a:lnTo>
                    <a:pt x="2160" y="392"/>
                  </a:lnTo>
                  <a:lnTo>
                    <a:pt x="2134" y="368"/>
                  </a:lnTo>
                  <a:lnTo>
                    <a:pt x="2104" y="348"/>
                  </a:lnTo>
                  <a:lnTo>
                    <a:pt x="2069" y="324"/>
                  </a:lnTo>
                  <a:lnTo>
                    <a:pt x="2032" y="301"/>
                  </a:lnTo>
                  <a:lnTo>
                    <a:pt x="1987" y="276"/>
                  </a:lnTo>
                  <a:lnTo>
                    <a:pt x="1941" y="255"/>
                  </a:lnTo>
                  <a:lnTo>
                    <a:pt x="1887" y="234"/>
                  </a:lnTo>
                  <a:lnTo>
                    <a:pt x="1829" y="213"/>
                  </a:lnTo>
                  <a:lnTo>
                    <a:pt x="1766" y="197"/>
                  </a:lnTo>
                  <a:lnTo>
                    <a:pt x="1699" y="183"/>
                  </a:lnTo>
                  <a:lnTo>
                    <a:pt x="1627" y="172"/>
                  </a:lnTo>
                  <a:lnTo>
                    <a:pt x="1548" y="165"/>
                  </a:lnTo>
                  <a:lnTo>
                    <a:pt x="1464" y="162"/>
                  </a:lnTo>
                  <a:lnTo>
                    <a:pt x="1376" y="165"/>
                  </a:lnTo>
                  <a:lnTo>
                    <a:pt x="1280" y="172"/>
                  </a:lnTo>
                  <a:lnTo>
                    <a:pt x="1180" y="185"/>
                  </a:lnTo>
                  <a:lnTo>
                    <a:pt x="1073" y="204"/>
                  </a:lnTo>
                  <a:lnTo>
                    <a:pt x="961" y="232"/>
                  </a:lnTo>
                  <a:lnTo>
                    <a:pt x="843" y="266"/>
                  </a:lnTo>
                  <a:lnTo>
                    <a:pt x="719" y="308"/>
                  </a:lnTo>
                  <a:lnTo>
                    <a:pt x="587" y="359"/>
                  </a:lnTo>
                  <a:lnTo>
                    <a:pt x="452" y="419"/>
                  </a:lnTo>
                  <a:lnTo>
                    <a:pt x="308" y="489"/>
                  </a:lnTo>
                  <a:lnTo>
                    <a:pt x="156" y="570"/>
                  </a:lnTo>
                  <a:lnTo>
                    <a:pt x="0" y="660"/>
                  </a:lnTo>
                  <a:lnTo>
                    <a:pt x="128" y="496"/>
                  </a:lnTo>
                  <a:lnTo>
                    <a:pt x="133" y="493"/>
                  </a:lnTo>
                  <a:lnTo>
                    <a:pt x="147" y="482"/>
                  </a:lnTo>
                  <a:lnTo>
                    <a:pt x="173" y="466"/>
                  </a:lnTo>
                  <a:lnTo>
                    <a:pt x="203" y="447"/>
                  </a:lnTo>
                  <a:lnTo>
                    <a:pt x="245" y="422"/>
                  </a:lnTo>
                  <a:lnTo>
                    <a:pt x="291" y="392"/>
                  </a:lnTo>
                  <a:lnTo>
                    <a:pt x="347" y="361"/>
                  </a:lnTo>
                  <a:lnTo>
                    <a:pt x="410" y="327"/>
                  </a:lnTo>
                  <a:lnTo>
                    <a:pt x="477" y="292"/>
                  </a:lnTo>
                  <a:lnTo>
                    <a:pt x="550" y="255"/>
                  </a:lnTo>
                  <a:lnTo>
                    <a:pt x="629" y="218"/>
                  </a:lnTo>
                  <a:lnTo>
                    <a:pt x="710" y="183"/>
                  </a:lnTo>
                  <a:lnTo>
                    <a:pt x="796" y="148"/>
                  </a:lnTo>
                  <a:lnTo>
                    <a:pt x="887" y="116"/>
                  </a:lnTo>
                  <a:lnTo>
                    <a:pt x="980" y="86"/>
                  </a:lnTo>
                  <a:lnTo>
                    <a:pt x="1075" y="58"/>
                  </a:lnTo>
                  <a:lnTo>
                    <a:pt x="1173" y="37"/>
                  </a:lnTo>
                  <a:lnTo>
                    <a:pt x="1273" y="19"/>
                  </a:lnTo>
                  <a:lnTo>
                    <a:pt x="1371" y="7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6180" tIns="33090" rIns="66180" bIns="33090" numCol="1" anchor="t" anchorCtr="0" compatLnSpc="1">
              <a:prstTxWarp prst="textNoShape">
                <a:avLst/>
              </a:prstTxWarp>
            </a:bodyPr>
            <a:lstStyle/>
            <a:p>
              <a:endParaRPr lang="en-US" sz="1303"/>
            </a:p>
          </p:txBody>
        </p:sp>
        <p:sp>
          <p:nvSpPr>
            <p:cNvPr id="73" name="Freeform 13"/>
            <p:cNvSpPr>
              <a:spLocks/>
            </p:cNvSpPr>
            <p:nvPr/>
          </p:nvSpPr>
          <p:spPr bwMode="auto">
            <a:xfrm>
              <a:off x="3122882" y="4572218"/>
              <a:ext cx="3076923" cy="580227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107" y="37"/>
                </a:cxn>
                <a:cxn ang="0">
                  <a:pos x="128" y="56"/>
                </a:cxn>
                <a:cxn ang="0">
                  <a:pos x="153" y="77"/>
                </a:cxn>
                <a:cxn ang="0">
                  <a:pos x="186" y="102"/>
                </a:cxn>
                <a:cxn ang="0">
                  <a:pos x="221" y="128"/>
                </a:cxn>
                <a:cxn ang="0">
                  <a:pos x="265" y="156"/>
                </a:cxn>
                <a:cxn ang="0">
                  <a:pos x="311" y="183"/>
                </a:cxn>
                <a:cxn ang="0">
                  <a:pos x="365" y="211"/>
                </a:cxn>
                <a:cxn ang="0">
                  <a:pos x="425" y="239"/>
                </a:cxn>
                <a:cxn ang="0">
                  <a:pos x="491" y="267"/>
                </a:cxn>
                <a:cxn ang="0">
                  <a:pos x="563" y="292"/>
                </a:cxn>
                <a:cxn ang="0">
                  <a:pos x="642" y="318"/>
                </a:cxn>
                <a:cxn ang="0">
                  <a:pos x="726" y="339"/>
                </a:cxn>
                <a:cxn ang="0">
                  <a:pos x="819" y="359"/>
                </a:cxn>
                <a:cxn ang="0">
                  <a:pos x="916" y="376"/>
                </a:cxn>
                <a:cxn ang="0">
                  <a:pos x="1021" y="389"/>
                </a:cxn>
                <a:cxn ang="0">
                  <a:pos x="1133" y="399"/>
                </a:cxn>
                <a:cxn ang="0">
                  <a:pos x="1254" y="403"/>
                </a:cxn>
                <a:cxn ang="0">
                  <a:pos x="1379" y="401"/>
                </a:cxn>
                <a:cxn ang="0">
                  <a:pos x="1514" y="394"/>
                </a:cxn>
                <a:cxn ang="0">
                  <a:pos x="1656" y="383"/>
                </a:cxn>
                <a:cxn ang="0">
                  <a:pos x="1807" y="364"/>
                </a:cxn>
                <a:cxn ang="0">
                  <a:pos x="1963" y="336"/>
                </a:cxn>
                <a:cxn ang="0">
                  <a:pos x="2131" y="304"/>
                </a:cxn>
                <a:cxn ang="0">
                  <a:pos x="2305" y="262"/>
                </a:cxn>
                <a:cxn ang="0">
                  <a:pos x="2487" y="211"/>
                </a:cxn>
                <a:cxn ang="0">
                  <a:pos x="2678" y="151"/>
                </a:cxn>
                <a:cxn ang="0">
                  <a:pos x="2568" y="281"/>
                </a:cxn>
                <a:cxn ang="0">
                  <a:pos x="2561" y="283"/>
                </a:cxn>
                <a:cxn ang="0">
                  <a:pos x="2543" y="290"/>
                </a:cxn>
                <a:cxn ang="0">
                  <a:pos x="2512" y="299"/>
                </a:cxn>
                <a:cxn ang="0">
                  <a:pos x="2473" y="311"/>
                </a:cxn>
                <a:cxn ang="0">
                  <a:pos x="2422" y="327"/>
                </a:cxn>
                <a:cxn ang="0">
                  <a:pos x="2361" y="343"/>
                </a:cxn>
                <a:cxn ang="0">
                  <a:pos x="2291" y="362"/>
                </a:cxn>
                <a:cxn ang="0">
                  <a:pos x="2215" y="383"/>
                </a:cxn>
                <a:cxn ang="0">
                  <a:pos x="2131" y="401"/>
                </a:cxn>
                <a:cxn ang="0">
                  <a:pos x="2040" y="420"/>
                </a:cxn>
                <a:cxn ang="0">
                  <a:pos x="1942" y="438"/>
                </a:cxn>
                <a:cxn ang="0">
                  <a:pos x="1840" y="457"/>
                </a:cxn>
                <a:cxn ang="0">
                  <a:pos x="1733" y="473"/>
                </a:cxn>
                <a:cxn ang="0">
                  <a:pos x="1624" y="484"/>
                </a:cxn>
                <a:cxn ang="0">
                  <a:pos x="1510" y="496"/>
                </a:cxn>
                <a:cxn ang="0">
                  <a:pos x="1396" y="503"/>
                </a:cxn>
                <a:cxn ang="0">
                  <a:pos x="1277" y="505"/>
                </a:cxn>
                <a:cxn ang="0">
                  <a:pos x="1158" y="505"/>
                </a:cxn>
                <a:cxn ang="0">
                  <a:pos x="1042" y="498"/>
                </a:cxn>
                <a:cxn ang="0">
                  <a:pos x="923" y="487"/>
                </a:cxn>
                <a:cxn ang="0">
                  <a:pos x="807" y="468"/>
                </a:cxn>
                <a:cxn ang="0">
                  <a:pos x="691" y="445"/>
                </a:cxn>
                <a:cxn ang="0">
                  <a:pos x="579" y="413"/>
                </a:cxn>
                <a:cxn ang="0">
                  <a:pos x="470" y="376"/>
                </a:cxn>
                <a:cxn ang="0">
                  <a:pos x="365" y="327"/>
                </a:cxn>
                <a:cxn ang="0">
                  <a:pos x="265" y="271"/>
                </a:cxn>
                <a:cxn ang="0">
                  <a:pos x="169" y="207"/>
                </a:cxn>
                <a:cxn ang="0">
                  <a:pos x="81" y="132"/>
                </a:cxn>
                <a:cxn ang="0">
                  <a:pos x="0" y="47"/>
                </a:cxn>
                <a:cxn ang="0">
                  <a:pos x="69" y="0"/>
                </a:cxn>
              </a:cxnLst>
              <a:rect l="0" t="0" r="r" b="b"/>
              <a:pathLst>
                <a:path w="2678" h="505">
                  <a:moveTo>
                    <a:pt x="69" y="0"/>
                  </a:moveTo>
                  <a:lnTo>
                    <a:pt x="107" y="37"/>
                  </a:lnTo>
                  <a:lnTo>
                    <a:pt x="128" y="56"/>
                  </a:lnTo>
                  <a:lnTo>
                    <a:pt x="153" y="77"/>
                  </a:lnTo>
                  <a:lnTo>
                    <a:pt x="186" y="102"/>
                  </a:lnTo>
                  <a:lnTo>
                    <a:pt x="221" y="128"/>
                  </a:lnTo>
                  <a:lnTo>
                    <a:pt x="265" y="156"/>
                  </a:lnTo>
                  <a:lnTo>
                    <a:pt x="311" y="183"/>
                  </a:lnTo>
                  <a:lnTo>
                    <a:pt x="365" y="211"/>
                  </a:lnTo>
                  <a:lnTo>
                    <a:pt x="425" y="239"/>
                  </a:lnTo>
                  <a:lnTo>
                    <a:pt x="491" y="267"/>
                  </a:lnTo>
                  <a:lnTo>
                    <a:pt x="563" y="292"/>
                  </a:lnTo>
                  <a:lnTo>
                    <a:pt x="642" y="318"/>
                  </a:lnTo>
                  <a:lnTo>
                    <a:pt x="726" y="339"/>
                  </a:lnTo>
                  <a:lnTo>
                    <a:pt x="819" y="359"/>
                  </a:lnTo>
                  <a:lnTo>
                    <a:pt x="916" y="376"/>
                  </a:lnTo>
                  <a:lnTo>
                    <a:pt x="1021" y="389"/>
                  </a:lnTo>
                  <a:lnTo>
                    <a:pt x="1133" y="399"/>
                  </a:lnTo>
                  <a:lnTo>
                    <a:pt x="1254" y="403"/>
                  </a:lnTo>
                  <a:lnTo>
                    <a:pt x="1379" y="401"/>
                  </a:lnTo>
                  <a:lnTo>
                    <a:pt x="1514" y="394"/>
                  </a:lnTo>
                  <a:lnTo>
                    <a:pt x="1656" y="383"/>
                  </a:lnTo>
                  <a:lnTo>
                    <a:pt x="1807" y="364"/>
                  </a:lnTo>
                  <a:lnTo>
                    <a:pt x="1963" y="336"/>
                  </a:lnTo>
                  <a:lnTo>
                    <a:pt x="2131" y="304"/>
                  </a:lnTo>
                  <a:lnTo>
                    <a:pt x="2305" y="262"/>
                  </a:lnTo>
                  <a:lnTo>
                    <a:pt x="2487" y="211"/>
                  </a:lnTo>
                  <a:lnTo>
                    <a:pt x="2678" y="151"/>
                  </a:lnTo>
                  <a:lnTo>
                    <a:pt x="2568" y="281"/>
                  </a:lnTo>
                  <a:lnTo>
                    <a:pt x="2561" y="283"/>
                  </a:lnTo>
                  <a:lnTo>
                    <a:pt x="2543" y="290"/>
                  </a:lnTo>
                  <a:lnTo>
                    <a:pt x="2512" y="299"/>
                  </a:lnTo>
                  <a:lnTo>
                    <a:pt x="2473" y="311"/>
                  </a:lnTo>
                  <a:lnTo>
                    <a:pt x="2422" y="327"/>
                  </a:lnTo>
                  <a:lnTo>
                    <a:pt x="2361" y="343"/>
                  </a:lnTo>
                  <a:lnTo>
                    <a:pt x="2291" y="362"/>
                  </a:lnTo>
                  <a:lnTo>
                    <a:pt x="2215" y="383"/>
                  </a:lnTo>
                  <a:lnTo>
                    <a:pt x="2131" y="401"/>
                  </a:lnTo>
                  <a:lnTo>
                    <a:pt x="2040" y="420"/>
                  </a:lnTo>
                  <a:lnTo>
                    <a:pt x="1942" y="438"/>
                  </a:lnTo>
                  <a:lnTo>
                    <a:pt x="1840" y="457"/>
                  </a:lnTo>
                  <a:lnTo>
                    <a:pt x="1733" y="473"/>
                  </a:lnTo>
                  <a:lnTo>
                    <a:pt x="1624" y="484"/>
                  </a:lnTo>
                  <a:lnTo>
                    <a:pt x="1510" y="496"/>
                  </a:lnTo>
                  <a:lnTo>
                    <a:pt x="1396" y="503"/>
                  </a:lnTo>
                  <a:lnTo>
                    <a:pt x="1277" y="505"/>
                  </a:lnTo>
                  <a:lnTo>
                    <a:pt x="1158" y="505"/>
                  </a:lnTo>
                  <a:lnTo>
                    <a:pt x="1042" y="498"/>
                  </a:lnTo>
                  <a:lnTo>
                    <a:pt x="923" y="487"/>
                  </a:lnTo>
                  <a:lnTo>
                    <a:pt x="807" y="468"/>
                  </a:lnTo>
                  <a:lnTo>
                    <a:pt x="691" y="445"/>
                  </a:lnTo>
                  <a:lnTo>
                    <a:pt x="579" y="413"/>
                  </a:lnTo>
                  <a:lnTo>
                    <a:pt x="470" y="376"/>
                  </a:lnTo>
                  <a:lnTo>
                    <a:pt x="365" y="327"/>
                  </a:lnTo>
                  <a:lnTo>
                    <a:pt x="265" y="271"/>
                  </a:lnTo>
                  <a:lnTo>
                    <a:pt x="169" y="207"/>
                  </a:lnTo>
                  <a:lnTo>
                    <a:pt x="81" y="132"/>
                  </a:lnTo>
                  <a:lnTo>
                    <a:pt x="0" y="47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6180" tIns="33090" rIns="66180" bIns="33090" numCol="1" anchor="t" anchorCtr="0" compatLnSpc="1">
              <a:prstTxWarp prst="textNoShape">
                <a:avLst/>
              </a:prstTxWarp>
            </a:bodyPr>
            <a:lstStyle/>
            <a:p>
              <a:endParaRPr lang="en-US" sz="1303"/>
            </a:p>
          </p:txBody>
        </p:sp>
        <p:sp>
          <p:nvSpPr>
            <p:cNvPr id="74" name="Freeform 14"/>
            <p:cNvSpPr>
              <a:spLocks/>
            </p:cNvSpPr>
            <p:nvPr/>
          </p:nvSpPr>
          <p:spPr bwMode="auto">
            <a:xfrm>
              <a:off x="37917" y="3538152"/>
              <a:ext cx="3448038" cy="901936"/>
            </a:xfrm>
            <a:custGeom>
              <a:avLst/>
              <a:gdLst/>
              <a:ahLst/>
              <a:cxnLst>
                <a:cxn ang="0">
                  <a:pos x="988" y="0"/>
                </a:cxn>
                <a:cxn ang="0">
                  <a:pos x="1119" y="2"/>
                </a:cxn>
                <a:cxn ang="0">
                  <a:pos x="1254" y="9"/>
                </a:cxn>
                <a:cxn ang="0">
                  <a:pos x="1396" y="25"/>
                </a:cxn>
                <a:cxn ang="0">
                  <a:pos x="1542" y="48"/>
                </a:cxn>
                <a:cxn ang="0">
                  <a:pos x="1691" y="78"/>
                </a:cxn>
                <a:cxn ang="0">
                  <a:pos x="1847" y="120"/>
                </a:cxn>
                <a:cxn ang="0">
                  <a:pos x="2003" y="171"/>
                </a:cxn>
                <a:cxn ang="0">
                  <a:pos x="2166" y="231"/>
                </a:cxn>
                <a:cxn ang="0">
                  <a:pos x="2329" y="305"/>
                </a:cxn>
                <a:cxn ang="0">
                  <a:pos x="2494" y="391"/>
                </a:cxn>
                <a:cxn ang="0">
                  <a:pos x="2661" y="491"/>
                </a:cxn>
                <a:cxn ang="0">
                  <a:pos x="2831" y="604"/>
                </a:cxn>
                <a:cxn ang="0">
                  <a:pos x="3001" y="734"/>
                </a:cxn>
                <a:cxn ang="0">
                  <a:pos x="2931" y="785"/>
                </a:cxn>
                <a:cxn ang="0">
                  <a:pos x="2927" y="780"/>
                </a:cxn>
                <a:cxn ang="0">
                  <a:pos x="2913" y="768"/>
                </a:cxn>
                <a:cxn ang="0">
                  <a:pos x="2889" y="750"/>
                </a:cxn>
                <a:cxn ang="0">
                  <a:pos x="2857" y="722"/>
                </a:cxn>
                <a:cxn ang="0">
                  <a:pos x="2817" y="692"/>
                </a:cxn>
                <a:cxn ang="0">
                  <a:pos x="2766" y="655"/>
                </a:cxn>
                <a:cxn ang="0">
                  <a:pos x="2710" y="616"/>
                </a:cxn>
                <a:cxn ang="0">
                  <a:pos x="2645" y="572"/>
                </a:cxn>
                <a:cxn ang="0">
                  <a:pos x="2571" y="525"/>
                </a:cxn>
                <a:cxn ang="0">
                  <a:pos x="2492" y="477"/>
                </a:cxn>
                <a:cxn ang="0">
                  <a:pos x="2403" y="428"/>
                </a:cxn>
                <a:cxn ang="0">
                  <a:pos x="2308" y="379"/>
                </a:cxn>
                <a:cxn ang="0">
                  <a:pos x="2205" y="331"/>
                </a:cxn>
                <a:cxn ang="0">
                  <a:pos x="2096" y="282"/>
                </a:cxn>
                <a:cxn ang="0">
                  <a:pos x="1982" y="238"/>
                </a:cxn>
                <a:cxn ang="0">
                  <a:pos x="1859" y="194"/>
                </a:cxn>
                <a:cxn ang="0">
                  <a:pos x="1733" y="157"/>
                </a:cxn>
                <a:cxn ang="0">
                  <a:pos x="1598" y="122"/>
                </a:cxn>
                <a:cxn ang="0">
                  <a:pos x="1461" y="92"/>
                </a:cxn>
                <a:cxn ang="0">
                  <a:pos x="1317" y="69"/>
                </a:cxn>
                <a:cxn ang="0">
                  <a:pos x="1168" y="53"/>
                </a:cxn>
                <a:cxn ang="0">
                  <a:pos x="1014" y="44"/>
                </a:cxn>
                <a:cxn ang="0">
                  <a:pos x="856" y="44"/>
                </a:cxn>
                <a:cxn ang="0">
                  <a:pos x="691" y="51"/>
                </a:cxn>
                <a:cxn ang="0">
                  <a:pos x="525" y="69"/>
                </a:cxn>
                <a:cxn ang="0">
                  <a:pos x="353" y="97"/>
                </a:cxn>
                <a:cxn ang="0">
                  <a:pos x="179" y="139"/>
                </a:cxn>
                <a:cxn ang="0">
                  <a:pos x="0" y="189"/>
                </a:cxn>
                <a:cxn ang="0">
                  <a:pos x="7" y="187"/>
                </a:cxn>
                <a:cxn ang="0">
                  <a:pos x="23" y="180"/>
                </a:cxn>
                <a:cxn ang="0">
                  <a:pos x="53" y="169"/>
                </a:cxn>
                <a:cxn ang="0">
                  <a:pos x="93" y="152"/>
                </a:cxn>
                <a:cxn ang="0">
                  <a:pos x="142" y="136"/>
                </a:cxn>
                <a:cxn ang="0">
                  <a:pos x="202" y="118"/>
                </a:cxn>
                <a:cxn ang="0">
                  <a:pos x="272" y="97"/>
                </a:cxn>
                <a:cxn ang="0">
                  <a:pos x="351" y="76"/>
                </a:cxn>
                <a:cxn ang="0">
                  <a:pos x="437" y="57"/>
                </a:cxn>
                <a:cxn ang="0">
                  <a:pos x="532" y="41"/>
                </a:cxn>
                <a:cxn ang="0">
                  <a:pos x="635" y="25"/>
                </a:cxn>
                <a:cxn ang="0">
                  <a:pos x="746" y="13"/>
                </a:cxn>
                <a:cxn ang="0">
                  <a:pos x="865" y="4"/>
                </a:cxn>
                <a:cxn ang="0">
                  <a:pos x="988" y="0"/>
                </a:cxn>
              </a:cxnLst>
              <a:rect l="0" t="0" r="r" b="b"/>
              <a:pathLst>
                <a:path w="3001" h="785">
                  <a:moveTo>
                    <a:pt x="988" y="0"/>
                  </a:moveTo>
                  <a:lnTo>
                    <a:pt x="1119" y="2"/>
                  </a:lnTo>
                  <a:lnTo>
                    <a:pt x="1254" y="9"/>
                  </a:lnTo>
                  <a:lnTo>
                    <a:pt x="1396" y="25"/>
                  </a:lnTo>
                  <a:lnTo>
                    <a:pt x="1542" y="48"/>
                  </a:lnTo>
                  <a:lnTo>
                    <a:pt x="1691" y="78"/>
                  </a:lnTo>
                  <a:lnTo>
                    <a:pt x="1847" y="120"/>
                  </a:lnTo>
                  <a:lnTo>
                    <a:pt x="2003" y="171"/>
                  </a:lnTo>
                  <a:lnTo>
                    <a:pt x="2166" y="231"/>
                  </a:lnTo>
                  <a:lnTo>
                    <a:pt x="2329" y="305"/>
                  </a:lnTo>
                  <a:lnTo>
                    <a:pt x="2494" y="391"/>
                  </a:lnTo>
                  <a:lnTo>
                    <a:pt x="2661" y="491"/>
                  </a:lnTo>
                  <a:lnTo>
                    <a:pt x="2831" y="604"/>
                  </a:lnTo>
                  <a:lnTo>
                    <a:pt x="3001" y="734"/>
                  </a:lnTo>
                  <a:lnTo>
                    <a:pt x="2931" y="785"/>
                  </a:lnTo>
                  <a:lnTo>
                    <a:pt x="2927" y="780"/>
                  </a:lnTo>
                  <a:lnTo>
                    <a:pt x="2913" y="768"/>
                  </a:lnTo>
                  <a:lnTo>
                    <a:pt x="2889" y="750"/>
                  </a:lnTo>
                  <a:lnTo>
                    <a:pt x="2857" y="722"/>
                  </a:lnTo>
                  <a:lnTo>
                    <a:pt x="2817" y="692"/>
                  </a:lnTo>
                  <a:lnTo>
                    <a:pt x="2766" y="655"/>
                  </a:lnTo>
                  <a:lnTo>
                    <a:pt x="2710" y="616"/>
                  </a:lnTo>
                  <a:lnTo>
                    <a:pt x="2645" y="572"/>
                  </a:lnTo>
                  <a:lnTo>
                    <a:pt x="2571" y="525"/>
                  </a:lnTo>
                  <a:lnTo>
                    <a:pt x="2492" y="477"/>
                  </a:lnTo>
                  <a:lnTo>
                    <a:pt x="2403" y="428"/>
                  </a:lnTo>
                  <a:lnTo>
                    <a:pt x="2308" y="379"/>
                  </a:lnTo>
                  <a:lnTo>
                    <a:pt x="2205" y="331"/>
                  </a:lnTo>
                  <a:lnTo>
                    <a:pt x="2096" y="282"/>
                  </a:lnTo>
                  <a:lnTo>
                    <a:pt x="1982" y="238"/>
                  </a:lnTo>
                  <a:lnTo>
                    <a:pt x="1859" y="194"/>
                  </a:lnTo>
                  <a:lnTo>
                    <a:pt x="1733" y="157"/>
                  </a:lnTo>
                  <a:lnTo>
                    <a:pt x="1598" y="122"/>
                  </a:lnTo>
                  <a:lnTo>
                    <a:pt x="1461" y="92"/>
                  </a:lnTo>
                  <a:lnTo>
                    <a:pt x="1317" y="69"/>
                  </a:lnTo>
                  <a:lnTo>
                    <a:pt x="1168" y="53"/>
                  </a:lnTo>
                  <a:lnTo>
                    <a:pt x="1014" y="44"/>
                  </a:lnTo>
                  <a:lnTo>
                    <a:pt x="856" y="44"/>
                  </a:lnTo>
                  <a:lnTo>
                    <a:pt x="691" y="51"/>
                  </a:lnTo>
                  <a:lnTo>
                    <a:pt x="525" y="69"/>
                  </a:lnTo>
                  <a:lnTo>
                    <a:pt x="353" y="97"/>
                  </a:lnTo>
                  <a:lnTo>
                    <a:pt x="179" y="139"/>
                  </a:lnTo>
                  <a:lnTo>
                    <a:pt x="0" y="189"/>
                  </a:lnTo>
                  <a:lnTo>
                    <a:pt x="7" y="187"/>
                  </a:lnTo>
                  <a:lnTo>
                    <a:pt x="23" y="180"/>
                  </a:lnTo>
                  <a:lnTo>
                    <a:pt x="53" y="169"/>
                  </a:lnTo>
                  <a:lnTo>
                    <a:pt x="93" y="152"/>
                  </a:lnTo>
                  <a:lnTo>
                    <a:pt x="142" y="136"/>
                  </a:lnTo>
                  <a:lnTo>
                    <a:pt x="202" y="118"/>
                  </a:lnTo>
                  <a:lnTo>
                    <a:pt x="272" y="97"/>
                  </a:lnTo>
                  <a:lnTo>
                    <a:pt x="351" y="76"/>
                  </a:lnTo>
                  <a:lnTo>
                    <a:pt x="437" y="57"/>
                  </a:lnTo>
                  <a:lnTo>
                    <a:pt x="532" y="41"/>
                  </a:lnTo>
                  <a:lnTo>
                    <a:pt x="635" y="25"/>
                  </a:lnTo>
                  <a:lnTo>
                    <a:pt x="746" y="13"/>
                  </a:lnTo>
                  <a:lnTo>
                    <a:pt x="865" y="4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6180" tIns="33090" rIns="66180" bIns="33090" numCol="1" anchor="t" anchorCtr="0" compatLnSpc="1">
              <a:prstTxWarp prst="textNoShape">
                <a:avLst/>
              </a:prstTxWarp>
            </a:bodyPr>
            <a:lstStyle/>
            <a:p>
              <a:endParaRPr lang="en-US" sz="1303"/>
            </a:p>
          </p:txBody>
        </p:sp>
        <p:grpSp>
          <p:nvGrpSpPr>
            <p:cNvPr id="75" name="Group 180"/>
            <p:cNvGrpSpPr/>
            <p:nvPr/>
          </p:nvGrpSpPr>
          <p:grpSpPr>
            <a:xfrm>
              <a:off x="5700487" y="2984174"/>
              <a:ext cx="270184" cy="570255"/>
              <a:chOff x="2365375" y="1752600"/>
              <a:chExt cx="309563" cy="790575"/>
            </a:xfrm>
            <a:solidFill>
              <a:srgbClr val="81AD56"/>
            </a:solidFill>
          </p:grpSpPr>
          <p:sp>
            <p:nvSpPr>
              <p:cNvPr id="124" name="Oval 175"/>
              <p:cNvSpPr>
                <a:spLocks noChangeArrowheads="1"/>
              </p:cNvSpPr>
              <p:nvPr/>
            </p:nvSpPr>
            <p:spPr bwMode="auto">
              <a:xfrm>
                <a:off x="2465387" y="1752600"/>
                <a:ext cx="166688" cy="2968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6180" tIns="33090" rIns="66180" bIns="330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3"/>
              </a:p>
            </p:txBody>
          </p:sp>
          <p:sp>
            <p:nvSpPr>
              <p:cNvPr id="125" name="Oval 176"/>
              <p:cNvSpPr>
                <a:spLocks noChangeArrowheads="1"/>
              </p:cNvSpPr>
              <p:nvPr/>
            </p:nvSpPr>
            <p:spPr bwMode="auto">
              <a:xfrm>
                <a:off x="2365375" y="1908175"/>
                <a:ext cx="161925" cy="2063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6180" tIns="33090" rIns="66180" bIns="330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3"/>
              </a:p>
            </p:txBody>
          </p:sp>
          <p:sp>
            <p:nvSpPr>
              <p:cNvPr id="126" name="Oval 177"/>
              <p:cNvSpPr>
                <a:spLocks noChangeArrowheads="1"/>
              </p:cNvSpPr>
              <p:nvPr/>
            </p:nvSpPr>
            <p:spPr bwMode="auto">
              <a:xfrm>
                <a:off x="2543175" y="1943100"/>
                <a:ext cx="131763" cy="1714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6180" tIns="33090" rIns="66180" bIns="330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3"/>
              </a:p>
            </p:txBody>
          </p:sp>
          <p:sp>
            <p:nvSpPr>
              <p:cNvPr id="127" name="Oval 178"/>
              <p:cNvSpPr>
                <a:spLocks noChangeArrowheads="1"/>
              </p:cNvSpPr>
              <p:nvPr/>
            </p:nvSpPr>
            <p:spPr bwMode="auto">
              <a:xfrm>
                <a:off x="2427287" y="2082800"/>
                <a:ext cx="174625" cy="2333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6180" tIns="33090" rIns="66180" bIns="330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3"/>
              </a:p>
            </p:txBody>
          </p:sp>
          <p:sp>
            <p:nvSpPr>
              <p:cNvPr id="128" name="Oval 179"/>
              <p:cNvSpPr>
                <a:spLocks noChangeArrowheads="1"/>
              </p:cNvSpPr>
              <p:nvPr/>
            </p:nvSpPr>
            <p:spPr bwMode="auto">
              <a:xfrm>
                <a:off x="2446337" y="2038350"/>
                <a:ext cx="134938" cy="125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6180" tIns="33090" rIns="66180" bIns="330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3"/>
              </a:p>
            </p:txBody>
          </p:sp>
          <p:sp>
            <p:nvSpPr>
              <p:cNvPr id="129" name="Oval 180"/>
              <p:cNvSpPr>
                <a:spLocks noChangeArrowheads="1"/>
              </p:cNvSpPr>
              <p:nvPr/>
            </p:nvSpPr>
            <p:spPr bwMode="auto">
              <a:xfrm>
                <a:off x="2384425" y="2087563"/>
                <a:ext cx="85725" cy="1143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6180" tIns="33090" rIns="66180" bIns="330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3"/>
              </a:p>
            </p:txBody>
          </p:sp>
          <p:sp>
            <p:nvSpPr>
              <p:cNvPr id="130" name="Oval 181"/>
              <p:cNvSpPr>
                <a:spLocks noChangeArrowheads="1"/>
              </p:cNvSpPr>
              <p:nvPr/>
            </p:nvSpPr>
            <p:spPr bwMode="auto">
              <a:xfrm>
                <a:off x="2540000" y="2038350"/>
                <a:ext cx="134938" cy="1778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6180" tIns="33090" rIns="66180" bIns="330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3"/>
              </a:p>
            </p:txBody>
          </p:sp>
          <p:sp>
            <p:nvSpPr>
              <p:cNvPr id="131" name="Oval 182"/>
              <p:cNvSpPr>
                <a:spLocks noChangeArrowheads="1"/>
              </p:cNvSpPr>
              <p:nvPr/>
            </p:nvSpPr>
            <p:spPr bwMode="auto">
              <a:xfrm>
                <a:off x="2422525" y="1851025"/>
                <a:ext cx="85725" cy="1143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6180" tIns="33090" rIns="66180" bIns="330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3"/>
              </a:p>
            </p:txBody>
          </p:sp>
          <p:sp>
            <p:nvSpPr>
              <p:cNvPr id="132" name="Oval 183"/>
              <p:cNvSpPr>
                <a:spLocks noChangeArrowheads="1"/>
              </p:cNvSpPr>
              <p:nvPr/>
            </p:nvSpPr>
            <p:spPr bwMode="auto">
              <a:xfrm>
                <a:off x="2581275" y="1885950"/>
                <a:ext cx="85725" cy="1143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6180" tIns="33090" rIns="66180" bIns="330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3"/>
              </a:p>
            </p:txBody>
          </p:sp>
          <p:sp>
            <p:nvSpPr>
              <p:cNvPr id="133" name="Oval 184"/>
              <p:cNvSpPr>
                <a:spLocks noChangeArrowheads="1"/>
              </p:cNvSpPr>
              <p:nvPr/>
            </p:nvSpPr>
            <p:spPr bwMode="auto">
              <a:xfrm>
                <a:off x="2543175" y="2159000"/>
                <a:ext cx="85725" cy="1143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6180" tIns="33090" rIns="66180" bIns="330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3"/>
              </a:p>
            </p:txBody>
          </p:sp>
          <p:sp>
            <p:nvSpPr>
              <p:cNvPr id="134" name="Rectangle 185"/>
              <p:cNvSpPr>
                <a:spLocks noChangeArrowheads="1"/>
              </p:cNvSpPr>
              <p:nvPr/>
            </p:nvSpPr>
            <p:spPr bwMode="auto">
              <a:xfrm>
                <a:off x="2519362" y="2159000"/>
                <a:ext cx="23813" cy="384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6180" tIns="33090" rIns="66180" bIns="330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3"/>
              </a:p>
            </p:txBody>
          </p:sp>
        </p:grpSp>
        <p:grpSp>
          <p:nvGrpSpPr>
            <p:cNvPr id="76" name="Group 192"/>
            <p:cNvGrpSpPr/>
            <p:nvPr/>
          </p:nvGrpSpPr>
          <p:grpSpPr>
            <a:xfrm>
              <a:off x="5395684" y="3107719"/>
              <a:ext cx="209207" cy="441556"/>
              <a:chOff x="2365375" y="1752600"/>
              <a:chExt cx="309563" cy="790575"/>
            </a:xfrm>
            <a:solidFill>
              <a:srgbClr val="81AD56"/>
            </a:solidFill>
          </p:grpSpPr>
          <p:sp>
            <p:nvSpPr>
              <p:cNvPr id="113" name="Oval 175"/>
              <p:cNvSpPr>
                <a:spLocks noChangeArrowheads="1"/>
              </p:cNvSpPr>
              <p:nvPr/>
            </p:nvSpPr>
            <p:spPr bwMode="auto">
              <a:xfrm>
                <a:off x="2465387" y="1752600"/>
                <a:ext cx="166688" cy="2968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6180" tIns="33090" rIns="66180" bIns="330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3"/>
              </a:p>
            </p:txBody>
          </p:sp>
          <p:sp>
            <p:nvSpPr>
              <p:cNvPr id="114" name="Oval 176"/>
              <p:cNvSpPr>
                <a:spLocks noChangeArrowheads="1"/>
              </p:cNvSpPr>
              <p:nvPr/>
            </p:nvSpPr>
            <p:spPr bwMode="auto">
              <a:xfrm>
                <a:off x="2365375" y="1908175"/>
                <a:ext cx="161925" cy="2063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6180" tIns="33090" rIns="66180" bIns="330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3"/>
              </a:p>
            </p:txBody>
          </p:sp>
          <p:sp>
            <p:nvSpPr>
              <p:cNvPr id="115" name="Oval 177"/>
              <p:cNvSpPr>
                <a:spLocks noChangeArrowheads="1"/>
              </p:cNvSpPr>
              <p:nvPr/>
            </p:nvSpPr>
            <p:spPr bwMode="auto">
              <a:xfrm>
                <a:off x="2543175" y="1943100"/>
                <a:ext cx="131763" cy="1714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6180" tIns="33090" rIns="66180" bIns="330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3"/>
              </a:p>
            </p:txBody>
          </p:sp>
          <p:sp>
            <p:nvSpPr>
              <p:cNvPr id="116" name="Oval 178"/>
              <p:cNvSpPr>
                <a:spLocks noChangeArrowheads="1"/>
              </p:cNvSpPr>
              <p:nvPr/>
            </p:nvSpPr>
            <p:spPr bwMode="auto">
              <a:xfrm>
                <a:off x="2427287" y="2082800"/>
                <a:ext cx="174625" cy="2333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6180" tIns="33090" rIns="66180" bIns="330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3"/>
              </a:p>
            </p:txBody>
          </p:sp>
          <p:sp>
            <p:nvSpPr>
              <p:cNvPr id="117" name="Oval 179"/>
              <p:cNvSpPr>
                <a:spLocks noChangeArrowheads="1"/>
              </p:cNvSpPr>
              <p:nvPr/>
            </p:nvSpPr>
            <p:spPr bwMode="auto">
              <a:xfrm>
                <a:off x="2446337" y="2038350"/>
                <a:ext cx="134938" cy="125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6180" tIns="33090" rIns="66180" bIns="330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3"/>
              </a:p>
            </p:txBody>
          </p:sp>
          <p:sp>
            <p:nvSpPr>
              <p:cNvPr id="118" name="Oval 180"/>
              <p:cNvSpPr>
                <a:spLocks noChangeArrowheads="1"/>
              </p:cNvSpPr>
              <p:nvPr/>
            </p:nvSpPr>
            <p:spPr bwMode="auto">
              <a:xfrm>
                <a:off x="2384425" y="2087563"/>
                <a:ext cx="85725" cy="1143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6180" tIns="33090" rIns="66180" bIns="330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3"/>
              </a:p>
            </p:txBody>
          </p:sp>
          <p:sp>
            <p:nvSpPr>
              <p:cNvPr id="119" name="Oval 181"/>
              <p:cNvSpPr>
                <a:spLocks noChangeArrowheads="1"/>
              </p:cNvSpPr>
              <p:nvPr/>
            </p:nvSpPr>
            <p:spPr bwMode="auto">
              <a:xfrm>
                <a:off x="2540000" y="2038350"/>
                <a:ext cx="134938" cy="1778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6180" tIns="33090" rIns="66180" bIns="330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3"/>
              </a:p>
            </p:txBody>
          </p:sp>
          <p:sp>
            <p:nvSpPr>
              <p:cNvPr id="120" name="Oval 182"/>
              <p:cNvSpPr>
                <a:spLocks noChangeArrowheads="1"/>
              </p:cNvSpPr>
              <p:nvPr/>
            </p:nvSpPr>
            <p:spPr bwMode="auto">
              <a:xfrm>
                <a:off x="2422525" y="1851025"/>
                <a:ext cx="85725" cy="1143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6180" tIns="33090" rIns="66180" bIns="330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3"/>
              </a:p>
            </p:txBody>
          </p:sp>
          <p:sp>
            <p:nvSpPr>
              <p:cNvPr id="121" name="Oval 183"/>
              <p:cNvSpPr>
                <a:spLocks noChangeArrowheads="1"/>
              </p:cNvSpPr>
              <p:nvPr/>
            </p:nvSpPr>
            <p:spPr bwMode="auto">
              <a:xfrm>
                <a:off x="2581275" y="1885950"/>
                <a:ext cx="85725" cy="1143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6180" tIns="33090" rIns="66180" bIns="330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3"/>
              </a:p>
            </p:txBody>
          </p:sp>
          <p:sp>
            <p:nvSpPr>
              <p:cNvPr id="122" name="Oval 184"/>
              <p:cNvSpPr>
                <a:spLocks noChangeArrowheads="1"/>
              </p:cNvSpPr>
              <p:nvPr/>
            </p:nvSpPr>
            <p:spPr bwMode="auto">
              <a:xfrm>
                <a:off x="2543175" y="2159000"/>
                <a:ext cx="85725" cy="1143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6180" tIns="33090" rIns="66180" bIns="330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3"/>
              </a:p>
            </p:txBody>
          </p:sp>
          <p:sp>
            <p:nvSpPr>
              <p:cNvPr id="123" name="Rectangle 185"/>
              <p:cNvSpPr>
                <a:spLocks noChangeArrowheads="1"/>
              </p:cNvSpPr>
              <p:nvPr/>
            </p:nvSpPr>
            <p:spPr bwMode="auto">
              <a:xfrm>
                <a:off x="2519362" y="2159000"/>
                <a:ext cx="23813" cy="384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6180" tIns="33090" rIns="66180" bIns="330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3"/>
              </a:p>
            </p:txBody>
          </p:sp>
        </p:grpSp>
        <p:grpSp>
          <p:nvGrpSpPr>
            <p:cNvPr id="77" name="Group 204"/>
            <p:cNvGrpSpPr/>
            <p:nvPr/>
          </p:nvGrpSpPr>
          <p:grpSpPr>
            <a:xfrm>
              <a:off x="495203" y="2910586"/>
              <a:ext cx="223293" cy="518414"/>
              <a:chOff x="2365375" y="1752600"/>
              <a:chExt cx="309563" cy="790575"/>
            </a:xfrm>
            <a:solidFill>
              <a:srgbClr val="81AD56"/>
            </a:solidFill>
          </p:grpSpPr>
          <p:sp>
            <p:nvSpPr>
              <p:cNvPr id="102" name="Oval 175"/>
              <p:cNvSpPr>
                <a:spLocks noChangeArrowheads="1"/>
              </p:cNvSpPr>
              <p:nvPr/>
            </p:nvSpPr>
            <p:spPr bwMode="auto">
              <a:xfrm>
                <a:off x="2465387" y="1752600"/>
                <a:ext cx="166688" cy="2968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6180" tIns="33090" rIns="66180" bIns="330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3"/>
              </a:p>
            </p:txBody>
          </p:sp>
          <p:sp>
            <p:nvSpPr>
              <p:cNvPr id="103" name="Oval 176"/>
              <p:cNvSpPr>
                <a:spLocks noChangeArrowheads="1"/>
              </p:cNvSpPr>
              <p:nvPr/>
            </p:nvSpPr>
            <p:spPr bwMode="auto">
              <a:xfrm>
                <a:off x="2365375" y="1908175"/>
                <a:ext cx="161925" cy="2063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6180" tIns="33090" rIns="66180" bIns="330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3"/>
              </a:p>
            </p:txBody>
          </p:sp>
          <p:sp>
            <p:nvSpPr>
              <p:cNvPr id="104" name="Oval 177"/>
              <p:cNvSpPr>
                <a:spLocks noChangeArrowheads="1"/>
              </p:cNvSpPr>
              <p:nvPr/>
            </p:nvSpPr>
            <p:spPr bwMode="auto">
              <a:xfrm>
                <a:off x="2543175" y="1943100"/>
                <a:ext cx="131763" cy="1714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6180" tIns="33090" rIns="66180" bIns="330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3"/>
              </a:p>
            </p:txBody>
          </p:sp>
          <p:sp>
            <p:nvSpPr>
              <p:cNvPr id="105" name="Oval 178"/>
              <p:cNvSpPr>
                <a:spLocks noChangeArrowheads="1"/>
              </p:cNvSpPr>
              <p:nvPr/>
            </p:nvSpPr>
            <p:spPr bwMode="auto">
              <a:xfrm>
                <a:off x="2427287" y="2082800"/>
                <a:ext cx="174625" cy="2333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6180" tIns="33090" rIns="66180" bIns="330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3"/>
              </a:p>
            </p:txBody>
          </p:sp>
          <p:sp>
            <p:nvSpPr>
              <p:cNvPr id="106" name="Oval 179"/>
              <p:cNvSpPr>
                <a:spLocks noChangeArrowheads="1"/>
              </p:cNvSpPr>
              <p:nvPr/>
            </p:nvSpPr>
            <p:spPr bwMode="auto">
              <a:xfrm>
                <a:off x="2446337" y="2038350"/>
                <a:ext cx="134938" cy="125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6180" tIns="33090" rIns="66180" bIns="330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3"/>
              </a:p>
            </p:txBody>
          </p:sp>
          <p:sp>
            <p:nvSpPr>
              <p:cNvPr id="107" name="Oval 180"/>
              <p:cNvSpPr>
                <a:spLocks noChangeArrowheads="1"/>
              </p:cNvSpPr>
              <p:nvPr/>
            </p:nvSpPr>
            <p:spPr bwMode="auto">
              <a:xfrm>
                <a:off x="2384425" y="2087563"/>
                <a:ext cx="85725" cy="1143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6180" tIns="33090" rIns="66180" bIns="330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3"/>
              </a:p>
            </p:txBody>
          </p:sp>
          <p:sp>
            <p:nvSpPr>
              <p:cNvPr id="108" name="Oval 181"/>
              <p:cNvSpPr>
                <a:spLocks noChangeArrowheads="1"/>
              </p:cNvSpPr>
              <p:nvPr/>
            </p:nvSpPr>
            <p:spPr bwMode="auto">
              <a:xfrm>
                <a:off x="2540000" y="2038350"/>
                <a:ext cx="134938" cy="1778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6180" tIns="33090" rIns="66180" bIns="330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3"/>
              </a:p>
            </p:txBody>
          </p:sp>
          <p:sp>
            <p:nvSpPr>
              <p:cNvPr id="109" name="Oval 182"/>
              <p:cNvSpPr>
                <a:spLocks noChangeArrowheads="1"/>
              </p:cNvSpPr>
              <p:nvPr/>
            </p:nvSpPr>
            <p:spPr bwMode="auto">
              <a:xfrm>
                <a:off x="2422525" y="1851025"/>
                <a:ext cx="85725" cy="1143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6180" tIns="33090" rIns="66180" bIns="330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3"/>
              </a:p>
            </p:txBody>
          </p:sp>
          <p:sp>
            <p:nvSpPr>
              <p:cNvPr id="110" name="Oval 183"/>
              <p:cNvSpPr>
                <a:spLocks noChangeArrowheads="1"/>
              </p:cNvSpPr>
              <p:nvPr/>
            </p:nvSpPr>
            <p:spPr bwMode="auto">
              <a:xfrm>
                <a:off x="2581275" y="1885950"/>
                <a:ext cx="85725" cy="1143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6180" tIns="33090" rIns="66180" bIns="330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3"/>
              </a:p>
            </p:txBody>
          </p:sp>
          <p:sp>
            <p:nvSpPr>
              <p:cNvPr id="111" name="Oval 184"/>
              <p:cNvSpPr>
                <a:spLocks noChangeArrowheads="1"/>
              </p:cNvSpPr>
              <p:nvPr/>
            </p:nvSpPr>
            <p:spPr bwMode="auto">
              <a:xfrm>
                <a:off x="2543175" y="2159000"/>
                <a:ext cx="85725" cy="1143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6180" tIns="33090" rIns="66180" bIns="330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3"/>
              </a:p>
            </p:txBody>
          </p:sp>
          <p:sp>
            <p:nvSpPr>
              <p:cNvPr id="112" name="Rectangle 185"/>
              <p:cNvSpPr>
                <a:spLocks noChangeArrowheads="1"/>
              </p:cNvSpPr>
              <p:nvPr/>
            </p:nvSpPr>
            <p:spPr bwMode="auto">
              <a:xfrm>
                <a:off x="2519362" y="2159000"/>
                <a:ext cx="23813" cy="384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6180" tIns="33090" rIns="66180" bIns="330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3"/>
              </a:p>
            </p:txBody>
          </p:sp>
        </p:grpSp>
        <p:grpSp>
          <p:nvGrpSpPr>
            <p:cNvPr id="78" name="Group 216"/>
            <p:cNvGrpSpPr/>
            <p:nvPr/>
          </p:nvGrpSpPr>
          <p:grpSpPr>
            <a:xfrm>
              <a:off x="183954" y="2929232"/>
              <a:ext cx="253140" cy="646482"/>
              <a:chOff x="2365375" y="1752600"/>
              <a:chExt cx="309563" cy="790575"/>
            </a:xfrm>
            <a:solidFill>
              <a:srgbClr val="81AD56"/>
            </a:solidFill>
          </p:grpSpPr>
          <p:sp>
            <p:nvSpPr>
              <p:cNvPr id="91" name="Oval 175"/>
              <p:cNvSpPr>
                <a:spLocks noChangeArrowheads="1"/>
              </p:cNvSpPr>
              <p:nvPr/>
            </p:nvSpPr>
            <p:spPr bwMode="auto">
              <a:xfrm>
                <a:off x="2465387" y="1752600"/>
                <a:ext cx="166688" cy="2968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6180" tIns="33090" rIns="66180" bIns="330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3"/>
              </a:p>
            </p:txBody>
          </p:sp>
          <p:sp>
            <p:nvSpPr>
              <p:cNvPr id="92" name="Oval 176"/>
              <p:cNvSpPr>
                <a:spLocks noChangeArrowheads="1"/>
              </p:cNvSpPr>
              <p:nvPr/>
            </p:nvSpPr>
            <p:spPr bwMode="auto">
              <a:xfrm>
                <a:off x="2365375" y="1908175"/>
                <a:ext cx="161925" cy="2063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6180" tIns="33090" rIns="66180" bIns="330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3"/>
              </a:p>
            </p:txBody>
          </p:sp>
          <p:sp>
            <p:nvSpPr>
              <p:cNvPr id="93" name="Oval 177"/>
              <p:cNvSpPr>
                <a:spLocks noChangeArrowheads="1"/>
              </p:cNvSpPr>
              <p:nvPr/>
            </p:nvSpPr>
            <p:spPr bwMode="auto">
              <a:xfrm>
                <a:off x="2543175" y="1943100"/>
                <a:ext cx="131763" cy="1714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6180" tIns="33090" rIns="66180" bIns="330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3"/>
              </a:p>
            </p:txBody>
          </p:sp>
          <p:sp>
            <p:nvSpPr>
              <p:cNvPr id="94" name="Oval 178"/>
              <p:cNvSpPr>
                <a:spLocks noChangeArrowheads="1"/>
              </p:cNvSpPr>
              <p:nvPr/>
            </p:nvSpPr>
            <p:spPr bwMode="auto">
              <a:xfrm>
                <a:off x="2427287" y="2082800"/>
                <a:ext cx="174625" cy="2333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6180" tIns="33090" rIns="66180" bIns="330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3"/>
              </a:p>
            </p:txBody>
          </p:sp>
          <p:sp>
            <p:nvSpPr>
              <p:cNvPr id="95" name="Oval 179"/>
              <p:cNvSpPr>
                <a:spLocks noChangeArrowheads="1"/>
              </p:cNvSpPr>
              <p:nvPr/>
            </p:nvSpPr>
            <p:spPr bwMode="auto">
              <a:xfrm>
                <a:off x="2446337" y="2038350"/>
                <a:ext cx="134938" cy="125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6180" tIns="33090" rIns="66180" bIns="330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3"/>
              </a:p>
            </p:txBody>
          </p:sp>
          <p:sp>
            <p:nvSpPr>
              <p:cNvPr id="96" name="Oval 180"/>
              <p:cNvSpPr>
                <a:spLocks noChangeArrowheads="1"/>
              </p:cNvSpPr>
              <p:nvPr/>
            </p:nvSpPr>
            <p:spPr bwMode="auto">
              <a:xfrm>
                <a:off x="2384425" y="2087563"/>
                <a:ext cx="85725" cy="1143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6180" tIns="33090" rIns="66180" bIns="330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3"/>
              </a:p>
            </p:txBody>
          </p:sp>
          <p:sp>
            <p:nvSpPr>
              <p:cNvPr id="97" name="Oval 181"/>
              <p:cNvSpPr>
                <a:spLocks noChangeArrowheads="1"/>
              </p:cNvSpPr>
              <p:nvPr/>
            </p:nvSpPr>
            <p:spPr bwMode="auto">
              <a:xfrm>
                <a:off x="2540000" y="2038350"/>
                <a:ext cx="134938" cy="1778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6180" tIns="33090" rIns="66180" bIns="330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3"/>
              </a:p>
            </p:txBody>
          </p:sp>
          <p:sp>
            <p:nvSpPr>
              <p:cNvPr id="98" name="Oval 182"/>
              <p:cNvSpPr>
                <a:spLocks noChangeArrowheads="1"/>
              </p:cNvSpPr>
              <p:nvPr/>
            </p:nvSpPr>
            <p:spPr bwMode="auto">
              <a:xfrm>
                <a:off x="2422525" y="1851025"/>
                <a:ext cx="85725" cy="1143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6180" tIns="33090" rIns="66180" bIns="330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3"/>
              </a:p>
            </p:txBody>
          </p:sp>
          <p:sp>
            <p:nvSpPr>
              <p:cNvPr id="99" name="Oval 183"/>
              <p:cNvSpPr>
                <a:spLocks noChangeArrowheads="1"/>
              </p:cNvSpPr>
              <p:nvPr/>
            </p:nvSpPr>
            <p:spPr bwMode="auto">
              <a:xfrm>
                <a:off x="2581275" y="1885950"/>
                <a:ext cx="85725" cy="1143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6180" tIns="33090" rIns="66180" bIns="330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3"/>
              </a:p>
            </p:txBody>
          </p:sp>
          <p:sp>
            <p:nvSpPr>
              <p:cNvPr id="100" name="Oval 184"/>
              <p:cNvSpPr>
                <a:spLocks noChangeArrowheads="1"/>
              </p:cNvSpPr>
              <p:nvPr/>
            </p:nvSpPr>
            <p:spPr bwMode="auto">
              <a:xfrm>
                <a:off x="2543175" y="2159000"/>
                <a:ext cx="85725" cy="1143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6180" tIns="33090" rIns="66180" bIns="330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3"/>
              </a:p>
            </p:txBody>
          </p:sp>
          <p:sp>
            <p:nvSpPr>
              <p:cNvPr id="101" name="Rectangle 185"/>
              <p:cNvSpPr>
                <a:spLocks noChangeArrowheads="1"/>
              </p:cNvSpPr>
              <p:nvPr/>
            </p:nvSpPr>
            <p:spPr bwMode="auto">
              <a:xfrm>
                <a:off x="2519362" y="2159000"/>
                <a:ext cx="23813" cy="384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6180" tIns="33090" rIns="66180" bIns="330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3"/>
              </a:p>
            </p:txBody>
          </p:sp>
        </p:grpSp>
        <p:grpSp>
          <p:nvGrpSpPr>
            <p:cNvPr id="79" name="Group 228"/>
            <p:cNvGrpSpPr/>
            <p:nvPr/>
          </p:nvGrpSpPr>
          <p:grpSpPr>
            <a:xfrm>
              <a:off x="6039706" y="3005332"/>
              <a:ext cx="223293" cy="471285"/>
              <a:chOff x="2365375" y="1752600"/>
              <a:chExt cx="309563" cy="790575"/>
            </a:xfrm>
            <a:solidFill>
              <a:srgbClr val="81AD56"/>
            </a:solidFill>
          </p:grpSpPr>
          <p:sp>
            <p:nvSpPr>
              <p:cNvPr id="80" name="Oval 175"/>
              <p:cNvSpPr>
                <a:spLocks noChangeArrowheads="1"/>
              </p:cNvSpPr>
              <p:nvPr/>
            </p:nvSpPr>
            <p:spPr bwMode="auto">
              <a:xfrm>
                <a:off x="2465387" y="1752600"/>
                <a:ext cx="166688" cy="2968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6180" tIns="33090" rIns="66180" bIns="330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3"/>
              </a:p>
            </p:txBody>
          </p:sp>
          <p:sp>
            <p:nvSpPr>
              <p:cNvPr id="81" name="Oval 176"/>
              <p:cNvSpPr>
                <a:spLocks noChangeArrowheads="1"/>
              </p:cNvSpPr>
              <p:nvPr/>
            </p:nvSpPr>
            <p:spPr bwMode="auto">
              <a:xfrm>
                <a:off x="2365375" y="1908175"/>
                <a:ext cx="161925" cy="2063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6180" tIns="33090" rIns="66180" bIns="330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3"/>
              </a:p>
            </p:txBody>
          </p:sp>
          <p:sp>
            <p:nvSpPr>
              <p:cNvPr id="82" name="Oval 177"/>
              <p:cNvSpPr>
                <a:spLocks noChangeArrowheads="1"/>
              </p:cNvSpPr>
              <p:nvPr/>
            </p:nvSpPr>
            <p:spPr bwMode="auto">
              <a:xfrm>
                <a:off x="2543175" y="1943100"/>
                <a:ext cx="131763" cy="1714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6180" tIns="33090" rIns="66180" bIns="330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3"/>
              </a:p>
            </p:txBody>
          </p:sp>
          <p:sp>
            <p:nvSpPr>
              <p:cNvPr id="83" name="Oval 178"/>
              <p:cNvSpPr>
                <a:spLocks noChangeArrowheads="1"/>
              </p:cNvSpPr>
              <p:nvPr/>
            </p:nvSpPr>
            <p:spPr bwMode="auto">
              <a:xfrm>
                <a:off x="2427287" y="2082800"/>
                <a:ext cx="174625" cy="2333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6180" tIns="33090" rIns="66180" bIns="330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3"/>
              </a:p>
            </p:txBody>
          </p:sp>
          <p:sp>
            <p:nvSpPr>
              <p:cNvPr id="84" name="Oval 179"/>
              <p:cNvSpPr>
                <a:spLocks noChangeArrowheads="1"/>
              </p:cNvSpPr>
              <p:nvPr/>
            </p:nvSpPr>
            <p:spPr bwMode="auto">
              <a:xfrm>
                <a:off x="2446337" y="2038350"/>
                <a:ext cx="134938" cy="125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6180" tIns="33090" rIns="66180" bIns="330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3"/>
              </a:p>
            </p:txBody>
          </p:sp>
          <p:sp>
            <p:nvSpPr>
              <p:cNvPr id="85" name="Oval 180"/>
              <p:cNvSpPr>
                <a:spLocks noChangeArrowheads="1"/>
              </p:cNvSpPr>
              <p:nvPr/>
            </p:nvSpPr>
            <p:spPr bwMode="auto">
              <a:xfrm>
                <a:off x="2384425" y="2087563"/>
                <a:ext cx="85725" cy="1143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6180" tIns="33090" rIns="66180" bIns="330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3"/>
              </a:p>
            </p:txBody>
          </p:sp>
          <p:sp>
            <p:nvSpPr>
              <p:cNvPr id="86" name="Oval 181"/>
              <p:cNvSpPr>
                <a:spLocks noChangeArrowheads="1"/>
              </p:cNvSpPr>
              <p:nvPr/>
            </p:nvSpPr>
            <p:spPr bwMode="auto">
              <a:xfrm>
                <a:off x="2540000" y="2038350"/>
                <a:ext cx="134938" cy="1778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6180" tIns="33090" rIns="66180" bIns="330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3"/>
              </a:p>
            </p:txBody>
          </p:sp>
          <p:sp>
            <p:nvSpPr>
              <p:cNvPr id="87" name="Oval 182"/>
              <p:cNvSpPr>
                <a:spLocks noChangeArrowheads="1"/>
              </p:cNvSpPr>
              <p:nvPr/>
            </p:nvSpPr>
            <p:spPr bwMode="auto">
              <a:xfrm>
                <a:off x="2422525" y="1851025"/>
                <a:ext cx="85725" cy="1143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6180" tIns="33090" rIns="66180" bIns="330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3"/>
              </a:p>
            </p:txBody>
          </p:sp>
          <p:sp>
            <p:nvSpPr>
              <p:cNvPr id="88" name="Oval 183"/>
              <p:cNvSpPr>
                <a:spLocks noChangeArrowheads="1"/>
              </p:cNvSpPr>
              <p:nvPr/>
            </p:nvSpPr>
            <p:spPr bwMode="auto">
              <a:xfrm>
                <a:off x="2581275" y="1885950"/>
                <a:ext cx="85725" cy="1143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6180" tIns="33090" rIns="66180" bIns="330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3"/>
              </a:p>
            </p:txBody>
          </p:sp>
          <p:sp>
            <p:nvSpPr>
              <p:cNvPr id="89" name="Oval 184"/>
              <p:cNvSpPr>
                <a:spLocks noChangeArrowheads="1"/>
              </p:cNvSpPr>
              <p:nvPr/>
            </p:nvSpPr>
            <p:spPr bwMode="auto">
              <a:xfrm>
                <a:off x="2543175" y="2159000"/>
                <a:ext cx="85725" cy="1143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6180" tIns="33090" rIns="66180" bIns="330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3"/>
              </a:p>
            </p:txBody>
          </p:sp>
          <p:sp>
            <p:nvSpPr>
              <p:cNvPr id="90" name="Rectangle 185"/>
              <p:cNvSpPr>
                <a:spLocks noChangeArrowheads="1"/>
              </p:cNvSpPr>
              <p:nvPr/>
            </p:nvSpPr>
            <p:spPr bwMode="auto">
              <a:xfrm>
                <a:off x="2519362" y="2159000"/>
                <a:ext cx="23813" cy="384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6180" tIns="33090" rIns="66180" bIns="330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03"/>
              </a:p>
            </p:txBody>
          </p:sp>
        </p:grpSp>
      </p:grpSp>
      <p:grpSp>
        <p:nvGrpSpPr>
          <p:cNvPr id="9" name="Group 34"/>
          <p:cNvGrpSpPr/>
          <p:nvPr/>
        </p:nvGrpSpPr>
        <p:grpSpPr>
          <a:xfrm>
            <a:off x="822214" y="3692106"/>
            <a:ext cx="1088097" cy="2125442"/>
            <a:chOff x="5561013" y="1698625"/>
            <a:chExt cx="2038349" cy="4038601"/>
          </a:xfrm>
        </p:grpSpPr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6430963" y="3086100"/>
              <a:ext cx="738187" cy="1385888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465" y="807"/>
                </a:cxn>
                <a:cxn ang="0">
                  <a:pos x="102" y="873"/>
                </a:cxn>
                <a:cxn ang="0">
                  <a:pos x="0" y="16"/>
                </a:cxn>
                <a:cxn ang="0">
                  <a:pos x="8" y="10"/>
                </a:cxn>
                <a:cxn ang="0">
                  <a:pos x="35" y="12"/>
                </a:cxn>
                <a:cxn ang="0">
                  <a:pos x="68" y="15"/>
                </a:cxn>
                <a:cxn ang="0">
                  <a:pos x="106" y="18"/>
                </a:cxn>
                <a:cxn ang="0">
                  <a:pos x="147" y="20"/>
                </a:cxn>
                <a:cxn ang="0">
                  <a:pos x="193" y="21"/>
                </a:cxn>
                <a:cxn ang="0">
                  <a:pos x="241" y="21"/>
                </a:cxn>
                <a:cxn ang="0">
                  <a:pos x="291" y="20"/>
                </a:cxn>
                <a:cxn ang="0">
                  <a:pos x="341" y="16"/>
                </a:cxn>
                <a:cxn ang="0">
                  <a:pos x="391" y="11"/>
                </a:cxn>
                <a:cxn ang="0">
                  <a:pos x="393" y="11"/>
                </a:cxn>
                <a:cxn ang="0">
                  <a:pos x="399" y="8"/>
                </a:cxn>
                <a:cxn ang="0">
                  <a:pos x="407" y="5"/>
                </a:cxn>
                <a:cxn ang="0">
                  <a:pos x="417" y="2"/>
                </a:cxn>
                <a:cxn ang="0">
                  <a:pos x="428" y="0"/>
                </a:cxn>
              </a:cxnLst>
              <a:rect l="0" t="0" r="r" b="b"/>
              <a:pathLst>
                <a:path w="465" h="873">
                  <a:moveTo>
                    <a:pt x="428" y="0"/>
                  </a:moveTo>
                  <a:lnTo>
                    <a:pt x="465" y="807"/>
                  </a:lnTo>
                  <a:lnTo>
                    <a:pt x="102" y="873"/>
                  </a:lnTo>
                  <a:lnTo>
                    <a:pt x="0" y="16"/>
                  </a:lnTo>
                  <a:lnTo>
                    <a:pt x="8" y="10"/>
                  </a:lnTo>
                  <a:lnTo>
                    <a:pt x="35" y="12"/>
                  </a:lnTo>
                  <a:lnTo>
                    <a:pt x="68" y="15"/>
                  </a:lnTo>
                  <a:lnTo>
                    <a:pt x="106" y="18"/>
                  </a:lnTo>
                  <a:lnTo>
                    <a:pt x="147" y="20"/>
                  </a:lnTo>
                  <a:lnTo>
                    <a:pt x="193" y="21"/>
                  </a:lnTo>
                  <a:lnTo>
                    <a:pt x="241" y="21"/>
                  </a:lnTo>
                  <a:lnTo>
                    <a:pt x="291" y="20"/>
                  </a:lnTo>
                  <a:lnTo>
                    <a:pt x="341" y="16"/>
                  </a:lnTo>
                  <a:lnTo>
                    <a:pt x="391" y="11"/>
                  </a:lnTo>
                  <a:lnTo>
                    <a:pt x="393" y="11"/>
                  </a:lnTo>
                  <a:lnTo>
                    <a:pt x="399" y="8"/>
                  </a:lnTo>
                  <a:lnTo>
                    <a:pt x="407" y="5"/>
                  </a:lnTo>
                  <a:lnTo>
                    <a:pt x="417" y="2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F5FAF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6259513" y="4227513"/>
              <a:ext cx="989012" cy="1473200"/>
            </a:xfrm>
            <a:custGeom>
              <a:avLst/>
              <a:gdLst/>
              <a:ahLst/>
              <a:cxnLst>
                <a:cxn ang="0">
                  <a:pos x="623" y="3"/>
                </a:cxn>
                <a:cxn ang="0">
                  <a:pos x="622" y="27"/>
                </a:cxn>
                <a:cxn ang="0">
                  <a:pos x="620" y="69"/>
                </a:cxn>
                <a:cxn ang="0">
                  <a:pos x="616" y="127"/>
                </a:cxn>
                <a:cxn ang="0">
                  <a:pos x="612" y="197"/>
                </a:cxn>
                <a:cxn ang="0">
                  <a:pos x="605" y="274"/>
                </a:cxn>
                <a:cxn ang="0">
                  <a:pos x="593" y="394"/>
                </a:cxn>
                <a:cxn ang="0">
                  <a:pos x="584" y="471"/>
                </a:cxn>
                <a:cxn ang="0">
                  <a:pos x="566" y="589"/>
                </a:cxn>
                <a:cxn ang="0">
                  <a:pos x="553" y="663"/>
                </a:cxn>
                <a:cxn ang="0">
                  <a:pos x="540" y="731"/>
                </a:cxn>
                <a:cxn ang="0">
                  <a:pos x="527" y="789"/>
                </a:cxn>
                <a:cxn ang="0">
                  <a:pos x="517" y="833"/>
                </a:cxn>
                <a:cxn ang="0">
                  <a:pos x="511" y="863"/>
                </a:cxn>
                <a:cxn ang="0">
                  <a:pos x="508" y="873"/>
                </a:cxn>
                <a:cxn ang="0">
                  <a:pos x="142" y="880"/>
                </a:cxn>
                <a:cxn ang="0">
                  <a:pos x="140" y="876"/>
                </a:cxn>
                <a:cxn ang="0">
                  <a:pos x="135" y="860"/>
                </a:cxn>
                <a:cxn ang="0">
                  <a:pos x="127" y="834"/>
                </a:cxn>
                <a:cxn ang="0">
                  <a:pos x="115" y="793"/>
                </a:cxn>
                <a:cxn ang="0">
                  <a:pos x="101" y="736"/>
                </a:cxn>
                <a:cxn ang="0">
                  <a:pos x="86" y="663"/>
                </a:cxn>
                <a:cxn ang="0">
                  <a:pos x="69" y="570"/>
                </a:cxn>
                <a:cxn ang="0">
                  <a:pos x="40" y="392"/>
                </a:cxn>
                <a:cxn ang="0">
                  <a:pos x="20" y="243"/>
                </a:cxn>
                <a:cxn ang="0">
                  <a:pos x="0" y="70"/>
                </a:cxn>
                <a:cxn ang="0">
                  <a:pos x="11" y="71"/>
                </a:cxn>
                <a:cxn ang="0">
                  <a:pos x="46" y="72"/>
                </a:cxn>
                <a:cxn ang="0">
                  <a:pos x="97" y="74"/>
                </a:cxn>
                <a:cxn ang="0">
                  <a:pos x="198" y="73"/>
                </a:cxn>
                <a:cxn ang="0">
                  <a:pos x="277" y="70"/>
                </a:cxn>
                <a:cxn ang="0">
                  <a:pos x="360" y="64"/>
                </a:cxn>
                <a:cxn ang="0">
                  <a:pos x="442" y="53"/>
                </a:cxn>
                <a:cxn ang="0">
                  <a:pos x="521" y="37"/>
                </a:cxn>
                <a:cxn ang="0">
                  <a:pos x="592" y="14"/>
                </a:cxn>
              </a:cxnLst>
              <a:rect l="0" t="0" r="r" b="b"/>
              <a:pathLst>
                <a:path w="623" h="928">
                  <a:moveTo>
                    <a:pt x="623" y="0"/>
                  </a:moveTo>
                  <a:lnTo>
                    <a:pt x="623" y="3"/>
                  </a:lnTo>
                  <a:lnTo>
                    <a:pt x="622" y="12"/>
                  </a:lnTo>
                  <a:lnTo>
                    <a:pt x="622" y="27"/>
                  </a:lnTo>
                  <a:lnTo>
                    <a:pt x="621" y="46"/>
                  </a:lnTo>
                  <a:lnTo>
                    <a:pt x="620" y="69"/>
                  </a:lnTo>
                  <a:lnTo>
                    <a:pt x="618" y="96"/>
                  </a:lnTo>
                  <a:lnTo>
                    <a:pt x="616" y="127"/>
                  </a:lnTo>
                  <a:lnTo>
                    <a:pt x="613" y="161"/>
                  </a:lnTo>
                  <a:lnTo>
                    <a:pt x="612" y="197"/>
                  </a:lnTo>
                  <a:lnTo>
                    <a:pt x="608" y="235"/>
                  </a:lnTo>
                  <a:lnTo>
                    <a:pt x="605" y="274"/>
                  </a:lnTo>
                  <a:lnTo>
                    <a:pt x="598" y="354"/>
                  </a:lnTo>
                  <a:lnTo>
                    <a:pt x="593" y="394"/>
                  </a:lnTo>
                  <a:lnTo>
                    <a:pt x="589" y="433"/>
                  </a:lnTo>
                  <a:lnTo>
                    <a:pt x="584" y="471"/>
                  </a:lnTo>
                  <a:lnTo>
                    <a:pt x="579" y="511"/>
                  </a:lnTo>
                  <a:lnTo>
                    <a:pt x="566" y="589"/>
                  </a:lnTo>
                  <a:lnTo>
                    <a:pt x="560" y="627"/>
                  </a:lnTo>
                  <a:lnTo>
                    <a:pt x="553" y="663"/>
                  </a:lnTo>
                  <a:lnTo>
                    <a:pt x="546" y="698"/>
                  </a:lnTo>
                  <a:lnTo>
                    <a:pt x="540" y="731"/>
                  </a:lnTo>
                  <a:lnTo>
                    <a:pt x="534" y="761"/>
                  </a:lnTo>
                  <a:lnTo>
                    <a:pt x="527" y="789"/>
                  </a:lnTo>
                  <a:lnTo>
                    <a:pt x="522" y="813"/>
                  </a:lnTo>
                  <a:lnTo>
                    <a:pt x="517" y="833"/>
                  </a:lnTo>
                  <a:lnTo>
                    <a:pt x="514" y="851"/>
                  </a:lnTo>
                  <a:lnTo>
                    <a:pt x="511" y="863"/>
                  </a:lnTo>
                  <a:lnTo>
                    <a:pt x="509" y="870"/>
                  </a:lnTo>
                  <a:lnTo>
                    <a:pt x="508" y="873"/>
                  </a:lnTo>
                  <a:lnTo>
                    <a:pt x="333" y="928"/>
                  </a:lnTo>
                  <a:lnTo>
                    <a:pt x="142" y="880"/>
                  </a:lnTo>
                  <a:lnTo>
                    <a:pt x="141" y="880"/>
                  </a:lnTo>
                  <a:lnTo>
                    <a:pt x="140" y="876"/>
                  </a:lnTo>
                  <a:lnTo>
                    <a:pt x="137" y="870"/>
                  </a:lnTo>
                  <a:lnTo>
                    <a:pt x="135" y="860"/>
                  </a:lnTo>
                  <a:lnTo>
                    <a:pt x="131" y="849"/>
                  </a:lnTo>
                  <a:lnTo>
                    <a:pt x="127" y="834"/>
                  </a:lnTo>
                  <a:lnTo>
                    <a:pt x="121" y="815"/>
                  </a:lnTo>
                  <a:lnTo>
                    <a:pt x="115" y="793"/>
                  </a:lnTo>
                  <a:lnTo>
                    <a:pt x="108" y="767"/>
                  </a:lnTo>
                  <a:lnTo>
                    <a:pt x="101" y="736"/>
                  </a:lnTo>
                  <a:lnTo>
                    <a:pt x="94" y="702"/>
                  </a:lnTo>
                  <a:lnTo>
                    <a:pt x="86" y="663"/>
                  </a:lnTo>
                  <a:lnTo>
                    <a:pt x="78" y="619"/>
                  </a:lnTo>
                  <a:lnTo>
                    <a:pt x="69" y="570"/>
                  </a:lnTo>
                  <a:lnTo>
                    <a:pt x="50" y="456"/>
                  </a:lnTo>
                  <a:lnTo>
                    <a:pt x="40" y="392"/>
                  </a:lnTo>
                  <a:lnTo>
                    <a:pt x="30" y="320"/>
                  </a:lnTo>
                  <a:lnTo>
                    <a:pt x="20" y="243"/>
                  </a:lnTo>
                  <a:lnTo>
                    <a:pt x="10" y="160"/>
                  </a:lnTo>
                  <a:lnTo>
                    <a:pt x="0" y="70"/>
                  </a:lnTo>
                  <a:lnTo>
                    <a:pt x="2" y="70"/>
                  </a:lnTo>
                  <a:lnTo>
                    <a:pt x="11" y="71"/>
                  </a:lnTo>
                  <a:lnTo>
                    <a:pt x="26" y="72"/>
                  </a:lnTo>
                  <a:lnTo>
                    <a:pt x="46" y="72"/>
                  </a:lnTo>
                  <a:lnTo>
                    <a:pt x="69" y="73"/>
                  </a:lnTo>
                  <a:lnTo>
                    <a:pt x="97" y="74"/>
                  </a:lnTo>
                  <a:lnTo>
                    <a:pt x="162" y="74"/>
                  </a:lnTo>
                  <a:lnTo>
                    <a:pt x="198" y="73"/>
                  </a:lnTo>
                  <a:lnTo>
                    <a:pt x="237" y="72"/>
                  </a:lnTo>
                  <a:lnTo>
                    <a:pt x="277" y="70"/>
                  </a:lnTo>
                  <a:lnTo>
                    <a:pt x="318" y="67"/>
                  </a:lnTo>
                  <a:lnTo>
                    <a:pt x="360" y="64"/>
                  </a:lnTo>
                  <a:lnTo>
                    <a:pt x="401" y="58"/>
                  </a:lnTo>
                  <a:lnTo>
                    <a:pt x="442" y="53"/>
                  </a:lnTo>
                  <a:lnTo>
                    <a:pt x="482" y="45"/>
                  </a:lnTo>
                  <a:lnTo>
                    <a:pt x="521" y="37"/>
                  </a:lnTo>
                  <a:lnTo>
                    <a:pt x="558" y="26"/>
                  </a:lnTo>
                  <a:lnTo>
                    <a:pt x="592" y="14"/>
                  </a:lnTo>
                  <a:lnTo>
                    <a:pt x="623" y="0"/>
                  </a:lnTo>
                  <a:close/>
                </a:path>
              </a:pathLst>
            </a:custGeom>
            <a:solidFill>
              <a:srgbClr val="002D5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6259513" y="4227513"/>
              <a:ext cx="989012" cy="1473200"/>
            </a:xfrm>
            <a:custGeom>
              <a:avLst/>
              <a:gdLst/>
              <a:ahLst/>
              <a:cxnLst>
                <a:cxn ang="0">
                  <a:pos x="623" y="3"/>
                </a:cxn>
                <a:cxn ang="0">
                  <a:pos x="622" y="27"/>
                </a:cxn>
                <a:cxn ang="0">
                  <a:pos x="620" y="69"/>
                </a:cxn>
                <a:cxn ang="0">
                  <a:pos x="616" y="127"/>
                </a:cxn>
                <a:cxn ang="0">
                  <a:pos x="612" y="197"/>
                </a:cxn>
                <a:cxn ang="0">
                  <a:pos x="605" y="274"/>
                </a:cxn>
                <a:cxn ang="0">
                  <a:pos x="593" y="394"/>
                </a:cxn>
                <a:cxn ang="0">
                  <a:pos x="584" y="471"/>
                </a:cxn>
                <a:cxn ang="0">
                  <a:pos x="566" y="589"/>
                </a:cxn>
                <a:cxn ang="0">
                  <a:pos x="553" y="663"/>
                </a:cxn>
                <a:cxn ang="0">
                  <a:pos x="540" y="731"/>
                </a:cxn>
                <a:cxn ang="0">
                  <a:pos x="527" y="789"/>
                </a:cxn>
                <a:cxn ang="0">
                  <a:pos x="517" y="833"/>
                </a:cxn>
                <a:cxn ang="0">
                  <a:pos x="511" y="863"/>
                </a:cxn>
                <a:cxn ang="0">
                  <a:pos x="508" y="873"/>
                </a:cxn>
                <a:cxn ang="0">
                  <a:pos x="142" y="880"/>
                </a:cxn>
                <a:cxn ang="0">
                  <a:pos x="140" y="876"/>
                </a:cxn>
                <a:cxn ang="0">
                  <a:pos x="135" y="860"/>
                </a:cxn>
                <a:cxn ang="0">
                  <a:pos x="127" y="834"/>
                </a:cxn>
                <a:cxn ang="0">
                  <a:pos x="115" y="793"/>
                </a:cxn>
                <a:cxn ang="0">
                  <a:pos x="101" y="736"/>
                </a:cxn>
                <a:cxn ang="0">
                  <a:pos x="86" y="663"/>
                </a:cxn>
                <a:cxn ang="0">
                  <a:pos x="69" y="570"/>
                </a:cxn>
                <a:cxn ang="0">
                  <a:pos x="40" y="392"/>
                </a:cxn>
                <a:cxn ang="0">
                  <a:pos x="20" y="243"/>
                </a:cxn>
                <a:cxn ang="0">
                  <a:pos x="0" y="70"/>
                </a:cxn>
                <a:cxn ang="0">
                  <a:pos x="11" y="71"/>
                </a:cxn>
                <a:cxn ang="0">
                  <a:pos x="46" y="72"/>
                </a:cxn>
                <a:cxn ang="0">
                  <a:pos x="97" y="74"/>
                </a:cxn>
                <a:cxn ang="0">
                  <a:pos x="198" y="73"/>
                </a:cxn>
                <a:cxn ang="0">
                  <a:pos x="277" y="70"/>
                </a:cxn>
                <a:cxn ang="0">
                  <a:pos x="360" y="64"/>
                </a:cxn>
                <a:cxn ang="0">
                  <a:pos x="442" y="53"/>
                </a:cxn>
                <a:cxn ang="0">
                  <a:pos x="521" y="37"/>
                </a:cxn>
                <a:cxn ang="0">
                  <a:pos x="592" y="14"/>
                </a:cxn>
              </a:cxnLst>
              <a:rect l="0" t="0" r="r" b="b"/>
              <a:pathLst>
                <a:path w="623" h="928">
                  <a:moveTo>
                    <a:pt x="623" y="0"/>
                  </a:moveTo>
                  <a:lnTo>
                    <a:pt x="623" y="3"/>
                  </a:lnTo>
                  <a:lnTo>
                    <a:pt x="622" y="12"/>
                  </a:lnTo>
                  <a:lnTo>
                    <a:pt x="622" y="27"/>
                  </a:lnTo>
                  <a:lnTo>
                    <a:pt x="621" y="46"/>
                  </a:lnTo>
                  <a:lnTo>
                    <a:pt x="620" y="69"/>
                  </a:lnTo>
                  <a:lnTo>
                    <a:pt x="618" y="96"/>
                  </a:lnTo>
                  <a:lnTo>
                    <a:pt x="616" y="127"/>
                  </a:lnTo>
                  <a:lnTo>
                    <a:pt x="613" y="161"/>
                  </a:lnTo>
                  <a:lnTo>
                    <a:pt x="612" y="197"/>
                  </a:lnTo>
                  <a:lnTo>
                    <a:pt x="608" y="235"/>
                  </a:lnTo>
                  <a:lnTo>
                    <a:pt x="605" y="274"/>
                  </a:lnTo>
                  <a:lnTo>
                    <a:pt x="598" y="354"/>
                  </a:lnTo>
                  <a:lnTo>
                    <a:pt x="593" y="394"/>
                  </a:lnTo>
                  <a:lnTo>
                    <a:pt x="589" y="433"/>
                  </a:lnTo>
                  <a:lnTo>
                    <a:pt x="584" y="471"/>
                  </a:lnTo>
                  <a:lnTo>
                    <a:pt x="579" y="511"/>
                  </a:lnTo>
                  <a:lnTo>
                    <a:pt x="566" y="589"/>
                  </a:lnTo>
                  <a:lnTo>
                    <a:pt x="560" y="627"/>
                  </a:lnTo>
                  <a:lnTo>
                    <a:pt x="553" y="663"/>
                  </a:lnTo>
                  <a:lnTo>
                    <a:pt x="546" y="698"/>
                  </a:lnTo>
                  <a:lnTo>
                    <a:pt x="540" y="731"/>
                  </a:lnTo>
                  <a:lnTo>
                    <a:pt x="534" y="761"/>
                  </a:lnTo>
                  <a:lnTo>
                    <a:pt x="527" y="789"/>
                  </a:lnTo>
                  <a:lnTo>
                    <a:pt x="522" y="813"/>
                  </a:lnTo>
                  <a:lnTo>
                    <a:pt x="517" y="833"/>
                  </a:lnTo>
                  <a:lnTo>
                    <a:pt x="514" y="851"/>
                  </a:lnTo>
                  <a:lnTo>
                    <a:pt x="511" y="863"/>
                  </a:lnTo>
                  <a:lnTo>
                    <a:pt x="509" y="870"/>
                  </a:lnTo>
                  <a:lnTo>
                    <a:pt x="508" y="873"/>
                  </a:lnTo>
                  <a:lnTo>
                    <a:pt x="333" y="928"/>
                  </a:lnTo>
                  <a:lnTo>
                    <a:pt x="142" y="880"/>
                  </a:lnTo>
                  <a:lnTo>
                    <a:pt x="141" y="880"/>
                  </a:lnTo>
                  <a:lnTo>
                    <a:pt x="140" y="876"/>
                  </a:lnTo>
                  <a:lnTo>
                    <a:pt x="137" y="870"/>
                  </a:lnTo>
                  <a:lnTo>
                    <a:pt x="135" y="860"/>
                  </a:lnTo>
                  <a:lnTo>
                    <a:pt x="131" y="849"/>
                  </a:lnTo>
                  <a:lnTo>
                    <a:pt x="127" y="834"/>
                  </a:lnTo>
                  <a:lnTo>
                    <a:pt x="121" y="815"/>
                  </a:lnTo>
                  <a:lnTo>
                    <a:pt x="115" y="793"/>
                  </a:lnTo>
                  <a:lnTo>
                    <a:pt x="108" y="767"/>
                  </a:lnTo>
                  <a:lnTo>
                    <a:pt x="101" y="736"/>
                  </a:lnTo>
                  <a:lnTo>
                    <a:pt x="94" y="702"/>
                  </a:lnTo>
                  <a:lnTo>
                    <a:pt x="86" y="663"/>
                  </a:lnTo>
                  <a:lnTo>
                    <a:pt x="78" y="619"/>
                  </a:lnTo>
                  <a:lnTo>
                    <a:pt x="69" y="570"/>
                  </a:lnTo>
                  <a:lnTo>
                    <a:pt x="50" y="456"/>
                  </a:lnTo>
                  <a:lnTo>
                    <a:pt x="40" y="392"/>
                  </a:lnTo>
                  <a:lnTo>
                    <a:pt x="30" y="320"/>
                  </a:lnTo>
                  <a:lnTo>
                    <a:pt x="20" y="243"/>
                  </a:lnTo>
                  <a:lnTo>
                    <a:pt x="10" y="160"/>
                  </a:lnTo>
                  <a:lnTo>
                    <a:pt x="0" y="70"/>
                  </a:lnTo>
                  <a:lnTo>
                    <a:pt x="2" y="70"/>
                  </a:lnTo>
                  <a:lnTo>
                    <a:pt x="11" y="71"/>
                  </a:lnTo>
                  <a:lnTo>
                    <a:pt x="26" y="72"/>
                  </a:lnTo>
                  <a:lnTo>
                    <a:pt x="46" y="72"/>
                  </a:lnTo>
                  <a:lnTo>
                    <a:pt x="69" y="73"/>
                  </a:lnTo>
                  <a:lnTo>
                    <a:pt x="97" y="74"/>
                  </a:lnTo>
                  <a:lnTo>
                    <a:pt x="162" y="74"/>
                  </a:lnTo>
                  <a:lnTo>
                    <a:pt x="198" y="73"/>
                  </a:lnTo>
                  <a:lnTo>
                    <a:pt x="237" y="72"/>
                  </a:lnTo>
                  <a:lnTo>
                    <a:pt x="277" y="70"/>
                  </a:lnTo>
                  <a:lnTo>
                    <a:pt x="318" y="67"/>
                  </a:lnTo>
                  <a:lnTo>
                    <a:pt x="360" y="64"/>
                  </a:lnTo>
                  <a:lnTo>
                    <a:pt x="401" y="58"/>
                  </a:lnTo>
                  <a:lnTo>
                    <a:pt x="442" y="53"/>
                  </a:lnTo>
                  <a:lnTo>
                    <a:pt x="482" y="45"/>
                  </a:lnTo>
                  <a:lnTo>
                    <a:pt x="521" y="37"/>
                  </a:lnTo>
                  <a:lnTo>
                    <a:pt x="558" y="26"/>
                  </a:lnTo>
                  <a:lnTo>
                    <a:pt x="592" y="14"/>
                  </a:lnTo>
                  <a:lnTo>
                    <a:pt x="62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C4774">
                    <a:shade val="30000"/>
                    <a:satMod val="115000"/>
                  </a:srgbClr>
                </a:gs>
                <a:gs pos="50000">
                  <a:srgbClr val="1C4774">
                    <a:shade val="67500"/>
                    <a:satMod val="115000"/>
                  </a:srgbClr>
                </a:gs>
                <a:gs pos="100000">
                  <a:srgbClr val="1C477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6699250" y="4652963"/>
              <a:ext cx="239712" cy="1047750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51" y="2"/>
                </a:cxn>
                <a:cxn ang="0">
                  <a:pos x="148" y="5"/>
                </a:cxn>
                <a:cxn ang="0">
                  <a:pos x="142" y="12"/>
                </a:cxn>
                <a:cxn ang="0">
                  <a:pos x="134" y="18"/>
                </a:cxn>
                <a:cxn ang="0">
                  <a:pos x="123" y="26"/>
                </a:cxn>
                <a:cxn ang="0">
                  <a:pos x="109" y="33"/>
                </a:cxn>
                <a:cxn ang="0">
                  <a:pos x="92" y="40"/>
                </a:cxn>
                <a:cxn ang="0">
                  <a:pos x="66" y="660"/>
                </a:cxn>
                <a:cxn ang="0">
                  <a:pos x="43" y="657"/>
                </a:cxn>
                <a:cxn ang="0">
                  <a:pos x="61" y="44"/>
                </a:cxn>
                <a:cxn ang="0">
                  <a:pos x="58" y="44"/>
                </a:cxn>
                <a:cxn ang="0">
                  <a:pos x="40" y="40"/>
                </a:cxn>
                <a:cxn ang="0">
                  <a:pos x="27" y="35"/>
                </a:cxn>
                <a:cxn ang="0">
                  <a:pos x="14" y="29"/>
                </a:cxn>
                <a:cxn ang="0">
                  <a:pos x="0" y="21"/>
                </a:cxn>
                <a:cxn ang="0">
                  <a:pos x="11" y="21"/>
                </a:cxn>
                <a:cxn ang="0">
                  <a:pos x="23" y="20"/>
                </a:cxn>
                <a:cxn ang="0">
                  <a:pos x="38" y="19"/>
                </a:cxn>
                <a:cxn ang="0">
                  <a:pos x="56" y="17"/>
                </a:cxn>
                <a:cxn ang="0">
                  <a:pos x="75" y="15"/>
                </a:cxn>
                <a:cxn ang="0">
                  <a:pos x="95" y="12"/>
                </a:cxn>
                <a:cxn ang="0">
                  <a:pos x="115" y="9"/>
                </a:cxn>
                <a:cxn ang="0">
                  <a:pos x="134" y="5"/>
                </a:cxn>
                <a:cxn ang="0">
                  <a:pos x="151" y="0"/>
                </a:cxn>
              </a:cxnLst>
              <a:rect l="0" t="0" r="r" b="b"/>
              <a:pathLst>
                <a:path w="151" h="660">
                  <a:moveTo>
                    <a:pt x="151" y="0"/>
                  </a:moveTo>
                  <a:lnTo>
                    <a:pt x="151" y="2"/>
                  </a:lnTo>
                  <a:lnTo>
                    <a:pt x="148" y="5"/>
                  </a:lnTo>
                  <a:lnTo>
                    <a:pt x="142" y="12"/>
                  </a:lnTo>
                  <a:lnTo>
                    <a:pt x="134" y="18"/>
                  </a:lnTo>
                  <a:lnTo>
                    <a:pt x="123" y="26"/>
                  </a:lnTo>
                  <a:lnTo>
                    <a:pt x="109" y="33"/>
                  </a:lnTo>
                  <a:lnTo>
                    <a:pt x="92" y="40"/>
                  </a:lnTo>
                  <a:lnTo>
                    <a:pt x="66" y="660"/>
                  </a:lnTo>
                  <a:lnTo>
                    <a:pt x="43" y="657"/>
                  </a:lnTo>
                  <a:lnTo>
                    <a:pt x="61" y="44"/>
                  </a:lnTo>
                  <a:lnTo>
                    <a:pt x="58" y="44"/>
                  </a:lnTo>
                  <a:lnTo>
                    <a:pt x="40" y="40"/>
                  </a:lnTo>
                  <a:lnTo>
                    <a:pt x="27" y="35"/>
                  </a:lnTo>
                  <a:lnTo>
                    <a:pt x="14" y="29"/>
                  </a:lnTo>
                  <a:lnTo>
                    <a:pt x="0" y="21"/>
                  </a:lnTo>
                  <a:lnTo>
                    <a:pt x="11" y="21"/>
                  </a:lnTo>
                  <a:lnTo>
                    <a:pt x="23" y="20"/>
                  </a:lnTo>
                  <a:lnTo>
                    <a:pt x="38" y="19"/>
                  </a:lnTo>
                  <a:lnTo>
                    <a:pt x="56" y="17"/>
                  </a:lnTo>
                  <a:lnTo>
                    <a:pt x="75" y="15"/>
                  </a:lnTo>
                  <a:lnTo>
                    <a:pt x="95" y="12"/>
                  </a:lnTo>
                  <a:lnTo>
                    <a:pt x="115" y="9"/>
                  </a:lnTo>
                  <a:lnTo>
                    <a:pt x="134" y="5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00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6356350" y="5548313"/>
              <a:ext cx="857250" cy="188913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142" y="0"/>
                </a:cxn>
                <a:cxn ang="0">
                  <a:pos x="164" y="4"/>
                </a:cxn>
                <a:cxn ang="0">
                  <a:pos x="190" y="9"/>
                </a:cxn>
                <a:cxn ang="0">
                  <a:pos x="217" y="19"/>
                </a:cxn>
                <a:cxn ang="0">
                  <a:pos x="247" y="33"/>
                </a:cxn>
                <a:cxn ang="0">
                  <a:pos x="279" y="50"/>
                </a:cxn>
                <a:cxn ang="0">
                  <a:pos x="281" y="49"/>
                </a:cxn>
                <a:cxn ang="0">
                  <a:pos x="285" y="47"/>
                </a:cxn>
                <a:cxn ang="0">
                  <a:pos x="291" y="43"/>
                </a:cxn>
                <a:cxn ang="0">
                  <a:pos x="300" y="38"/>
                </a:cxn>
                <a:cxn ang="0">
                  <a:pos x="310" y="32"/>
                </a:cxn>
                <a:cxn ang="0">
                  <a:pos x="323" y="26"/>
                </a:cxn>
                <a:cxn ang="0">
                  <a:pos x="337" y="19"/>
                </a:cxn>
                <a:cxn ang="0">
                  <a:pos x="351" y="14"/>
                </a:cxn>
                <a:cxn ang="0">
                  <a:pos x="367" y="9"/>
                </a:cxn>
                <a:cxn ang="0">
                  <a:pos x="384" y="5"/>
                </a:cxn>
                <a:cxn ang="0">
                  <a:pos x="400" y="2"/>
                </a:cxn>
                <a:cxn ang="0">
                  <a:pos x="417" y="0"/>
                </a:cxn>
                <a:cxn ang="0">
                  <a:pos x="434" y="1"/>
                </a:cxn>
                <a:cxn ang="0">
                  <a:pos x="451" y="5"/>
                </a:cxn>
                <a:cxn ang="0">
                  <a:pos x="467" y="10"/>
                </a:cxn>
                <a:cxn ang="0">
                  <a:pos x="483" y="19"/>
                </a:cxn>
                <a:cxn ang="0">
                  <a:pos x="497" y="31"/>
                </a:cxn>
                <a:cxn ang="0">
                  <a:pos x="511" y="47"/>
                </a:cxn>
                <a:cxn ang="0">
                  <a:pos x="522" y="67"/>
                </a:cxn>
                <a:cxn ang="0">
                  <a:pos x="531" y="90"/>
                </a:cxn>
                <a:cxn ang="0">
                  <a:pos x="540" y="119"/>
                </a:cxn>
                <a:cxn ang="0">
                  <a:pos x="0" y="119"/>
                </a:cxn>
                <a:cxn ang="0">
                  <a:pos x="0" y="118"/>
                </a:cxn>
                <a:cxn ang="0">
                  <a:pos x="1" y="115"/>
                </a:cxn>
                <a:cxn ang="0">
                  <a:pos x="2" y="108"/>
                </a:cxn>
                <a:cxn ang="0">
                  <a:pos x="5" y="101"/>
                </a:cxn>
                <a:cxn ang="0">
                  <a:pos x="8" y="93"/>
                </a:cxn>
                <a:cxn ang="0">
                  <a:pos x="11" y="83"/>
                </a:cxn>
                <a:cxn ang="0">
                  <a:pos x="16" y="73"/>
                </a:cxn>
                <a:cxn ang="0">
                  <a:pos x="21" y="62"/>
                </a:cxn>
                <a:cxn ang="0">
                  <a:pos x="28" y="51"/>
                </a:cxn>
                <a:cxn ang="0">
                  <a:pos x="37" y="40"/>
                </a:cxn>
                <a:cxn ang="0">
                  <a:pos x="47" y="30"/>
                </a:cxn>
                <a:cxn ang="0">
                  <a:pos x="58" y="21"/>
                </a:cxn>
                <a:cxn ang="0">
                  <a:pos x="71" y="14"/>
                </a:cxn>
                <a:cxn ang="0">
                  <a:pos x="86" y="8"/>
                </a:cxn>
                <a:cxn ang="0">
                  <a:pos x="103" y="3"/>
                </a:cxn>
                <a:cxn ang="0">
                  <a:pos x="121" y="0"/>
                </a:cxn>
              </a:cxnLst>
              <a:rect l="0" t="0" r="r" b="b"/>
              <a:pathLst>
                <a:path w="540" h="119">
                  <a:moveTo>
                    <a:pt x="121" y="0"/>
                  </a:moveTo>
                  <a:lnTo>
                    <a:pt x="142" y="0"/>
                  </a:lnTo>
                  <a:lnTo>
                    <a:pt x="164" y="4"/>
                  </a:lnTo>
                  <a:lnTo>
                    <a:pt x="190" y="9"/>
                  </a:lnTo>
                  <a:lnTo>
                    <a:pt x="217" y="19"/>
                  </a:lnTo>
                  <a:lnTo>
                    <a:pt x="247" y="33"/>
                  </a:lnTo>
                  <a:lnTo>
                    <a:pt x="279" y="50"/>
                  </a:lnTo>
                  <a:lnTo>
                    <a:pt x="281" y="49"/>
                  </a:lnTo>
                  <a:lnTo>
                    <a:pt x="285" y="47"/>
                  </a:lnTo>
                  <a:lnTo>
                    <a:pt x="291" y="43"/>
                  </a:lnTo>
                  <a:lnTo>
                    <a:pt x="300" y="38"/>
                  </a:lnTo>
                  <a:lnTo>
                    <a:pt x="310" y="32"/>
                  </a:lnTo>
                  <a:lnTo>
                    <a:pt x="323" y="26"/>
                  </a:lnTo>
                  <a:lnTo>
                    <a:pt x="337" y="19"/>
                  </a:lnTo>
                  <a:lnTo>
                    <a:pt x="351" y="14"/>
                  </a:lnTo>
                  <a:lnTo>
                    <a:pt x="367" y="9"/>
                  </a:lnTo>
                  <a:lnTo>
                    <a:pt x="384" y="5"/>
                  </a:lnTo>
                  <a:lnTo>
                    <a:pt x="400" y="2"/>
                  </a:lnTo>
                  <a:lnTo>
                    <a:pt x="417" y="0"/>
                  </a:lnTo>
                  <a:lnTo>
                    <a:pt x="434" y="1"/>
                  </a:lnTo>
                  <a:lnTo>
                    <a:pt x="451" y="5"/>
                  </a:lnTo>
                  <a:lnTo>
                    <a:pt x="467" y="10"/>
                  </a:lnTo>
                  <a:lnTo>
                    <a:pt x="483" y="19"/>
                  </a:lnTo>
                  <a:lnTo>
                    <a:pt x="497" y="31"/>
                  </a:lnTo>
                  <a:lnTo>
                    <a:pt x="511" y="47"/>
                  </a:lnTo>
                  <a:lnTo>
                    <a:pt x="522" y="67"/>
                  </a:lnTo>
                  <a:lnTo>
                    <a:pt x="531" y="90"/>
                  </a:lnTo>
                  <a:lnTo>
                    <a:pt x="540" y="119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1" y="115"/>
                  </a:lnTo>
                  <a:lnTo>
                    <a:pt x="2" y="108"/>
                  </a:lnTo>
                  <a:lnTo>
                    <a:pt x="5" y="101"/>
                  </a:lnTo>
                  <a:lnTo>
                    <a:pt x="8" y="93"/>
                  </a:lnTo>
                  <a:lnTo>
                    <a:pt x="11" y="83"/>
                  </a:lnTo>
                  <a:lnTo>
                    <a:pt x="16" y="73"/>
                  </a:lnTo>
                  <a:lnTo>
                    <a:pt x="21" y="62"/>
                  </a:lnTo>
                  <a:lnTo>
                    <a:pt x="28" y="51"/>
                  </a:lnTo>
                  <a:lnTo>
                    <a:pt x="37" y="40"/>
                  </a:lnTo>
                  <a:lnTo>
                    <a:pt x="47" y="30"/>
                  </a:lnTo>
                  <a:lnTo>
                    <a:pt x="58" y="21"/>
                  </a:lnTo>
                  <a:lnTo>
                    <a:pt x="71" y="14"/>
                  </a:lnTo>
                  <a:lnTo>
                    <a:pt x="86" y="8"/>
                  </a:lnTo>
                  <a:lnTo>
                    <a:pt x="103" y="3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7273925" y="4152900"/>
              <a:ext cx="287337" cy="241300"/>
            </a:xfrm>
            <a:custGeom>
              <a:avLst/>
              <a:gdLst/>
              <a:ahLst/>
              <a:cxnLst>
                <a:cxn ang="0">
                  <a:pos x="179" y="0"/>
                </a:cxn>
                <a:cxn ang="0">
                  <a:pos x="181" y="24"/>
                </a:cxn>
                <a:cxn ang="0">
                  <a:pos x="180" y="47"/>
                </a:cxn>
                <a:cxn ang="0">
                  <a:pos x="176" y="69"/>
                </a:cxn>
                <a:cxn ang="0">
                  <a:pos x="170" y="89"/>
                </a:cxn>
                <a:cxn ang="0">
                  <a:pos x="160" y="107"/>
                </a:cxn>
                <a:cxn ang="0">
                  <a:pos x="148" y="123"/>
                </a:cxn>
                <a:cxn ang="0">
                  <a:pos x="134" y="136"/>
                </a:cxn>
                <a:cxn ang="0">
                  <a:pos x="118" y="145"/>
                </a:cxn>
                <a:cxn ang="0">
                  <a:pos x="99" y="151"/>
                </a:cxn>
                <a:cxn ang="0">
                  <a:pos x="78" y="152"/>
                </a:cxn>
                <a:cxn ang="0">
                  <a:pos x="60" y="149"/>
                </a:cxn>
                <a:cxn ang="0">
                  <a:pos x="47" y="143"/>
                </a:cxn>
                <a:cxn ang="0">
                  <a:pos x="34" y="136"/>
                </a:cxn>
                <a:cxn ang="0">
                  <a:pos x="25" y="127"/>
                </a:cxn>
                <a:cxn ang="0">
                  <a:pos x="17" y="116"/>
                </a:cxn>
                <a:cxn ang="0">
                  <a:pos x="12" y="106"/>
                </a:cxn>
                <a:cxn ang="0">
                  <a:pos x="7" y="95"/>
                </a:cxn>
                <a:cxn ang="0">
                  <a:pos x="3" y="85"/>
                </a:cxn>
                <a:cxn ang="0">
                  <a:pos x="2" y="76"/>
                </a:cxn>
                <a:cxn ang="0">
                  <a:pos x="1" y="70"/>
                </a:cxn>
                <a:cxn ang="0">
                  <a:pos x="0" y="65"/>
                </a:cxn>
                <a:cxn ang="0">
                  <a:pos x="0" y="64"/>
                </a:cxn>
                <a:cxn ang="0">
                  <a:pos x="179" y="0"/>
                </a:cxn>
              </a:cxnLst>
              <a:rect l="0" t="0" r="r" b="b"/>
              <a:pathLst>
                <a:path w="181" h="152">
                  <a:moveTo>
                    <a:pt x="179" y="0"/>
                  </a:moveTo>
                  <a:lnTo>
                    <a:pt x="181" y="24"/>
                  </a:lnTo>
                  <a:lnTo>
                    <a:pt x="180" y="47"/>
                  </a:lnTo>
                  <a:lnTo>
                    <a:pt x="176" y="69"/>
                  </a:lnTo>
                  <a:lnTo>
                    <a:pt x="170" y="89"/>
                  </a:lnTo>
                  <a:lnTo>
                    <a:pt x="160" y="107"/>
                  </a:lnTo>
                  <a:lnTo>
                    <a:pt x="148" y="123"/>
                  </a:lnTo>
                  <a:lnTo>
                    <a:pt x="134" y="136"/>
                  </a:lnTo>
                  <a:lnTo>
                    <a:pt x="118" y="145"/>
                  </a:lnTo>
                  <a:lnTo>
                    <a:pt x="99" y="151"/>
                  </a:lnTo>
                  <a:lnTo>
                    <a:pt x="78" y="152"/>
                  </a:lnTo>
                  <a:lnTo>
                    <a:pt x="60" y="149"/>
                  </a:lnTo>
                  <a:lnTo>
                    <a:pt x="47" y="143"/>
                  </a:lnTo>
                  <a:lnTo>
                    <a:pt x="34" y="136"/>
                  </a:lnTo>
                  <a:lnTo>
                    <a:pt x="25" y="127"/>
                  </a:lnTo>
                  <a:lnTo>
                    <a:pt x="17" y="116"/>
                  </a:lnTo>
                  <a:lnTo>
                    <a:pt x="12" y="106"/>
                  </a:lnTo>
                  <a:lnTo>
                    <a:pt x="7" y="95"/>
                  </a:lnTo>
                  <a:lnTo>
                    <a:pt x="3" y="85"/>
                  </a:lnTo>
                  <a:lnTo>
                    <a:pt x="2" y="76"/>
                  </a:lnTo>
                  <a:lnTo>
                    <a:pt x="1" y="70"/>
                  </a:lnTo>
                  <a:lnTo>
                    <a:pt x="0" y="65"/>
                  </a:lnTo>
                  <a:lnTo>
                    <a:pt x="0" y="6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C89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6015038" y="1698625"/>
              <a:ext cx="1290637" cy="1304925"/>
            </a:xfrm>
            <a:custGeom>
              <a:avLst/>
              <a:gdLst/>
              <a:ahLst/>
              <a:cxnLst>
                <a:cxn ang="0">
                  <a:pos x="407" y="1"/>
                </a:cxn>
                <a:cxn ang="0">
                  <a:pos x="486" y="14"/>
                </a:cxn>
                <a:cxn ang="0">
                  <a:pos x="564" y="42"/>
                </a:cxn>
                <a:cxn ang="0">
                  <a:pos x="638" y="85"/>
                </a:cxn>
                <a:cxn ang="0">
                  <a:pos x="698" y="140"/>
                </a:cxn>
                <a:cxn ang="0">
                  <a:pos x="746" y="206"/>
                </a:cxn>
                <a:cxn ang="0">
                  <a:pos x="781" y="278"/>
                </a:cxn>
                <a:cxn ang="0">
                  <a:pos x="803" y="356"/>
                </a:cxn>
                <a:cxn ang="0">
                  <a:pos x="812" y="436"/>
                </a:cxn>
                <a:cxn ang="0">
                  <a:pos x="809" y="513"/>
                </a:cxn>
                <a:cxn ang="0">
                  <a:pos x="795" y="585"/>
                </a:cxn>
                <a:cxn ang="0">
                  <a:pos x="768" y="650"/>
                </a:cxn>
                <a:cxn ang="0">
                  <a:pos x="727" y="709"/>
                </a:cxn>
                <a:cxn ang="0">
                  <a:pos x="670" y="759"/>
                </a:cxn>
                <a:cxn ang="0">
                  <a:pos x="605" y="795"/>
                </a:cxn>
                <a:cxn ang="0">
                  <a:pos x="534" y="816"/>
                </a:cxn>
                <a:cxn ang="0">
                  <a:pos x="459" y="822"/>
                </a:cxn>
                <a:cxn ang="0">
                  <a:pos x="382" y="814"/>
                </a:cxn>
                <a:cxn ang="0">
                  <a:pos x="305" y="792"/>
                </a:cxn>
                <a:cxn ang="0">
                  <a:pos x="229" y="755"/>
                </a:cxn>
                <a:cxn ang="0">
                  <a:pos x="156" y="702"/>
                </a:cxn>
                <a:cxn ang="0">
                  <a:pos x="94" y="637"/>
                </a:cxn>
                <a:cxn ang="0">
                  <a:pos x="47" y="563"/>
                </a:cxn>
                <a:cxn ang="0">
                  <a:pos x="15" y="483"/>
                </a:cxn>
                <a:cxn ang="0">
                  <a:pos x="0" y="400"/>
                </a:cxn>
                <a:cxn ang="0">
                  <a:pos x="4" y="316"/>
                </a:cxn>
                <a:cxn ang="0">
                  <a:pos x="26" y="236"/>
                </a:cxn>
                <a:cxn ang="0">
                  <a:pos x="68" y="159"/>
                </a:cxn>
                <a:cxn ang="0">
                  <a:pos x="121" y="99"/>
                </a:cxn>
                <a:cxn ang="0">
                  <a:pos x="184" y="52"/>
                </a:cxn>
                <a:cxn ang="0">
                  <a:pos x="254" y="20"/>
                </a:cxn>
                <a:cxn ang="0">
                  <a:pos x="330" y="3"/>
                </a:cxn>
              </a:cxnLst>
              <a:rect l="0" t="0" r="r" b="b"/>
              <a:pathLst>
                <a:path w="813" h="822">
                  <a:moveTo>
                    <a:pt x="368" y="0"/>
                  </a:moveTo>
                  <a:lnTo>
                    <a:pt x="407" y="1"/>
                  </a:lnTo>
                  <a:lnTo>
                    <a:pt x="447" y="5"/>
                  </a:lnTo>
                  <a:lnTo>
                    <a:pt x="486" y="14"/>
                  </a:lnTo>
                  <a:lnTo>
                    <a:pt x="525" y="26"/>
                  </a:lnTo>
                  <a:lnTo>
                    <a:pt x="564" y="42"/>
                  </a:lnTo>
                  <a:lnTo>
                    <a:pt x="601" y="62"/>
                  </a:lnTo>
                  <a:lnTo>
                    <a:pt x="638" y="85"/>
                  </a:lnTo>
                  <a:lnTo>
                    <a:pt x="669" y="111"/>
                  </a:lnTo>
                  <a:lnTo>
                    <a:pt x="698" y="140"/>
                  </a:lnTo>
                  <a:lnTo>
                    <a:pt x="724" y="171"/>
                  </a:lnTo>
                  <a:lnTo>
                    <a:pt x="746" y="206"/>
                  </a:lnTo>
                  <a:lnTo>
                    <a:pt x="765" y="241"/>
                  </a:lnTo>
                  <a:lnTo>
                    <a:pt x="781" y="278"/>
                  </a:lnTo>
                  <a:lnTo>
                    <a:pt x="794" y="317"/>
                  </a:lnTo>
                  <a:lnTo>
                    <a:pt x="803" y="356"/>
                  </a:lnTo>
                  <a:lnTo>
                    <a:pt x="809" y="396"/>
                  </a:lnTo>
                  <a:lnTo>
                    <a:pt x="812" y="436"/>
                  </a:lnTo>
                  <a:lnTo>
                    <a:pt x="813" y="475"/>
                  </a:lnTo>
                  <a:lnTo>
                    <a:pt x="809" y="513"/>
                  </a:lnTo>
                  <a:lnTo>
                    <a:pt x="804" y="550"/>
                  </a:lnTo>
                  <a:lnTo>
                    <a:pt x="795" y="585"/>
                  </a:lnTo>
                  <a:lnTo>
                    <a:pt x="783" y="619"/>
                  </a:lnTo>
                  <a:lnTo>
                    <a:pt x="768" y="650"/>
                  </a:lnTo>
                  <a:lnTo>
                    <a:pt x="751" y="678"/>
                  </a:lnTo>
                  <a:lnTo>
                    <a:pt x="727" y="709"/>
                  </a:lnTo>
                  <a:lnTo>
                    <a:pt x="699" y="736"/>
                  </a:lnTo>
                  <a:lnTo>
                    <a:pt x="670" y="759"/>
                  </a:lnTo>
                  <a:lnTo>
                    <a:pt x="639" y="779"/>
                  </a:lnTo>
                  <a:lnTo>
                    <a:pt x="605" y="795"/>
                  </a:lnTo>
                  <a:lnTo>
                    <a:pt x="571" y="807"/>
                  </a:lnTo>
                  <a:lnTo>
                    <a:pt x="534" y="816"/>
                  </a:lnTo>
                  <a:lnTo>
                    <a:pt x="497" y="820"/>
                  </a:lnTo>
                  <a:lnTo>
                    <a:pt x="459" y="822"/>
                  </a:lnTo>
                  <a:lnTo>
                    <a:pt x="421" y="820"/>
                  </a:lnTo>
                  <a:lnTo>
                    <a:pt x="382" y="814"/>
                  </a:lnTo>
                  <a:lnTo>
                    <a:pt x="343" y="805"/>
                  </a:lnTo>
                  <a:lnTo>
                    <a:pt x="305" y="792"/>
                  </a:lnTo>
                  <a:lnTo>
                    <a:pt x="266" y="775"/>
                  </a:lnTo>
                  <a:lnTo>
                    <a:pt x="229" y="755"/>
                  </a:lnTo>
                  <a:lnTo>
                    <a:pt x="193" y="731"/>
                  </a:lnTo>
                  <a:lnTo>
                    <a:pt x="156" y="702"/>
                  </a:lnTo>
                  <a:lnTo>
                    <a:pt x="123" y="671"/>
                  </a:lnTo>
                  <a:lnTo>
                    <a:pt x="94" y="637"/>
                  </a:lnTo>
                  <a:lnTo>
                    <a:pt x="68" y="601"/>
                  </a:lnTo>
                  <a:lnTo>
                    <a:pt x="47" y="563"/>
                  </a:lnTo>
                  <a:lnTo>
                    <a:pt x="29" y="523"/>
                  </a:lnTo>
                  <a:lnTo>
                    <a:pt x="15" y="483"/>
                  </a:lnTo>
                  <a:lnTo>
                    <a:pt x="6" y="441"/>
                  </a:lnTo>
                  <a:lnTo>
                    <a:pt x="0" y="400"/>
                  </a:lnTo>
                  <a:lnTo>
                    <a:pt x="0" y="358"/>
                  </a:lnTo>
                  <a:lnTo>
                    <a:pt x="4" y="316"/>
                  </a:lnTo>
                  <a:lnTo>
                    <a:pt x="12" y="275"/>
                  </a:lnTo>
                  <a:lnTo>
                    <a:pt x="26" y="236"/>
                  </a:lnTo>
                  <a:lnTo>
                    <a:pt x="44" y="197"/>
                  </a:lnTo>
                  <a:lnTo>
                    <a:pt x="68" y="159"/>
                  </a:lnTo>
                  <a:lnTo>
                    <a:pt x="93" y="127"/>
                  </a:lnTo>
                  <a:lnTo>
                    <a:pt x="121" y="99"/>
                  </a:lnTo>
                  <a:lnTo>
                    <a:pt x="152" y="73"/>
                  </a:lnTo>
                  <a:lnTo>
                    <a:pt x="184" y="52"/>
                  </a:lnTo>
                  <a:lnTo>
                    <a:pt x="219" y="34"/>
                  </a:lnTo>
                  <a:lnTo>
                    <a:pt x="254" y="20"/>
                  </a:lnTo>
                  <a:lnTo>
                    <a:pt x="291" y="10"/>
                  </a:lnTo>
                  <a:lnTo>
                    <a:pt x="330" y="3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FFC89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7273925" y="4152900"/>
              <a:ext cx="287337" cy="241300"/>
            </a:xfrm>
            <a:custGeom>
              <a:avLst/>
              <a:gdLst/>
              <a:ahLst/>
              <a:cxnLst>
                <a:cxn ang="0">
                  <a:pos x="179" y="0"/>
                </a:cxn>
                <a:cxn ang="0">
                  <a:pos x="181" y="19"/>
                </a:cxn>
                <a:cxn ang="0">
                  <a:pos x="181" y="38"/>
                </a:cxn>
                <a:cxn ang="0">
                  <a:pos x="170" y="44"/>
                </a:cxn>
                <a:cxn ang="0">
                  <a:pos x="155" y="51"/>
                </a:cxn>
                <a:cxn ang="0">
                  <a:pos x="136" y="57"/>
                </a:cxn>
                <a:cxn ang="0">
                  <a:pos x="115" y="65"/>
                </a:cxn>
                <a:cxn ang="0">
                  <a:pos x="91" y="69"/>
                </a:cxn>
                <a:cxn ang="0">
                  <a:pos x="68" y="73"/>
                </a:cxn>
                <a:cxn ang="0">
                  <a:pos x="43" y="74"/>
                </a:cxn>
                <a:cxn ang="0">
                  <a:pos x="43" y="85"/>
                </a:cxn>
                <a:cxn ang="0">
                  <a:pos x="44" y="92"/>
                </a:cxn>
                <a:cxn ang="0">
                  <a:pos x="46" y="100"/>
                </a:cxn>
                <a:cxn ang="0">
                  <a:pos x="50" y="108"/>
                </a:cxn>
                <a:cxn ang="0">
                  <a:pos x="53" y="117"/>
                </a:cxn>
                <a:cxn ang="0">
                  <a:pos x="60" y="125"/>
                </a:cxn>
                <a:cxn ang="0">
                  <a:pos x="68" y="133"/>
                </a:cxn>
                <a:cxn ang="0">
                  <a:pos x="78" y="138"/>
                </a:cxn>
                <a:cxn ang="0">
                  <a:pos x="89" y="142"/>
                </a:cxn>
                <a:cxn ang="0">
                  <a:pos x="105" y="143"/>
                </a:cxn>
                <a:cxn ang="0">
                  <a:pos x="123" y="143"/>
                </a:cxn>
                <a:cxn ang="0">
                  <a:pos x="108" y="148"/>
                </a:cxn>
                <a:cxn ang="0">
                  <a:pos x="94" y="151"/>
                </a:cxn>
                <a:cxn ang="0">
                  <a:pos x="78" y="152"/>
                </a:cxn>
                <a:cxn ang="0">
                  <a:pos x="60" y="149"/>
                </a:cxn>
                <a:cxn ang="0">
                  <a:pos x="47" y="143"/>
                </a:cxn>
                <a:cxn ang="0">
                  <a:pos x="34" y="136"/>
                </a:cxn>
                <a:cxn ang="0">
                  <a:pos x="25" y="127"/>
                </a:cxn>
                <a:cxn ang="0">
                  <a:pos x="17" y="116"/>
                </a:cxn>
                <a:cxn ang="0">
                  <a:pos x="12" y="106"/>
                </a:cxn>
                <a:cxn ang="0">
                  <a:pos x="7" y="95"/>
                </a:cxn>
                <a:cxn ang="0">
                  <a:pos x="3" y="85"/>
                </a:cxn>
                <a:cxn ang="0">
                  <a:pos x="2" y="76"/>
                </a:cxn>
                <a:cxn ang="0">
                  <a:pos x="1" y="70"/>
                </a:cxn>
                <a:cxn ang="0">
                  <a:pos x="0" y="65"/>
                </a:cxn>
                <a:cxn ang="0">
                  <a:pos x="0" y="64"/>
                </a:cxn>
                <a:cxn ang="0">
                  <a:pos x="179" y="0"/>
                </a:cxn>
              </a:cxnLst>
              <a:rect l="0" t="0" r="r" b="b"/>
              <a:pathLst>
                <a:path w="181" h="152">
                  <a:moveTo>
                    <a:pt x="179" y="0"/>
                  </a:moveTo>
                  <a:lnTo>
                    <a:pt x="181" y="19"/>
                  </a:lnTo>
                  <a:lnTo>
                    <a:pt x="181" y="38"/>
                  </a:lnTo>
                  <a:lnTo>
                    <a:pt x="170" y="44"/>
                  </a:lnTo>
                  <a:lnTo>
                    <a:pt x="155" y="51"/>
                  </a:lnTo>
                  <a:lnTo>
                    <a:pt x="136" y="57"/>
                  </a:lnTo>
                  <a:lnTo>
                    <a:pt x="115" y="65"/>
                  </a:lnTo>
                  <a:lnTo>
                    <a:pt x="91" y="69"/>
                  </a:lnTo>
                  <a:lnTo>
                    <a:pt x="68" y="73"/>
                  </a:lnTo>
                  <a:lnTo>
                    <a:pt x="43" y="74"/>
                  </a:lnTo>
                  <a:lnTo>
                    <a:pt x="43" y="85"/>
                  </a:lnTo>
                  <a:lnTo>
                    <a:pt x="44" y="92"/>
                  </a:lnTo>
                  <a:lnTo>
                    <a:pt x="46" y="100"/>
                  </a:lnTo>
                  <a:lnTo>
                    <a:pt x="50" y="108"/>
                  </a:lnTo>
                  <a:lnTo>
                    <a:pt x="53" y="117"/>
                  </a:lnTo>
                  <a:lnTo>
                    <a:pt x="60" y="125"/>
                  </a:lnTo>
                  <a:lnTo>
                    <a:pt x="68" y="133"/>
                  </a:lnTo>
                  <a:lnTo>
                    <a:pt x="78" y="138"/>
                  </a:lnTo>
                  <a:lnTo>
                    <a:pt x="89" y="142"/>
                  </a:lnTo>
                  <a:lnTo>
                    <a:pt x="105" y="143"/>
                  </a:lnTo>
                  <a:lnTo>
                    <a:pt x="123" y="143"/>
                  </a:lnTo>
                  <a:lnTo>
                    <a:pt x="108" y="148"/>
                  </a:lnTo>
                  <a:lnTo>
                    <a:pt x="94" y="151"/>
                  </a:lnTo>
                  <a:lnTo>
                    <a:pt x="78" y="152"/>
                  </a:lnTo>
                  <a:lnTo>
                    <a:pt x="60" y="149"/>
                  </a:lnTo>
                  <a:lnTo>
                    <a:pt x="47" y="143"/>
                  </a:lnTo>
                  <a:lnTo>
                    <a:pt x="34" y="136"/>
                  </a:lnTo>
                  <a:lnTo>
                    <a:pt x="25" y="127"/>
                  </a:lnTo>
                  <a:lnTo>
                    <a:pt x="17" y="116"/>
                  </a:lnTo>
                  <a:lnTo>
                    <a:pt x="12" y="106"/>
                  </a:lnTo>
                  <a:lnTo>
                    <a:pt x="7" y="95"/>
                  </a:lnTo>
                  <a:lnTo>
                    <a:pt x="3" y="85"/>
                  </a:lnTo>
                  <a:lnTo>
                    <a:pt x="2" y="76"/>
                  </a:lnTo>
                  <a:lnTo>
                    <a:pt x="1" y="70"/>
                  </a:lnTo>
                  <a:lnTo>
                    <a:pt x="0" y="65"/>
                  </a:lnTo>
                  <a:lnTo>
                    <a:pt x="0" y="6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E6934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6138863" y="1782763"/>
              <a:ext cx="1123950" cy="1136650"/>
            </a:xfrm>
            <a:custGeom>
              <a:avLst/>
              <a:gdLst/>
              <a:ahLst/>
              <a:cxnLst>
                <a:cxn ang="0">
                  <a:pos x="341" y="0"/>
                </a:cxn>
                <a:cxn ang="0">
                  <a:pos x="378" y="2"/>
                </a:cxn>
                <a:cxn ang="0">
                  <a:pos x="415" y="9"/>
                </a:cxn>
                <a:cxn ang="0">
                  <a:pos x="451" y="19"/>
                </a:cxn>
                <a:cxn ang="0">
                  <a:pos x="487" y="34"/>
                </a:cxn>
                <a:cxn ang="0">
                  <a:pos x="523" y="52"/>
                </a:cxn>
                <a:cxn ang="0">
                  <a:pos x="556" y="74"/>
                </a:cxn>
                <a:cxn ang="0">
                  <a:pos x="586" y="97"/>
                </a:cxn>
                <a:cxn ang="0">
                  <a:pos x="612" y="125"/>
                </a:cxn>
                <a:cxn ang="0">
                  <a:pos x="635" y="155"/>
                </a:cxn>
                <a:cxn ang="0">
                  <a:pos x="655" y="186"/>
                </a:cxn>
                <a:cxn ang="0">
                  <a:pos x="671" y="220"/>
                </a:cxn>
                <a:cxn ang="0">
                  <a:pos x="685" y="255"/>
                </a:cxn>
                <a:cxn ang="0">
                  <a:pos x="696" y="291"/>
                </a:cxn>
                <a:cxn ang="0">
                  <a:pos x="703" y="328"/>
                </a:cxn>
                <a:cxn ang="0">
                  <a:pos x="707" y="365"/>
                </a:cxn>
                <a:cxn ang="0">
                  <a:pos x="708" y="401"/>
                </a:cxn>
                <a:cxn ang="0">
                  <a:pos x="707" y="437"/>
                </a:cxn>
                <a:cxn ang="0">
                  <a:pos x="701" y="472"/>
                </a:cxn>
                <a:cxn ang="0">
                  <a:pos x="694" y="505"/>
                </a:cxn>
                <a:cxn ang="0">
                  <a:pos x="683" y="536"/>
                </a:cxn>
                <a:cxn ang="0">
                  <a:pos x="670" y="565"/>
                </a:cxn>
                <a:cxn ang="0">
                  <a:pos x="654" y="591"/>
                </a:cxn>
                <a:cxn ang="0">
                  <a:pos x="631" y="619"/>
                </a:cxn>
                <a:cxn ang="0">
                  <a:pos x="606" y="644"/>
                </a:cxn>
                <a:cxn ang="0">
                  <a:pos x="579" y="666"/>
                </a:cxn>
                <a:cxn ang="0">
                  <a:pos x="549" y="683"/>
                </a:cxn>
                <a:cxn ang="0">
                  <a:pos x="517" y="697"/>
                </a:cxn>
                <a:cxn ang="0">
                  <a:pos x="484" y="706"/>
                </a:cxn>
                <a:cxn ang="0">
                  <a:pos x="450" y="714"/>
                </a:cxn>
                <a:cxn ang="0">
                  <a:pos x="416" y="716"/>
                </a:cxn>
                <a:cxn ang="0">
                  <a:pos x="380" y="716"/>
                </a:cxn>
                <a:cxn ang="0">
                  <a:pos x="344" y="712"/>
                </a:cxn>
                <a:cxn ang="0">
                  <a:pos x="308" y="704"/>
                </a:cxn>
                <a:cxn ang="0">
                  <a:pos x="271" y="693"/>
                </a:cxn>
                <a:cxn ang="0">
                  <a:pos x="236" y="678"/>
                </a:cxn>
                <a:cxn ang="0">
                  <a:pos x="201" y="659"/>
                </a:cxn>
                <a:cxn ang="0">
                  <a:pos x="167" y="638"/>
                </a:cxn>
                <a:cxn ang="0">
                  <a:pos x="134" y="610"/>
                </a:cxn>
                <a:cxn ang="0">
                  <a:pos x="103" y="581"/>
                </a:cxn>
                <a:cxn ang="0">
                  <a:pos x="77" y="549"/>
                </a:cxn>
                <a:cxn ang="0">
                  <a:pos x="53" y="514"/>
                </a:cxn>
                <a:cxn ang="0">
                  <a:pos x="34" y="479"/>
                </a:cxn>
                <a:cxn ang="0">
                  <a:pos x="19" y="442"/>
                </a:cxn>
                <a:cxn ang="0">
                  <a:pos x="8" y="403"/>
                </a:cxn>
                <a:cxn ang="0">
                  <a:pos x="1" y="365"/>
                </a:cxn>
                <a:cxn ang="0">
                  <a:pos x="0" y="325"/>
                </a:cxn>
                <a:cxn ang="0">
                  <a:pos x="1" y="286"/>
                </a:cxn>
                <a:cxn ang="0">
                  <a:pos x="9" y="248"/>
                </a:cxn>
                <a:cxn ang="0">
                  <a:pos x="20" y="210"/>
                </a:cxn>
                <a:cxn ang="0">
                  <a:pos x="37" y="174"/>
                </a:cxn>
                <a:cxn ang="0">
                  <a:pos x="58" y="138"/>
                </a:cxn>
                <a:cxn ang="0">
                  <a:pos x="82" y="108"/>
                </a:cxn>
                <a:cxn ang="0">
                  <a:pos x="109" y="82"/>
                </a:cxn>
                <a:cxn ang="0">
                  <a:pos x="137" y="59"/>
                </a:cxn>
                <a:cxn ang="0">
                  <a:pos x="168" y="40"/>
                </a:cxn>
                <a:cxn ang="0">
                  <a:pos x="201" y="25"/>
                </a:cxn>
                <a:cxn ang="0">
                  <a:pos x="234" y="13"/>
                </a:cxn>
                <a:cxn ang="0">
                  <a:pos x="270" y="5"/>
                </a:cxn>
                <a:cxn ang="0">
                  <a:pos x="305" y="0"/>
                </a:cxn>
                <a:cxn ang="0">
                  <a:pos x="341" y="0"/>
                </a:cxn>
              </a:cxnLst>
              <a:rect l="0" t="0" r="r" b="b"/>
              <a:pathLst>
                <a:path w="708" h="716">
                  <a:moveTo>
                    <a:pt x="341" y="0"/>
                  </a:moveTo>
                  <a:lnTo>
                    <a:pt x="378" y="2"/>
                  </a:lnTo>
                  <a:lnTo>
                    <a:pt x="415" y="9"/>
                  </a:lnTo>
                  <a:lnTo>
                    <a:pt x="451" y="19"/>
                  </a:lnTo>
                  <a:lnTo>
                    <a:pt x="487" y="34"/>
                  </a:lnTo>
                  <a:lnTo>
                    <a:pt x="523" y="52"/>
                  </a:lnTo>
                  <a:lnTo>
                    <a:pt x="556" y="74"/>
                  </a:lnTo>
                  <a:lnTo>
                    <a:pt x="586" y="97"/>
                  </a:lnTo>
                  <a:lnTo>
                    <a:pt x="612" y="125"/>
                  </a:lnTo>
                  <a:lnTo>
                    <a:pt x="635" y="155"/>
                  </a:lnTo>
                  <a:lnTo>
                    <a:pt x="655" y="186"/>
                  </a:lnTo>
                  <a:lnTo>
                    <a:pt x="671" y="220"/>
                  </a:lnTo>
                  <a:lnTo>
                    <a:pt x="685" y="255"/>
                  </a:lnTo>
                  <a:lnTo>
                    <a:pt x="696" y="291"/>
                  </a:lnTo>
                  <a:lnTo>
                    <a:pt x="703" y="328"/>
                  </a:lnTo>
                  <a:lnTo>
                    <a:pt x="707" y="365"/>
                  </a:lnTo>
                  <a:lnTo>
                    <a:pt x="708" y="401"/>
                  </a:lnTo>
                  <a:lnTo>
                    <a:pt x="707" y="437"/>
                  </a:lnTo>
                  <a:lnTo>
                    <a:pt x="701" y="472"/>
                  </a:lnTo>
                  <a:lnTo>
                    <a:pt x="694" y="505"/>
                  </a:lnTo>
                  <a:lnTo>
                    <a:pt x="683" y="536"/>
                  </a:lnTo>
                  <a:lnTo>
                    <a:pt x="670" y="565"/>
                  </a:lnTo>
                  <a:lnTo>
                    <a:pt x="654" y="591"/>
                  </a:lnTo>
                  <a:lnTo>
                    <a:pt x="631" y="619"/>
                  </a:lnTo>
                  <a:lnTo>
                    <a:pt x="606" y="644"/>
                  </a:lnTo>
                  <a:lnTo>
                    <a:pt x="579" y="666"/>
                  </a:lnTo>
                  <a:lnTo>
                    <a:pt x="549" y="683"/>
                  </a:lnTo>
                  <a:lnTo>
                    <a:pt x="517" y="697"/>
                  </a:lnTo>
                  <a:lnTo>
                    <a:pt x="484" y="706"/>
                  </a:lnTo>
                  <a:lnTo>
                    <a:pt x="450" y="714"/>
                  </a:lnTo>
                  <a:lnTo>
                    <a:pt x="416" y="716"/>
                  </a:lnTo>
                  <a:lnTo>
                    <a:pt x="380" y="716"/>
                  </a:lnTo>
                  <a:lnTo>
                    <a:pt x="344" y="712"/>
                  </a:lnTo>
                  <a:lnTo>
                    <a:pt x="308" y="704"/>
                  </a:lnTo>
                  <a:lnTo>
                    <a:pt x="271" y="693"/>
                  </a:lnTo>
                  <a:lnTo>
                    <a:pt x="236" y="678"/>
                  </a:lnTo>
                  <a:lnTo>
                    <a:pt x="201" y="659"/>
                  </a:lnTo>
                  <a:lnTo>
                    <a:pt x="167" y="638"/>
                  </a:lnTo>
                  <a:lnTo>
                    <a:pt x="134" y="610"/>
                  </a:lnTo>
                  <a:lnTo>
                    <a:pt x="103" y="581"/>
                  </a:lnTo>
                  <a:lnTo>
                    <a:pt x="77" y="549"/>
                  </a:lnTo>
                  <a:lnTo>
                    <a:pt x="53" y="514"/>
                  </a:lnTo>
                  <a:lnTo>
                    <a:pt x="34" y="479"/>
                  </a:lnTo>
                  <a:lnTo>
                    <a:pt x="19" y="442"/>
                  </a:lnTo>
                  <a:lnTo>
                    <a:pt x="8" y="403"/>
                  </a:lnTo>
                  <a:lnTo>
                    <a:pt x="1" y="365"/>
                  </a:lnTo>
                  <a:lnTo>
                    <a:pt x="0" y="325"/>
                  </a:lnTo>
                  <a:lnTo>
                    <a:pt x="1" y="286"/>
                  </a:lnTo>
                  <a:lnTo>
                    <a:pt x="9" y="248"/>
                  </a:lnTo>
                  <a:lnTo>
                    <a:pt x="20" y="210"/>
                  </a:lnTo>
                  <a:lnTo>
                    <a:pt x="37" y="174"/>
                  </a:lnTo>
                  <a:lnTo>
                    <a:pt x="58" y="138"/>
                  </a:lnTo>
                  <a:lnTo>
                    <a:pt x="82" y="108"/>
                  </a:lnTo>
                  <a:lnTo>
                    <a:pt x="109" y="82"/>
                  </a:lnTo>
                  <a:lnTo>
                    <a:pt x="137" y="59"/>
                  </a:lnTo>
                  <a:lnTo>
                    <a:pt x="168" y="40"/>
                  </a:lnTo>
                  <a:lnTo>
                    <a:pt x="201" y="25"/>
                  </a:lnTo>
                  <a:lnTo>
                    <a:pt x="234" y="13"/>
                  </a:lnTo>
                  <a:lnTo>
                    <a:pt x="270" y="5"/>
                  </a:lnTo>
                  <a:lnTo>
                    <a:pt x="305" y="0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FFD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6015038" y="1724025"/>
              <a:ext cx="1193800" cy="927100"/>
            </a:xfrm>
            <a:custGeom>
              <a:avLst/>
              <a:gdLst/>
              <a:ahLst/>
              <a:cxnLst>
                <a:cxn ang="0">
                  <a:pos x="401" y="1"/>
                </a:cxn>
                <a:cxn ang="0">
                  <a:pos x="480" y="14"/>
                </a:cxn>
                <a:cxn ang="0">
                  <a:pos x="557" y="42"/>
                </a:cxn>
                <a:cxn ang="0">
                  <a:pos x="631" y="85"/>
                </a:cxn>
                <a:cxn ang="0">
                  <a:pos x="688" y="133"/>
                </a:cxn>
                <a:cxn ang="0">
                  <a:pos x="725" y="182"/>
                </a:cxn>
                <a:cxn ang="0">
                  <a:pos x="752" y="233"/>
                </a:cxn>
                <a:cxn ang="0">
                  <a:pos x="733" y="286"/>
                </a:cxn>
                <a:cxn ang="0">
                  <a:pos x="704" y="324"/>
                </a:cxn>
                <a:cxn ang="0">
                  <a:pos x="666" y="350"/>
                </a:cxn>
                <a:cxn ang="0">
                  <a:pos x="621" y="365"/>
                </a:cxn>
                <a:cxn ang="0">
                  <a:pos x="572" y="371"/>
                </a:cxn>
                <a:cxn ang="0">
                  <a:pos x="521" y="368"/>
                </a:cxn>
                <a:cxn ang="0">
                  <a:pos x="467" y="361"/>
                </a:cxn>
                <a:cxn ang="0">
                  <a:pos x="390" y="341"/>
                </a:cxn>
                <a:cxn ang="0">
                  <a:pos x="343" y="326"/>
                </a:cxn>
                <a:cxn ang="0">
                  <a:pos x="302" y="310"/>
                </a:cxn>
                <a:cxn ang="0">
                  <a:pos x="268" y="296"/>
                </a:cxn>
                <a:cxn ang="0">
                  <a:pos x="243" y="285"/>
                </a:cxn>
                <a:cxn ang="0">
                  <a:pos x="231" y="279"/>
                </a:cxn>
                <a:cxn ang="0">
                  <a:pos x="228" y="318"/>
                </a:cxn>
                <a:cxn ang="0">
                  <a:pos x="219" y="391"/>
                </a:cxn>
                <a:cxn ang="0">
                  <a:pos x="200" y="451"/>
                </a:cxn>
                <a:cxn ang="0">
                  <a:pos x="175" y="499"/>
                </a:cxn>
                <a:cxn ang="0">
                  <a:pos x="146" y="536"/>
                </a:cxn>
                <a:cxn ang="0">
                  <a:pos x="114" y="562"/>
                </a:cxn>
                <a:cxn ang="0">
                  <a:pos x="84" y="579"/>
                </a:cxn>
                <a:cxn ang="0">
                  <a:pos x="49" y="549"/>
                </a:cxn>
                <a:cxn ang="0">
                  <a:pos x="18" y="474"/>
                </a:cxn>
                <a:cxn ang="0">
                  <a:pos x="2" y="396"/>
                </a:cxn>
                <a:cxn ang="0">
                  <a:pos x="2" y="318"/>
                </a:cxn>
                <a:cxn ang="0">
                  <a:pos x="17" y="240"/>
                </a:cxn>
                <a:cxn ang="0">
                  <a:pos x="44" y="185"/>
                </a:cxn>
                <a:cxn ang="0">
                  <a:pos x="87" y="126"/>
                </a:cxn>
                <a:cxn ang="0">
                  <a:pos x="146" y="73"/>
                </a:cxn>
                <a:cxn ang="0">
                  <a:pos x="213" y="34"/>
                </a:cxn>
                <a:cxn ang="0">
                  <a:pos x="285" y="10"/>
                </a:cxn>
                <a:cxn ang="0">
                  <a:pos x="362" y="0"/>
                </a:cxn>
              </a:cxnLst>
              <a:rect l="0" t="0" r="r" b="b"/>
              <a:pathLst>
                <a:path w="752" h="584">
                  <a:moveTo>
                    <a:pt x="362" y="0"/>
                  </a:moveTo>
                  <a:lnTo>
                    <a:pt x="401" y="1"/>
                  </a:lnTo>
                  <a:lnTo>
                    <a:pt x="440" y="6"/>
                  </a:lnTo>
                  <a:lnTo>
                    <a:pt x="480" y="14"/>
                  </a:lnTo>
                  <a:lnTo>
                    <a:pt x="519" y="27"/>
                  </a:lnTo>
                  <a:lnTo>
                    <a:pt x="557" y="42"/>
                  </a:lnTo>
                  <a:lnTo>
                    <a:pt x="595" y="62"/>
                  </a:lnTo>
                  <a:lnTo>
                    <a:pt x="631" y="85"/>
                  </a:lnTo>
                  <a:lnTo>
                    <a:pt x="662" y="109"/>
                  </a:lnTo>
                  <a:lnTo>
                    <a:pt x="688" y="133"/>
                  </a:lnTo>
                  <a:lnTo>
                    <a:pt x="708" y="157"/>
                  </a:lnTo>
                  <a:lnTo>
                    <a:pt x="725" y="182"/>
                  </a:lnTo>
                  <a:lnTo>
                    <a:pt x="739" y="207"/>
                  </a:lnTo>
                  <a:lnTo>
                    <a:pt x="752" y="233"/>
                  </a:lnTo>
                  <a:lnTo>
                    <a:pt x="744" y="261"/>
                  </a:lnTo>
                  <a:lnTo>
                    <a:pt x="733" y="286"/>
                  </a:lnTo>
                  <a:lnTo>
                    <a:pt x="719" y="307"/>
                  </a:lnTo>
                  <a:lnTo>
                    <a:pt x="704" y="324"/>
                  </a:lnTo>
                  <a:lnTo>
                    <a:pt x="686" y="338"/>
                  </a:lnTo>
                  <a:lnTo>
                    <a:pt x="666" y="350"/>
                  </a:lnTo>
                  <a:lnTo>
                    <a:pt x="645" y="358"/>
                  </a:lnTo>
                  <a:lnTo>
                    <a:pt x="621" y="365"/>
                  </a:lnTo>
                  <a:lnTo>
                    <a:pt x="598" y="369"/>
                  </a:lnTo>
                  <a:lnTo>
                    <a:pt x="572" y="371"/>
                  </a:lnTo>
                  <a:lnTo>
                    <a:pt x="547" y="370"/>
                  </a:lnTo>
                  <a:lnTo>
                    <a:pt x="521" y="368"/>
                  </a:lnTo>
                  <a:lnTo>
                    <a:pt x="494" y="366"/>
                  </a:lnTo>
                  <a:lnTo>
                    <a:pt x="467" y="361"/>
                  </a:lnTo>
                  <a:lnTo>
                    <a:pt x="441" y="356"/>
                  </a:lnTo>
                  <a:lnTo>
                    <a:pt x="390" y="341"/>
                  </a:lnTo>
                  <a:lnTo>
                    <a:pt x="367" y="334"/>
                  </a:lnTo>
                  <a:lnTo>
                    <a:pt x="343" y="326"/>
                  </a:lnTo>
                  <a:lnTo>
                    <a:pt x="322" y="318"/>
                  </a:lnTo>
                  <a:lnTo>
                    <a:pt x="302" y="310"/>
                  </a:lnTo>
                  <a:lnTo>
                    <a:pt x="284" y="303"/>
                  </a:lnTo>
                  <a:lnTo>
                    <a:pt x="268" y="296"/>
                  </a:lnTo>
                  <a:lnTo>
                    <a:pt x="254" y="290"/>
                  </a:lnTo>
                  <a:lnTo>
                    <a:pt x="243" y="285"/>
                  </a:lnTo>
                  <a:lnTo>
                    <a:pt x="235" y="281"/>
                  </a:lnTo>
                  <a:lnTo>
                    <a:pt x="231" y="279"/>
                  </a:lnTo>
                  <a:lnTo>
                    <a:pt x="229" y="278"/>
                  </a:lnTo>
                  <a:lnTo>
                    <a:pt x="228" y="318"/>
                  </a:lnTo>
                  <a:lnTo>
                    <a:pt x="224" y="356"/>
                  </a:lnTo>
                  <a:lnTo>
                    <a:pt x="219" y="391"/>
                  </a:lnTo>
                  <a:lnTo>
                    <a:pt x="211" y="423"/>
                  </a:lnTo>
                  <a:lnTo>
                    <a:pt x="200" y="451"/>
                  </a:lnTo>
                  <a:lnTo>
                    <a:pt x="188" y="476"/>
                  </a:lnTo>
                  <a:lnTo>
                    <a:pt x="175" y="499"/>
                  </a:lnTo>
                  <a:lnTo>
                    <a:pt x="160" y="519"/>
                  </a:lnTo>
                  <a:lnTo>
                    <a:pt x="146" y="536"/>
                  </a:lnTo>
                  <a:lnTo>
                    <a:pt x="129" y="550"/>
                  </a:lnTo>
                  <a:lnTo>
                    <a:pt x="114" y="562"/>
                  </a:lnTo>
                  <a:lnTo>
                    <a:pt x="98" y="572"/>
                  </a:lnTo>
                  <a:lnTo>
                    <a:pt x="84" y="579"/>
                  </a:lnTo>
                  <a:lnTo>
                    <a:pt x="69" y="584"/>
                  </a:lnTo>
                  <a:lnTo>
                    <a:pt x="49" y="549"/>
                  </a:lnTo>
                  <a:lnTo>
                    <a:pt x="31" y="512"/>
                  </a:lnTo>
                  <a:lnTo>
                    <a:pt x="18" y="474"/>
                  </a:lnTo>
                  <a:lnTo>
                    <a:pt x="9" y="436"/>
                  </a:lnTo>
                  <a:lnTo>
                    <a:pt x="2" y="396"/>
                  </a:lnTo>
                  <a:lnTo>
                    <a:pt x="0" y="357"/>
                  </a:lnTo>
                  <a:lnTo>
                    <a:pt x="2" y="318"/>
                  </a:lnTo>
                  <a:lnTo>
                    <a:pt x="8" y="279"/>
                  </a:lnTo>
                  <a:lnTo>
                    <a:pt x="17" y="240"/>
                  </a:lnTo>
                  <a:lnTo>
                    <a:pt x="29" y="212"/>
                  </a:lnTo>
                  <a:lnTo>
                    <a:pt x="44" y="185"/>
                  </a:lnTo>
                  <a:lnTo>
                    <a:pt x="61" y="159"/>
                  </a:lnTo>
                  <a:lnTo>
                    <a:pt x="87" y="126"/>
                  </a:lnTo>
                  <a:lnTo>
                    <a:pt x="115" y="98"/>
                  </a:lnTo>
                  <a:lnTo>
                    <a:pt x="146" y="73"/>
                  </a:lnTo>
                  <a:lnTo>
                    <a:pt x="178" y="52"/>
                  </a:lnTo>
                  <a:lnTo>
                    <a:pt x="213" y="34"/>
                  </a:lnTo>
                  <a:lnTo>
                    <a:pt x="248" y="20"/>
                  </a:lnTo>
                  <a:lnTo>
                    <a:pt x="285" y="10"/>
                  </a:lnTo>
                  <a:lnTo>
                    <a:pt x="323" y="3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E6934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6015038" y="1698625"/>
              <a:ext cx="1204912" cy="928688"/>
            </a:xfrm>
            <a:custGeom>
              <a:avLst/>
              <a:gdLst/>
              <a:ahLst/>
              <a:cxnLst>
                <a:cxn ang="0">
                  <a:pos x="407" y="1"/>
                </a:cxn>
                <a:cxn ang="0">
                  <a:pos x="486" y="14"/>
                </a:cxn>
                <a:cxn ang="0">
                  <a:pos x="564" y="42"/>
                </a:cxn>
                <a:cxn ang="0">
                  <a:pos x="638" y="85"/>
                </a:cxn>
                <a:cxn ang="0">
                  <a:pos x="694" y="132"/>
                </a:cxn>
                <a:cxn ang="0">
                  <a:pos x="732" y="181"/>
                </a:cxn>
                <a:cxn ang="0">
                  <a:pos x="759" y="233"/>
                </a:cxn>
                <a:cxn ang="0">
                  <a:pos x="740" y="285"/>
                </a:cxn>
                <a:cxn ang="0">
                  <a:pos x="711" y="324"/>
                </a:cxn>
                <a:cxn ang="0">
                  <a:pos x="673" y="350"/>
                </a:cxn>
                <a:cxn ang="0">
                  <a:pos x="629" y="364"/>
                </a:cxn>
                <a:cxn ang="0">
                  <a:pos x="580" y="371"/>
                </a:cxn>
                <a:cxn ang="0">
                  <a:pos x="527" y="368"/>
                </a:cxn>
                <a:cxn ang="0">
                  <a:pos x="475" y="361"/>
                </a:cxn>
                <a:cxn ang="0">
                  <a:pos x="422" y="348"/>
                </a:cxn>
                <a:cxn ang="0">
                  <a:pos x="350" y="325"/>
                </a:cxn>
                <a:cxn ang="0">
                  <a:pos x="309" y="310"/>
                </a:cxn>
                <a:cxn ang="0">
                  <a:pos x="274" y="295"/>
                </a:cxn>
                <a:cxn ang="0">
                  <a:pos x="250" y="285"/>
                </a:cxn>
                <a:cxn ang="0">
                  <a:pos x="237" y="278"/>
                </a:cxn>
                <a:cxn ang="0">
                  <a:pos x="235" y="319"/>
                </a:cxn>
                <a:cxn ang="0">
                  <a:pos x="226" y="391"/>
                </a:cxn>
                <a:cxn ang="0">
                  <a:pos x="209" y="450"/>
                </a:cxn>
                <a:cxn ang="0">
                  <a:pos x="185" y="498"/>
                </a:cxn>
                <a:cxn ang="0">
                  <a:pos x="157" y="534"/>
                </a:cxn>
                <a:cxn ang="0">
                  <a:pos x="127" y="560"/>
                </a:cxn>
                <a:cxn ang="0">
                  <a:pos x="97" y="576"/>
                </a:cxn>
                <a:cxn ang="0">
                  <a:pos x="70" y="584"/>
                </a:cxn>
                <a:cxn ang="0">
                  <a:pos x="39" y="547"/>
                </a:cxn>
                <a:cxn ang="0">
                  <a:pos x="12" y="470"/>
                </a:cxn>
                <a:cxn ang="0">
                  <a:pos x="0" y="390"/>
                </a:cxn>
                <a:cxn ang="0">
                  <a:pos x="5" y="310"/>
                </a:cxn>
                <a:cxn ang="0">
                  <a:pos x="27" y="232"/>
                </a:cxn>
                <a:cxn ang="0">
                  <a:pos x="68" y="159"/>
                </a:cxn>
                <a:cxn ang="0">
                  <a:pos x="121" y="99"/>
                </a:cxn>
                <a:cxn ang="0">
                  <a:pos x="184" y="52"/>
                </a:cxn>
                <a:cxn ang="0">
                  <a:pos x="254" y="20"/>
                </a:cxn>
                <a:cxn ang="0">
                  <a:pos x="330" y="3"/>
                </a:cxn>
              </a:cxnLst>
              <a:rect l="0" t="0" r="r" b="b"/>
              <a:pathLst>
                <a:path w="759" h="585">
                  <a:moveTo>
                    <a:pt x="368" y="0"/>
                  </a:moveTo>
                  <a:lnTo>
                    <a:pt x="407" y="1"/>
                  </a:lnTo>
                  <a:lnTo>
                    <a:pt x="447" y="5"/>
                  </a:lnTo>
                  <a:lnTo>
                    <a:pt x="486" y="14"/>
                  </a:lnTo>
                  <a:lnTo>
                    <a:pt x="525" y="26"/>
                  </a:lnTo>
                  <a:lnTo>
                    <a:pt x="564" y="42"/>
                  </a:lnTo>
                  <a:lnTo>
                    <a:pt x="601" y="62"/>
                  </a:lnTo>
                  <a:lnTo>
                    <a:pt x="638" y="85"/>
                  </a:lnTo>
                  <a:lnTo>
                    <a:pt x="669" y="109"/>
                  </a:lnTo>
                  <a:lnTo>
                    <a:pt x="694" y="132"/>
                  </a:lnTo>
                  <a:lnTo>
                    <a:pt x="715" y="157"/>
                  </a:lnTo>
                  <a:lnTo>
                    <a:pt x="732" y="181"/>
                  </a:lnTo>
                  <a:lnTo>
                    <a:pt x="746" y="207"/>
                  </a:lnTo>
                  <a:lnTo>
                    <a:pt x="759" y="233"/>
                  </a:lnTo>
                  <a:lnTo>
                    <a:pt x="751" y="261"/>
                  </a:lnTo>
                  <a:lnTo>
                    <a:pt x="740" y="285"/>
                  </a:lnTo>
                  <a:lnTo>
                    <a:pt x="727" y="306"/>
                  </a:lnTo>
                  <a:lnTo>
                    <a:pt x="711" y="324"/>
                  </a:lnTo>
                  <a:lnTo>
                    <a:pt x="693" y="338"/>
                  </a:lnTo>
                  <a:lnTo>
                    <a:pt x="673" y="350"/>
                  </a:lnTo>
                  <a:lnTo>
                    <a:pt x="651" y="358"/>
                  </a:lnTo>
                  <a:lnTo>
                    <a:pt x="629" y="364"/>
                  </a:lnTo>
                  <a:lnTo>
                    <a:pt x="604" y="369"/>
                  </a:lnTo>
                  <a:lnTo>
                    <a:pt x="580" y="371"/>
                  </a:lnTo>
                  <a:lnTo>
                    <a:pt x="553" y="370"/>
                  </a:lnTo>
                  <a:lnTo>
                    <a:pt x="527" y="368"/>
                  </a:lnTo>
                  <a:lnTo>
                    <a:pt x="501" y="365"/>
                  </a:lnTo>
                  <a:lnTo>
                    <a:pt x="475" y="361"/>
                  </a:lnTo>
                  <a:lnTo>
                    <a:pt x="448" y="355"/>
                  </a:lnTo>
                  <a:lnTo>
                    <a:pt x="422" y="348"/>
                  </a:lnTo>
                  <a:lnTo>
                    <a:pt x="373" y="334"/>
                  </a:lnTo>
                  <a:lnTo>
                    <a:pt x="350" y="325"/>
                  </a:lnTo>
                  <a:lnTo>
                    <a:pt x="329" y="318"/>
                  </a:lnTo>
                  <a:lnTo>
                    <a:pt x="309" y="310"/>
                  </a:lnTo>
                  <a:lnTo>
                    <a:pt x="291" y="303"/>
                  </a:lnTo>
                  <a:lnTo>
                    <a:pt x="274" y="295"/>
                  </a:lnTo>
                  <a:lnTo>
                    <a:pt x="262" y="290"/>
                  </a:lnTo>
                  <a:lnTo>
                    <a:pt x="250" y="285"/>
                  </a:lnTo>
                  <a:lnTo>
                    <a:pt x="242" y="281"/>
                  </a:lnTo>
                  <a:lnTo>
                    <a:pt x="237" y="278"/>
                  </a:lnTo>
                  <a:lnTo>
                    <a:pt x="235" y="277"/>
                  </a:lnTo>
                  <a:lnTo>
                    <a:pt x="235" y="319"/>
                  </a:lnTo>
                  <a:lnTo>
                    <a:pt x="232" y="356"/>
                  </a:lnTo>
                  <a:lnTo>
                    <a:pt x="226" y="391"/>
                  </a:lnTo>
                  <a:lnTo>
                    <a:pt x="219" y="422"/>
                  </a:lnTo>
                  <a:lnTo>
                    <a:pt x="209" y="450"/>
                  </a:lnTo>
                  <a:lnTo>
                    <a:pt x="198" y="476"/>
                  </a:lnTo>
                  <a:lnTo>
                    <a:pt x="185" y="498"/>
                  </a:lnTo>
                  <a:lnTo>
                    <a:pt x="172" y="517"/>
                  </a:lnTo>
                  <a:lnTo>
                    <a:pt x="157" y="534"/>
                  </a:lnTo>
                  <a:lnTo>
                    <a:pt x="143" y="548"/>
                  </a:lnTo>
                  <a:lnTo>
                    <a:pt x="127" y="560"/>
                  </a:lnTo>
                  <a:lnTo>
                    <a:pt x="113" y="569"/>
                  </a:lnTo>
                  <a:lnTo>
                    <a:pt x="97" y="576"/>
                  </a:lnTo>
                  <a:lnTo>
                    <a:pt x="84" y="581"/>
                  </a:lnTo>
                  <a:lnTo>
                    <a:pt x="70" y="584"/>
                  </a:lnTo>
                  <a:lnTo>
                    <a:pt x="58" y="585"/>
                  </a:lnTo>
                  <a:lnTo>
                    <a:pt x="39" y="547"/>
                  </a:lnTo>
                  <a:lnTo>
                    <a:pt x="24" y="509"/>
                  </a:lnTo>
                  <a:lnTo>
                    <a:pt x="12" y="470"/>
                  </a:lnTo>
                  <a:lnTo>
                    <a:pt x="4" y="430"/>
                  </a:lnTo>
                  <a:lnTo>
                    <a:pt x="0" y="390"/>
                  </a:lnTo>
                  <a:lnTo>
                    <a:pt x="0" y="350"/>
                  </a:lnTo>
                  <a:lnTo>
                    <a:pt x="5" y="310"/>
                  </a:lnTo>
                  <a:lnTo>
                    <a:pt x="14" y="271"/>
                  </a:lnTo>
                  <a:lnTo>
                    <a:pt x="27" y="232"/>
                  </a:lnTo>
                  <a:lnTo>
                    <a:pt x="45" y="195"/>
                  </a:lnTo>
                  <a:lnTo>
                    <a:pt x="68" y="159"/>
                  </a:lnTo>
                  <a:lnTo>
                    <a:pt x="93" y="127"/>
                  </a:lnTo>
                  <a:lnTo>
                    <a:pt x="121" y="99"/>
                  </a:lnTo>
                  <a:lnTo>
                    <a:pt x="152" y="73"/>
                  </a:lnTo>
                  <a:lnTo>
                    <a:pt x="184" y="52"/>
                  </a:lnTo>
                  <a:lnTo>
                    <a:pt x="219" y="34"/>
                  </a:lnTo>
                  <a:lnTo>
                    <a:pt x="254" y="20"/>
                  </a:lnTo>
                  <a:lnTo>
                    <a:pt x="291" y="10"/>
                  </a:lnTo>
                  <a:lnTo>
                    <a:pt x="330" y="3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6259513" y="4335463"/>
              <a:ext cx="493712" cy="187325"/>
            </a:xfrm>
            <a:custGeom>
              <a:avLst/>
              <a:gdLst/>
              <a:ahLst/>
              <a:cxnLst>
                <a:cxn ang="0">
                  <a:pos x="301" y="0"/>
                </a:cxn>
                <a:cxn ang="0">
                  <a:pos x="302" y="23"/>
                </a:cxn>
                <a:cxn ang="0">
                  <a:pos x="306" y="45"/>
                </a:cxn>
                <a:cxn ang="0">
                  <a:pos x="309" y="65"/>
                </a:cxn>
                <a:cxn ang="0">
                  <a:pos x="311" y="86"/>
                </a:cxn>
                <a:cxn ang="0">
                  <a:pos x="311" y="109"/>
                </a:cxn>
                <a:cxn ang="0">
                  <a:pos x="309" y="110"/>
                </a:cxn>
                <a:cxn ang="0">
                  <a:pos x="301" y="111"/>
                </a:cxn>
                <a:cxn ang="0">
                  <a:pos x="286" y="113"/>
                </a:cxn>
                <a:cxn ang="0">
                  <a:pos x="268" y="115"/>
                </a:cxn>
                <a:cxn ang="0">
                  <a:pos x="244" y="116"/>
                </a:cxn>
                <a:cxn ang="0">
                  <a:pos x="215" y="117"/>
                </a:cxn>
                <a:cxn ang="0">
                  <a:pos x="183" y="118"/>
                </a:cxn>
                <a:cxn ang="0">
                  <a:pos x="146" y="118"/>
                </a:cxn>
                <a:cxn ang="0">
                  <a:pos x="105" y="116"/>
                </a:cxn>
                <a:cxn ang="0">
                  <a:pos x="59" y="113"/>
                </a:cxn>
                <a:cxn ang="0">
                  <a:pos x="11" y="108"/>
                </a:cxn>
                <a:cxn ang="0">
                  <a:pos x="10" y="92"/>
                </a:cxn>
                <a:cxn ang="0">
                  <a:pos x="8" y="79"/>
                </a:cxn>
                <a:cxn ang="0">
                  <a:pos x="7" y="68"/>
                </a:cxn>
                <a:cxn ang="0">
                  <a:pos x="5" y="58"/>
                </a:cxn>
                <a:cxn ang="0">
                  <a:pos x="4" y="47"/>
                </a:cxn>
                <a:cxn ang="0">
                  <a:pos x="3" y="36"/>
                </a:cxn>
                <a:cxn ang="0">
                  <a:pos x="1" y="21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11" y="3"/>
                </a:cxn>
                <a:cxn ang="0">
                  <a:pos x="24" y="4"/>
                </a:cxn>
                <a:cxn ang="0">
                  <a:pos x="42" y="4"/>
                </a:cxn>
                <a:cxn ang="0">
                  <a:pos x="65" y="5"/>
                </a:cxn>
                <a:cxn ang="0">
                  <a:pos x="90" y="6"/>
                </a:cxn>
                <a:cxn ang="0">
                  <a:pos x="186" y="6"/>
                </a:cxn>
                <a:cxn ang="0">
                  <a:pos x="224" y="5"/>
                </a:cxn>
                <a:cxn ang="0">
                  <a:pos x="262" y="3"/>
                </a:cxn>
                <a:cxn ang="0">
                  <a:pos x="301" y="0"/>
                </a:cxn>
              </a:cxnLst>
              <a:rect l="0" t="0" r="r" b="b"/>
              <a:pathLst>
                <a:path w="311" h="118">
                  <a:moveTo>
                    <a:pt x="301" y="0"/>
                  </a:moveTo>
                  <a:lnTo>
                    <a:pt x="302" y="23"/>
                  </a:lnTo>
                  <a:lnTo>
                    <a:pt x="306" y="45"/>
                  </a:lnTo>
                  <a:lnTo>
                    <a:pt x="309" y="65"/>
                  </a:lnTo>
                  <a:lnTo>
                    <a:pt x="311" y="86"/>
                  </a:lnTo>
                  <a:lnTo>
                    <a:pt x="311" y="109"/>
                  </a:lnTo>
                  <a:lnTo>
                    <a:pt x="309" y="110"/>
                  </a:lnTo>
                  <a:lnTo>
                    <a:pt x="301" y="111"/>
                  </a:lnTo>
                  <a:lnTo>
                    <a:pt x="286" y="113"/>
                  </a:lnTo>
                  <a:lnTo>
                    <a:pt x="268" y="115"/>
                  </a:lnTo>
                  <a:lnTo>
                    <a:pt x="244" y="116"/>
                  </a:lnTo>
                  <a:lnTo>
                    <a:pt x="215" y="117"/>
                  </a:lnTo>
                  <a:lnTo>
                    <a:pt x="183" y="118"/>
                  </a:lnTo>
                  <a:lnTo>
                    <a:pt x="146" y="118"/>
                  </a:lnTo>
                  <a:lnTo>
                    <a:pt x="105" y="116"/>
                  </a:lnTo>
                  <a:lnTo>
                    <a:pt x="59" y="113"/>
                  </a:lnTo>
                  <a:lnTo>
                    <a:pt x="11" y="108"/>
                  </a:lnTo>
                  <a:lnTo>
                    <a:pt x="10" y="92"/>
                  </a:lnTo>
                  <a:lnTo>
                    <a:pt x="8" y="79"/>
                  </a:lnTo>
                  <a:lnTo>
                    <a:pt x="7" y="68"/>
                  </a:lnTo>
                  <a:lnTo>
                    <a:pt x="5" y="58"/>
                  </a:lnTo>
                  <a:lnTo>
                    <a:pt x="4" y="47"/>
                  </a:lnTo>
                  <a:lnTo>
                    <a:pt x="3" y="36"/>
                  </a:lnTo>
                  <a:lnTo>
                    <a:pt x="1" y="21"/>
                  </a:lnTo>
                  <a:lnTo>
                    <a:pt x="0" y="2"/>
                  </a:lnTo>
                  <a:lnTo>
                    <a:pt x="2" y="2"/>
                  </a:lnTo>
                  <a:lnTo>
                    <a:pt x="11" y="3"/>
                  </a:lnTo>
                  <a:lnTo>
                    <a:pt x="24" y="4"/>
                  </a:lnTo>
                  <a:lnTo>
                    <a:pt x="42" y="4"/>
                  </a:lnTo>
                  <a:lnTo>
                    <a:pt x="65" y="5"/>
                  </a:lnTo>
                  <a:lnTo>
                    <a:pt x="90" y="6"/>
                  </a:lnTo>
                  <a:lnTo>
                    <a:pt x="186" y="6"/>
                  </a:lnTo>
                  <a:lnTo>
                    <a:pt x="224" y="5"/>
                  </a:lnTo>
                  <a:lnTo>
                    <a:pt x="262" y="3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0000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7000875" y="3098800"/>
              <a:ext cx="168275" cy="1287463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106" y="799"/>
                </a:cxn>
                <a:cxn ang="0">
                  <a:pos x="44" y="811"/>
                </a:cxn>
                <a:cxn ang="0">
                  <a:pos x="39" y="783"/>
                </a:cxn>
                <a:cxn ang="0">
                  <a:pos x="35" y="750"/>
                </a:cxn>
                <a:cxn ang="0">
                  <a:pos x="29" y="713"/>
                </a:cxn>
                <a:cxn ang="0">
                  <a:pos x="24" y="671"/>
                </a:cxn>
                <a:cxn ang="0">
                  <a:pos x="19" y="627"/>
                </a:cxn>
                <a:cxn ang="0">
                  <a:pos x="14" y="579"/>
                </a:cxn>
                <a:cxn ang="0">
                  <a:pos x="9" y="529"/>
                </a:cxn>
                <a:cxn ang="0">
                  <a:pos x="6" y="478"/>
                </a:cxn>
                <a:cxn ang="0">
                  <a:pos x="3" y="424"/>
                </a:cxn>
                <a:cxn ang="0">
                  <a:pos x="1" y="371"/>
                </a:cxn>
                <a:cxn ang="0">
                  <a:pos x="0" y="311"/>
                </a:cxn>
                <a:cxn ang="0">
                  <a:pos x="1" y="256"/>
                </a:cxn>
                <a:cxn ang="0">
                  <a:pos x="3" y="207"/>
                </a:cxn>
                <a:cxn ang="0">
                  <a:pos x="6" y="164"/>
                </a:cxn>
                <a:cxn ang="0">
                  <a:pos x="9" y="126"/>
                </a:cxn>
                <a:cxn ang="0">
                  <a:pos x="12" y="93"/>
                </a:cxn>
                <a:cxn ang="0">
                  <a:pos x="15" y="66"/>
                </a:cxn>
                <a:cxn ang="0">
                  <a:pos x="19" y="43"/>
                </a:cxn>
                <a:cxn ang="0">
                  <a:pos x="21" y="26"/>
                </a:cxn>
                <a:cxn ang="0">
                  <a:pos x="24" y="14"/>
                </a:cxn>
                <a:cxn ang="0">
                  <a:pos x="25" y="7"/>
                </a:cxn>
                <a:cxn ang="0">
                  <a:pos x="26" y="4"/>
                </a:cxn>
                <a:cxn ang="0">
                  <a:pos x="69" y="0"/>
                </a:cxn>
              </a:cxnLst>
              <a:rect l="0" t="0" r="r" b="b"/>
              <a:pathLst>
                <a:path w="106" h="811">
                  <a:moveTo>
                    <a:pt x="69" y="0"/>
                  </a:moveTo>
                  <a:lnTo>
                    <a:pt x="106" y="799"/>
                  </a:lnTo>
                  <a:lnTo>
                    <a:pt x="44" y="811"/>
                  </a:lnTo>
                  <a:lnTo>
                    <a:pt x="39" y="783"/>
                  </a:lnTo>
                  <a:lnTo>
                    <a:pt x="35" y="750"/>
                  </a:lnTo>
                  <a:lnTo>
                    <a:pt x="29" y="713"/>
                  </a:lnTo>
                  <a:lnTo>
                    <a:pt x="24" y="671"/>
                  </a:lnTo>
                  <a:lnTo>
                    <a:pt x="19" y="627"/>
                  </a:lnTo>
                  <a:lnTo>
                    <a:pt x="14" y="579"/>
                  </a:lnTo>
                  <a:lnTo>
                    <a:pt x="9" y="529"/>
                  </a:lnTo>
                  <a:lnTo>
                    <a:pt x="6" y="478"/>
                  </a:lnTo>
                  <a:lnTo>
                    <a:pt x="3" y="424"/>
                  </a:lnTo>
                  <a:lnTo>
                    <a:pt x="1" y="371"/>
                  </a:lnTo>
                  <a:lnTo>
                    <a:pt x="0" y="311"/>
                  </a:lnTo>
                  <a:lnTo>
                    <a:pt x="1" y="256"/>
                  </a:lnTo>
                  <a:lnTo>
                    <a:pt x="3" y="207"/>
                  </a:lnTo>
                  <a:lnTo>
                    <a:pt x="6" y="164"/>
                  </a:lnTo>
                  <a:lnTo>
                    <a:pt x="9" y="126"/>
                  </a:lnTo>
                  <a:lnTo>
                    <a:pt x="12" y="93"/>
                  </a:lnTo>
                  <a:lnTo>
                    <a:pt x="15" y="66"/>
                  </a:lnTo>
                  <a:lnTo>
                    <a:pt x="19" y="43"/>
                  </a:lnTo>
                  <a:lnTo>
                    <a:pt x="21" y="26"/>
                  </a:lnTo>
                  <a:lnTo>
                    <a:pt x="24" y="14"/>
                  </a:lnTo>
                  <a:lnTo>
                    <a:pt x="25" y="7"/>
                  </a:lnTo>
                  <a:lnTo>
                    <a:pt x="26" y="4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A1C7D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7056438" y="4227513"/>
              <a:ext cx="192087" cy="227013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121" y="3"/>
                </a:cxn>
                <a:cxn ang="0">
                  <a:pos x="120" y="11"/>
                </a:cxn>
                <a:cxn ang="0">
                  <a:pos x="119" y="25"/>
                </a:cxn>
                <a:cxn ang="0">
                  <a:pos x="118" y="44"/>
                </a:cxn>
                <a:cxn ang="0">
                  <a:pos x="117" y="67"/>
                </a:cxn>
                <a:cxn ang="0">
                  <a:pos x="114" y="96"/>
                </a:cxn>
                <a:cxn ang="0">
                  <a:pos x="112" y="128"/>
                </a:cxn>
                <a:cxn ang="0">
                  <a:pos x="78" y="134"/>
                </a:cxn>
                <a:cxn ang="0">
                  <a:pos x="46" y="139"/>
                </a:cxn>
                <a:cxn ang="0">
                  <a:pos x="19" y="143"/>
                </a:cxn>
                <a:cxn ang="0">
                  <a:pos x="18" y="140"/>
                </a:cxn>
                <a:cxn ang="0">
                  <a:pos x="16" y="132"/>
                </a:cxn>
                <a:cxn ang="0">
                  <a:pos x="13" y="117"/>
                </a:cxn>
                <a:cxn ang="0">
                  <a:pos x="9" y="97"/>
                </a:cxn>
                <a:cxn ang="0">
                  <a:pos x="4" y="72"/>
                </a:cxn>
                <a:cxn ang="0">
                  <a:pos x="0" y="41"/>
                </a:cxn>
                <a:cxn ang="0">
                  <a:pos x="33" y="33"/>
                </a:cxn>
                <a:cxn ang="0">
                  <a:pos x="65" y="23"/>
                </a:cxn>
                <a:cxn ang="0">
                  <a:pos x="94" y="12"/>
                </a:cxn>
                <a:cxn ang="0">
                  <a:pos x="121" y="0"/>
                </a:cxn>
              </a:cxnLst>
              <a:rect l="0" t="0" r="r" b="b"/>
              <a:pathLst>
                <a:path w="121" h="143">
                  <a:moveTo>
                    <a:pt x="121" y="0"/>
                  </a:moveTo>
                  <a:lnTo>
                    <a:pt x="121" y="3"/>
                  </a:lnTo>
                  <a:lnTo>
                    <a:pt x="120" y="11"/>
                  </a:lnTo>
                  <a:lnTo>
                    <a:pt x="119" y="25"/>
                  </a:lnTo>
                  <a:lnTo>
                    <a:pt x="118" y="44"/>
                  </a:lnTo>
                  <a:lnTo>
                    <a:pt x="117" y="67"/>
                  </a:lnTo>
                  <a:lnTo>
                    <a:pt x="114" y="96"/>
                  </a:lnTo>
                  <a:lnTo>
                    <a:pt x="112" y="128"/>
                  </a:lnTo>
                  <a:lnTo>
                    <a:pt x="78" y="134"/>
                  </a:lnTo>
                  <a:lnTo>
                    <a:pt x="46" y="139"/>
                  </a:lnTo>
                  <a:lnTo>
                    <a:pt x="19" y="143"/>
                  </a:lnTo>
                  <a:lnTo>
                    <a:pt x="18" y="140"/>
                  </a:lnTo>
                  <a:lnTo>
                    <a:pt x="16" y="132"/>
                  </a:lnTo>
                  <a:lnTo>
                    <a:pt x="13" y="117"/>
                  </a:lnTo>
                  <a:lnTo>
                    <a:pt x="9" y="97"/>
                  </a:lnTo>
                  <a:lnTo>
                    <a:pt x="4" y="72"/>
                  </a:lnTo>
                  <a:lnTo>
                    <a:pt x="0" y="41"/>
                  </a:lnTo>
                  <a:lnTo>
                    <a:pt x="33" y="33"/>
                  </a:lnTo>
                  <a:lnTo>
                    <a:pt x="65" y="23"/>
                  </a:lnTo>
                  <a:lnTo>
                    <a:pt x="94" y="12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6037263" y="3057525"/>
              <a:ext cx="720725" cy="1427163"/>
            </a:xfrm>
            <a:custGeom>
              <a:avLst/>
              <a:gdLst/>
              <a:ahLst/>
              <a:cxnLst>
                <a:cxn ang="0">
                  <a:pos x="117" y="1"/>
                </a:cxn>
                <a:cxn ang="0">
                  <a:pos x="133" y="6"/>
                </a:cxn>
                <a:cxn ang="0">
                  <a:pos x="161" y="13"/>
                </a:cxn>
                <a:cxn ang="0">
                  <a:pos x="214" y="24"/>
                </a:cxn>
                <a:cxn ang="0">
                  <a:pos x="250" y="29"/>
                </a:cxn>
                <a:cxn ang="0">
                  <a:pos x="267" y="31"/>
                </a:cxn>
                <a:cxn ang="0">
                  <a:pos x="276" y="49"/>
                </a:cxn>
                <a:cxn ang="0">
                  <a:pos x="289" y="83"/>
                </a:cxn>
                <a:cxn ang="0">
                  <a:pos x="308" y="130"/>
                </a:cxn>
                <a:cxn ang="0">
                  <a:pos x="331" y="191"/>
                </a:cxn>
                <a:cxn ang="0">
                  <a:pos x="355" y="262"/>
                </a:cxn>
                <a:cxn ang="0">
                  <a:pos x="380" y="344"/>
                </a:cxn>
                <a:cxn ang="0">
                  <a:pos x="403" y="434"/>
                </a:cxn>
                <a:cxn ang="0">
                  <a:pos x="423" y="529"/>
                </a:cxn>
                <a:cxn ang="0">
                  <a:pos x="440" y="629"/>
                </a:cxn>
                <a:cxn ang="0">
                  <a:pos x="451" y="734"/>
                </a:cxn>
                <a:cxn ang="0">
                  <a:pos x="454" y="839"/>
                </a:cxn>
                <a:cxn ang="0">
                  <a:pos x="450" y="891"/>
                </a:cxn>
                <a:cxn ang="0">
                  <a:pos x="428" y="894"/>
                </a:cxn>
                <a:cxn ang="0">
                  <a:pos x="390" y="897"/>
                </a:cxn>
                <a:cxn ang="0">
                  <a:pos x="338" y="899"/>
                </a:cxn>
                <a:cxn ang="0">
                  <a:pos x="245" y="897"/>
                </a:cxn>
                <a:cxn ang="0">
                  <a:pos x="178" y="890"/>
                </a:cxn>
                <a:cxn ang="0">
                  <a:pos x="112" y="876"/>
                </a:cxn>
                <a:cxn ang="0">
                  <a:pos x="52" y="854"/>
                </a:cxn>
                <a:cxn ang="0">
                  <a:pos x="0" y="823"/>
                </a:cxn>
                <a:cxn ang="0">
                  <a:pos x="1" y="810"/>
                </a:cxn>
                <a:cxn ang="0">
                  <a:pos x="3" y="773"/>
                </a:cxn>
                <a:cxn ang="0">
                  <a:pos x="6" y="717"/>
                </a:cxn>
                <a:cxn ang="0">
                  <a:pos x="10" y="648"/>
                </a:cxn>
                <a:cxn ang="0">
                  <a:pos x="15" y="567"/>
                </a:cxn>
                <a:cxn ang="0">
                  <a:pos x="23" y="481"/>
                </a:cxn>
                <a:cxn ang="0">
                  <a:pos x="31" y="392"/>
                </a:cxn>
                <a:cxn ang="0">
                  <a:pos x="41" y="307"/>
                </a:cxn>
                <a:cxn ang="0">
                  <a:pos x="52" y="227"/>
                </a:cxn>
                <a:cxn ang="0">
                  <a:pos x="61" y="174"/>
                </a:cxn>
                <a:cxn ang="0">
                  <a:pos x="71" y="135"/>
                </a:cxn>
                <a:cxn ang="0">
                  <a:pos x="83" y="92"/>
                </a:cxn>
                <a:cxn ang="0">
                  <a:pos x="96" y="53"/>
                </a:cxn>
                <a:cxn ang="0">
                  <a:pos x="107" y="21"/>
                </a:cxn>
                <a:cxn ang="0">
                  <a:pos x="113" y="3"/>
                </a:cxn>
              </a:cxnLst>
              <a:rect l="0" t="0" r="r" b="b"/>
              <a:pathLst>
                <a:path w="454" h="899">
                  <a:moveTo>
                    <a:pt x="114" y="0"/>
                  </a:moveTo>
                  <a:lnTo>
                    <a:pt x="117" y="1"/>
                  </a:lnTo>
                  <a:lnTo>
                    <a:pt x="123" y="3"/>
                  </a:lnTo>
                  <a:lnTo>
                    <a:pt x="133" y="6"/>
                  </a:lnTo>
                  <a:lnTo>
                    <a:pt x="146" y="10"/>
                  </a:lnTo>
                  <a:lnTo>
                    <a:pt x="161" y="13"/>
                  </a:lnTo>
                  <a:lnTo>
                    <a:pt x="178" y="17"/>
                  </a:lnTo>
                  <a:lnTo>
                    <a:pt x="214" y="24"/>
                  </a:lnTo>
                  <a:lnTo>
                    <a:pt x="233" y="27"/>
                  </a:lnTo>
                  <a:lnTo>
                    <a:pt x="250" y="29"/>
                  </a:lnTo>
                  <a:lnTo>
                    <a:pt x="267" y="29"/>
                  </a:lnTo>
                  <a:lnTo>
                    <a:pt x="267" y="31"/>
                  </a:lnTo>
                  <a:lnTo>
                    <a:pt x="270" y="39"/>
                  </a:lnTo>
                  <a:lnTo>
                    <a:pt x="276" y="49"/>
                  </a:lnTo>
                  <a:lnTo>
                    <a:pt x="282" y="64"/>
                  </a:lnTo>
                  <a:lnTo>
                    <a:pt x="289" y="83"/>
                  </a:lnTo>
                  <a:lnTo>
                    <a:pt x="298" y="105"/>
                  </a:lnTo>
                  <a:lnTo>
                    <a:pt x="308" y="130"/>
                  </a:lnTo>
                  <a:lnTo>
                    <a:pt x="319" y="159"/>
                  </a:lnTo>
                  <a:lnTo>
                    <a:pt x="331" y="191"/>
                  </a:lnTo>
                  <a:lnTo>
                    <a:pt x="343" y="225"/>
                  </a:lnTo>
                  <a:lnTo>
                    <a:pt x="355" y="262"/>
                  </a:lnTo>
                  <a:lnTo>
                    <a:pt x="367" y="302"/>
                  </a:lnTo>
                  <a:lnTo>
                    <a:pt x="380" y="344"/>
                  </a:lnTo>
                  <a:lnTo>
                    <a:pt x="392" y="387"/>
                  </a:lnTo>
                  <a:lnTo>
                    <a:pt x="403" y="434"/>
                  </a:lnTo>
                  <a:lnTo>
                    <a:pt x="413" y="481"/>
                  </a:lnTo>
                  <a:lnTo>
                    <a:pt x="423" y="529"/>
                  </a:lnTo>
                  <a:lnTo>
                    <a:pt x="432" y="579"/>
                  </a:lnTo>
                  <a:lnTo>
                    <a:pt x="440" y="629"/>
                  </a:lnTo>
                  <a:lnTo>
                    <a:pt x="446" y="681"/>
                  </a:lnTo>
                  <a:lnTo>
                    <a:pt x="451" y="734"/>
                  </a:lnTo>
                  <a:lnTo>
                    <a:pt x="453" y="786"/>
                  </a:lnTo>
                  <a:lnTo>
                    <a:pt x="454" y="839"/>
                  </a:lnTo>
                  <a:lnTo>
                    <a:pt x="452" y="891"/>
                  </a:lnTo>
                  <a:lnTo>
                    <a:pt x="450" y="891"/>
                  </a:lnTo>
                  <a:lnTo>
                    <a:pt x="442" y="892"/>
                  </a:lnTo>
                  <a:lnTo>
                    <a:pt x="428" y="894"/>
                  </a:lnTo>
                  <a:lnTo>
                    <a:pt x="411" y="895"/>
                  </a:lnTo>
                  <a:lnTo>
                    <a:pt x="390" y="897"/>
                  </a:lnTo>
                  <a:lnTo>
                    <a:pt x="365" y="898"/>
                  </a:lnTo>
                  <a:lnTo>
                    <a:pt x="338" y="899"/>
                  </a:lnTo>
                  <a:lnTo>
                    <a:pt x="277" y="899"/>
                  </a:lnTo>
                  <a:lnTo>
                    <a:pt x="245" y="897"/>
                  </a:lnTo>
                  <a:lnTo>
                    <a:pt x="211" y="894"/>
                  </a:lnTo>
                  <a:lnTo>
                    <a:pt x="178" y="890"/>
                  </a:lnTo>
                  <a:lnTo>
                    <a:pt x="144" y="883"/>
                  </a:lnTo>
                  <a:lnTo>
                    <a:pt x="112" y="876"/>
                  </a:lnTo>
                  <a:lnTo>
                    <a:pt x="81" y="866"/>
                  </a:lnTo>
                  <a:lnTo>
                    <a:pt x="52" y="854"/>
                  </a:lnTo>
                  <a:lnTo>
                    <a:pt x="25" y="840"/>
                  </a:lnTo>
                  <a:lnTo>
                    <a:pt x="0" y="823"/>
                  </a:lnTo>
                  <a:lnTo>
                    <a:pt x="0" y="819"/>
                  </a:lnTo>
                  <a:lnTo>
                    <a:pt x="1" y="810"/>
                  </a:lnTo>
                  <a:lnTo>
                    <a:pt x="2" y="794"/>
                  </a:lnTo>
                  <a:lnTo>
                    <a:pt x="3" y="773"/>
                  </a:lnTo>
                  <a:lnTo>
                    <a:pt x="4" y="747"/>
                  </a:lnTo>
                  <a:lnTo>
                    <a:pt x="6" y="717"/>
                  </a:lnTo>
                  <a:lnTo>
                    <a:pt x="8" y="684"/>
                  </a:lnTo>
                  <a:lnTo>
                    <a:pt x="10" y="648"/>
                  </a:lnTo>
                  <a:lnTo>
                    <a:pt x="13" y="609"/>
                  </a:lnTo>
                  <a:lnTo>
                    <a:pt x="15" y="567"/>
                  </a:lnTo>
                  <a:lnTo>
                    <a:pt x="19" y="524"/>
                  </a:lnTo>
                  <a:lnTo>
                    <a:pt x="23" y="481"/>
                  </a:lnTo>
                  <a:lnTo>
                    <a:pt x="26" y="436"/>
                  </a:lnTo>
                  <a:lnTo>
                    <a:pt x="31" y="392"/>
                  </a:lnTo>
                  <a:lnTo>
                    <a:pt x="35" y="349"/>
                  </a:lnTo>
                  <a:lnTo>
                    <a:pt x="41" y="307"/>
                  </a:lnTo>
                  <a:lnTo>
                    <a:pt x="45" y="266"/>
                  </a:lnTo>
                  <a:lnTo>
                    <a:pt x="52" y="227"/>
                  </a:lnTo>
                  <a:lnTo>
                    <a:pt x="57" y="192"/>
                  </a:lnTo>
                  <a:lnTo>
                    <a:pt x="61" y="174"/>
                  </a:lnTo>
                  <a:lnTo>
                    <a:pt x="65" y="155"/>
                  </a:lnTo>
                  <a:lnTo>
                    <a:pt x="71" y="135"/>
                  </a:lnTo>
                  <a:lnTo>
                    <a:pt x="77" y="114"/>
                  </a:lnTo>
                  <a:lnTo>
                    <a:pt x="83" y="92"/>
                  </a:lnTo>
                  <a:lnTo>
                    <a:pt x="90" y="72"/>
                  </a:lnTo>
                  <a:lnTo>
                    <a:pt x="96" y="53"/>
                  </a:lnTo>
                  <a:lnTo>
                    <a:pt x="102" y="36"/>
                  </a:lnTo>
                  <a:lnTo>
                    <a:pt x="107" y="21"/>
                  </a:lnTo>
                  <a:lnTo>
                    <a:pt x="111" y="10"/>
                  </a:lnTo>
                  <a:lnTo>
                    <a:pt x="113" y="3"/>
                  </a:lnTo>
                  <a:lnTo>
                    <a:pt x="11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C4774">
                    <a:shade val="30000"/>
                    <a:satMod val="115000"/>
                  </a:srgbClr>
                </a:gs>
                <a:gs pos="50000">
                  <a:srgbClr val="1C4774">
                    <a:shade val="67500"/>
                    <a:satMod val="115000"/>
                  </a:srgbClr>
                </a:gs>
                <a:gs pos="100000">
                  <a:srgbClr val="1C477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7019925" y="3073400"/>
              <a:ext cx="579437" cy="1341438"/>
            </a:xfrm>
            <a:custGeom>
              <a:avLst/>
              <a:gdLst/>
              <a:ahLst/>
              <a:cxnLst>
                <a:cxn ang="0">
                  <a:pos x="170" y="2"/>
                </a:cxn>
                <a:cxn ang="0">
                  <a:pos x="181" y="19"/>
                </a:cxn>
                <a:cxn ang="0">
                  <a:pos x="200" y="53"/>
                </a:cxn>
                <a:cxn ang="0">
                  <a:pos x="245" y="141"/>
                </a:cxn>
                <a:cxn ang="0">
                  <a:pos x="285" y="237"/>
                </a:cxn>
                <a:cxn ang="0">
                  <a:pos x="317" y="343"/>
                </a:cxn>
                <a:cxn ang="0">
                  <a:pos x="341" y="453"/>
                </a:cxn>
                <a:cxn ang="0">
                  <a:pos x="357" y="560"/>
                </a:cxn>
                <a:cxn ang="0">
                  <a:pos x="365" y="658"/>
                </a:cxn>
                <a:cxn ang="0">
                  <a:pos x="363" y="702"/>
                </a:cxn>
                <a:cxn ang="0">
                  <a:pos x="345" y="707"/>
                </a:cxn>
                <a:cxn ang="0">
                  <a:pos x="314" y="716"/>
                </a:cxn>
                <a:cxn ang="0">
                  <a:pos x="255" y="729"/>
                </a:cxn>
                <a:cxn ang="0">
                  <a:pos x="216" y="736"/>
                </a:cxn>
                <a:cxn ang="0">
                  <a:pos x="216" y="815"/>
                </a:cxn>
                <a:cxn ang="0">
                  <a:pos x="198" y="819"/>
                </a:cxn>
                <a:cxn ang="0">
                  <a:pos x="168" y="826"/>
                </a:cxn>
                <a:cxn ang="0">
                  <a:pos x="113" y="837"/>
                </a:cxn>
                <a:cxn ang="0">
                  <a:pos x="78" y="842"/>
                </a:cxn>
                <a:cxn ang="0">
                  <a:pos x="53" y="845"/>
                </a:cxn>
                <a:cxn ang="0">
                  <a:pos x="51" y="834"/>
                </a:cxn>
                <a:cxn ang="0">
                  <a:pos x="46" y="803"/>
                </a:cxn>
                <a:cxn ang="0">
                  <a:pos x="37" y="755"/>
                </a:cxn>
                <a:cxn ang="0">
                  <a:pos x="28" y="694"/>
                </a:cxn>
                <a:cxn ang="0">
                  <a:pos x="19" y="619"/>
                </a:cxn>
                <a:cxn ang="0">
                  <a:pos x="11" y="536"/>
                </a:cxn>
                <a:cxn ang="0">
                  <a:pos x="5" y="447"/>
                </a:cxn>
                <a:cxn ang="0">
                  <a:pos x="1" y="354"/>
                </a:cxn>
                <a:cxn ang="0">
                  <a:pos x="0" y="250"/>
                </a:cxn>
                <a:cxn ang="0">
                  <a:pos x="2" y="167"/>
                </a:cxn>
                <a:cxn ang="0">
                  <a:pos x="5" y="106"/>
                </a:cxn>
                <a:cxn ang="0">
                  <a:pos x="8" y="62"/>
                </a:cxn>
                <a:cxn ang="0">
                  <a:pos x="11" y="35"/>
                </a:cxn>
                <a:cxn ang="0">
                  <a:pos x="14" y="22"/>
                </a:cxn>
                <a:cxn ang="0">
                  <a:pos x="169" y="0"/>
                </a:cxn>
              </a:cxnLst>
              <a:rect l="0" t="0" r="r" b="b"/>
              <a:pathLst>
                <a:path w="365" h="845">
                  <a:moveTo>
                    <a:pt x="169" y="0"/>
                  </a:moveTo>
                  <a:lnTo>
                    <a:pt x="170" y="2"/>
                  </a:lnTo>
                  <a:lnTo>
                    <a:pt x="174" y="9"/>
                  </a:lnTo>
                  <a:lnTo>
                    <a:pt x="181" y="19"/>
                  </a:lnTo>
                  <a:lnTo>
                    <a:pt x="189" y="34"/>
                  </a:lnTo>
                  <a:lnTo>
                    <a:pt x="200" y="53"/>
                  </a:lnTo>
                  <a:lnTo>
                    <a:pt x="213" y="77"/>
                  </a:lnTo>
                  <a:lnTo>
                    <a:pt x="245" y="141"/>
                  </a:lnTo>
                  <a:lnTo>
                    <a:pt x="266" y="187"/>
                  </a:lnTo>
                  <a:lnTo>
                    <a:pt x="285" y="237"/>
                  </a:lnTo>
                  <a:lnTo>
                    <a:pt x="302" y="290"/>
                  </a:lnTo>
                  <a:lnTo>
                    <a:pt x="317" y="343"/>
                  </a:lnTo>
                  <a:lnTo>
                    <a:pt x="330" y="398"/>
                  </a:lnTo>
                  <a:lnTo>
                    <a:pt x="341" y="453"/>
                  </a:lnTo>
                  <a:lnTo>
                    <a:pt x="350" y="507"/>
                  </a:lnTo>
                  <a:lnTo>
                    <a:pt x="357" y="560"/>
                  </a:lnTo>
                  <a:lnTo>
                    <a:pt x="362" y="610"/>
                  </a:lnTo>
                  <a:lnTo>
                    <a:pt x="365" y="658"/>
                  </a:lnTo>
                  <a:lnTo>
                    <a:pt x="365" y="701"/>
                  </a:lnTo>
                  <a:lnTo>
                    <a:pt x="363" y="702"/>
                  </a:lnTo>
                  <a:lnTo>
                    <a:pt x="356" y="704"/>
                  </a:lnTo>
                  <a:lnTo>
                    <a:pt x="345" y="707"/>
                  </a:lnTo>
                  <a:lnTo>
                    <a:pt x="331" y="711"/>
                  </a:lnTo>
                  <a:lnTo>
                    <a:pt x="314" y="716"/>
                  </a:lnTo>
                  <a:lnTo>
                    <a:pt x="276" y="725"/>
                  </a:lnTo>
                  <a:lnTo>
                    <a:pt x="255" y="729"/>
                  </a:lnTo>
                  <a:lnTo>
                    <a:pt x="235" y="733"/>
                  </a:lnTo>
                  <a:lnTo>
                    <a:pt x="216" y="736"/>
                  </a:lnTo>
                  <a:lnTo>
                    <a:pt x="219" y="814"/>
                  </a:lnTo>
                  <a:lnTo>
                    <a:pt x="216" y="815"/>
                  </a:lnTo>
                  <a:lnTo>
                    <a:pt x="209" y="817"/>
                  </a:lnTo>
                  <a:lnTo>
                    <a:pt x="198" y="819"/>
                  </a:lnTo>
                  <a:lnTo>
                    <a:pt x="184" y="823"/>
                  </a:lnTo>
                  <a:lnTo>
                    <a:pt x="168" y="826"/>
                  </a:lnTo>
                  <a:lnTo>
                    <a:pt x="132" y="833"/>
                  </a:lnTo>
                  <a:lnTo>
                    <a:pt x="113" y="837"/>
                  </a:lnTo>
                  <a:lnTo>
                    <a:pt x="94" y="841"/>
                  </a:lnTo>
                  <a:lnTo>
                    <a:pt x="78" y="842"/>
                  </a:lnTo>
                  <a:lnTo>
                    <a:pt x="64" y="844"/>
                  </a:lnTo>
                  <a:lnTo>
                    <a:pt x="53" y="845"/>
                  </a:lnTo>
                  <a:lnTo>
                    <a:pt x="52" y="842"/>
                  </a:lnTo>
                  <a:lnTo>
                    <a:pt x="51" y="834"/>
                  </a:lnTo>
                  <a:lnTo>
                    <a:pt x="48" y="822"/>
                  </a:lnTo>
                  <a:lnTo>
                    <a:pt x="46" y="803"/>
                  </a:lnTo>
                  <a:lnTo>
                    <a:pt x="42" y="782"/>
                  </a:lnTo>
                  <a:lnTo>
                    <a:pt x="37" y="755"/>
                  </a:lnTo>
                  <a:lnTo>
                    <a:pt x="33" y="726"/>
                  </a:lnTo>
                  <a:lnTo>
                    <a:pt x="28" y="694"/>
                  </a:lnTo>
                  <a:lnTo>
                    <a:pt x="24" y="658"/>
                  </a:lnTo>
                  <a:lnTo>
                    <a:pt x="19" y="619"/>
                  </a:lnTo>
                  <a:lnTo>
                    <a:pt x="15" y="579"/>
                  </a:lnTo>
                  <a:lnTo>
                    <a:pt x="11" y="536"/>
                  </a:lnTo>
                  <a:lnTo>
                    <a:pt x="7" y="493"/>
                  </a:lnTo>
                  <a:lnTo>
                    <a:pt x="5" y="447"/>
                  </a:lnTo>
                  <a:lnTo>
                    <a:pt x="2" y="401"/>
                  </a:lnTo>
                  <a:lnTo>
                    <a:pt x="1" y="354"/>
                  </a:lnTo>
                  <a:lnTo>
                    <a:pt x="0" y="299"/>
                  </a:lnTo>
                  <a:lnTo>
                    <a:pt x="0" y="250"/>
                  </a:lnTo>
                  <a:lnTo>
                    <a:pt x="1" y="206"/>
                  </a:lnTo>
                  <a:lnTo>
                    <a:pt x="2" y="167"/>
                  </a:lnTo>
                  <a:lnTo>
                    <a:pt x="3" y="135"/>
                  </a:lnTo>
                  <a:lnTo>
                    <a:pt x="5" y="106"/>
                  </a:lnTo>
                  <a:lnTo>
                    <a:pt x="7" y="81"/>
                  </a:lnTo>
                  <a:lnTo>
                    <a:pt x="8" y="62"/>
                  </a:lnTo>
                  <a:lnTo>
                    <a:pt x="10" y="47"/>
                  </a:lnTo>
                  <a:lnTo>
                    <a:pt x="11" y="35"/>
                  </a:lnTo>
                  <a:lnTo>
                    <a:pt x="13" y="27"/>
                  </a:lnTo>
                  <a:lnTo>
                    <a:pt x="14" y="22"/>
                  </a:lnTo>
                  <a:lnTo>
                    <a:pt x="14" y="20"/>
                  </a:lnTo>
                  <a:lnTo>
                    <a:pt x="16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C4774">
                    <a:shade val="30000"/>
                    <a:satMod val="115000"/>
                  </a:srgbClr>
                </a:gs>
                <a:gs pos="50000">
                  <a:srgbClr val="1C4774">
                    <a:shade val="67500"/>
                    <a:satMod val="115000"/>
                  </a:srgbClr>
                </a:gs>
                <a:gs pos="100000">
                  <a:srgbClr val="1C477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6661150" y="3114675"/>
              <a:ext cx="238125" cy="171450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12" y="104"/>
                </a:cxn>
                <a:cxn ang="0">
                  <a:pos x="72" y="108"/>
                </a:cxn>
                <a:cxn ang="0">
                  <a:pos x="0" y="2"/>
                </a:cxn>
                <a:cxn ang="0">
                  <a:pos x="57" y="2"/>
                </a:cxn>
                <a:cxn ang="0">
                  <a:pos x="86" y="3"/>
                </a:cxn>
                <a:cxn ang="0">
                  <a:pos x="116" y="2"/>
                </a:cxn>
                <a:cxn ang="0">
                  <a:pos x="150" y="0"/>
                </a:cxn>
              </a:cxnLst>
              <a:rect l="0" t="0" r="r" b="b"/>
              <a:pathLst>
                <a:path w="150" h="108">
                  <a:moveTo>
                    <a:pt x="150" y="0"/>
                  </a:moveTo>
                  <a:lnTo>
                    <a:pt x="112" y="104"/>
                  </a:lnTo>
                  <a:lnTo>
                    <a:pt x="72" y="108"/>
                  </a:lnTo>
                  <a:lnTo>
                    <a:pt x="0" y="2"/>
                  </a:lnTo>
                  <a:lnTo>
                    <a:pt x="57" y="2"/>
                  </a:lnTo>
                  <a:lnTo>
                    <a:pt x="86" y="3"/>
                  </a:lnTo>
                  <a:lnTo>
                    <a:pt x="116" y="2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D8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6775450" y="3278188"/>
              <a:ext cx="220662" cy="93186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51" y="37"/>
                </a:cxn>
                <a:cxn ang="0">
                  <a:pos x="62" y="76"/>
                </a:cxn>
                <a:cxn ang="0">
                  <a:pos x="72" y="116"/>
                </a:cxn>
                <a:cxn ang="0">
                  <a:pos x="81" y="157"/>
                </a:cxn>
                <a:cxn ang="0">
                  <a:pos x="90" y="197"/>
                </a:cxn>
                <a:cxn ang="0">
                  <a:pos x="98" y="237"/>
                </a:cxn>
                <a:cxn ang="0">
                  <a:pos x="104" y="275"/>
                </a:cxn>
                <a:cxn ang="0">
                  <a:pos x="112" y="312"/>
                </a:cxn>
                <a:cxn ang="0">
                  <a:pos x="117" y="347"/>
                </a:cxn>
                <a:cxn ang="0">
                  <a:pos x="122" y="380"/>
                </a:cxn>
                <a:cxn ang="0">
                  <a:pos x="127" y="410"/>
                </a:cxn>
                <a:cxn ang="0">
                  <a:pos x="131" y="436"/>
                </a:cxn>
                <a:cxn ang="0">
                  <a:pos x="133" y="459"/>
                </a:cxn>
                <a:cxn ang="0">
                  <a:pos x="136" y="478"/>
                </a:cxn>
                <a:cxn ang="0">
                  <a:pos x="138" y="491"/>
                </a:cxn>
                <a:cxn ang="0">
                  <a:pos x="139" y="500"/>
                </a:cxn>
                <a:cxn ang="0">
                  <a:pos x="139" y="503"/>
                </a:cxn>
                <a:cxn ang="0">
                  <a:pos x="71" y="587"/>
                </a:cxn>
                <a:cxn ang="0">
                  <a:pos x="0" y="508"/>
                </a:cxn>
                <a:cxn ang="0">
                  <a:pos x="2" y="475"/>
                </a:cxn>
                <a:cxn ang="0">
                  <a:pos x="4" y="441"/>
                </a:cxn>
                <a:cxn ang="0">
                  <a:pos x="5" y="403"/>
                </a:cxn>
                <a:cxn ang="0">
                  <a:pos x="6" y="365"/>
                </a:cxn>
                <a:cxn ang="0">
                  <a:pos x="6" y="210"/>
                </a:cxn>
                <a:cxn ang="0">
                  <a:pos x="5" y="172"/>
                </a:cxn>
                <a:cxn ang="0">
                  <a:pos x="4" y="138"/>
                </a:cxn>
                <a:cxn ang="0">
                  <a:pos x="3" y="106"/>
                </a:cxn>
                <a:cxn ang="0">
                  <a:pos x="3" y="77"/>
                </a:cxn>
                <a:cxn ang="0">
                  <a:pos x="2" y="53"/>
                </a:cxn>
                <a:cxn ang="0">
                  <a:pos x="1" y="33"/>
                </a:cxn>
                <a:cxn ang="0">
                  <a:pos x="1" y="17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40" y="0"/>
                </a:cxn>
              </a:cxnLst>
              <a:rect l="0" t="0" r="r" b="b"/>
              <a:pathLst>
                <a:path w="139" h="587">
                  <a:moveTo>
                    <a:pt x="40" y="0"/>
                  </a:moveTo>
                  <a:lnTo>
                    <a:pt x="51" y="37"/>
                  </a:lnTo>
                  <a:lnTo>
                    <a:pt x="62" y="76"/>
                  </a:lnTo>
                  <a:lnTo>
                    <a:pt x="72" y="116"/>
                  </a:lnTo>
                  <a:lnTo>
                    <a:pt x="81" y="157"/>
                  </a:lnTo>
                  <a:lnTo>
                    <a:pt x="90" y="197"/>
                  </a:lnTo>
                  <a:lnTo>
                    <a:pt x="98" y="237"/>
                  </a:lnTo>
                  <a:lnTo>
                    <a:pt x="104" y="275"/>
                  </a:lnTo>
                  <a:lnTo>
                    <a:pt x="112" y="312"/>
                  </a:lnTo>
                  <a:lnTo>
                    <a:pt x="117" y="347"/>
                  </a:lnTo>
                  <a:lnTo>
                    <a:pt x="122" y="380"/>
                  </a:lnTo>
                  <a:lnTo>
                    <a:pt x="127" y="410"/>
                  </a:lnTo>
                  <a:lnTo>
                    <a:pt x="131" y="436"/>
                  </a:lnTo>
                  <a:lnTo>
                    <a:pt x="133" y="459"/>
                  </a:lnTo>
                  <a:lnTo>
                    <a:pt x="136" y="478"/>
                  </a:lnTo>
                  <a:lnTo>
                    <a:pt x="138" y="491"/>
                  </a:lnTo>
                  <a:lnTo>
                    <a:pt x="139" y="500"/>
                  </a:lnTo>
                  <a:lnTo>
                    <a:pt x="139" y="503"/>
                  </a:lnTo>
                  <a:lnTo>
                    <a:pt x="71" y="587"/>
                  </a:lnTo>
                  <a:lnTo>
                    <a:pt x="0" y="508"/>
                  </a:lnTo>
                  <a:lnTo>
                    <a:pt x="2" y="475"/>
                  </a:lnTo>
                  <a:lnTo>
                    <a:pt x="4" y="441"/>
                  </a:lnTo>
                  <a:lnTo>
                    <a:pt x="5" y="403"/>
                  </a:lnTo>
                  <a:lnTo>
                    <a:pt x="6" y="365"/>
                  </a:lnTo>
                  <a:lnTo>
                    <a:pt x="6" y="210"/>
                  </a:lnTo>
                  <a:lnTo>
                    <a:pt x="5" y="172"/>
                  </a:lnTo>
                  <a:lnTo>
                    <a:pt x="4" y="138"/>
                  </a:lnTo>
                  <a:lnTo>
                    <a:pt x="3" y="106"/>
                  </a:lnTo>
                  <a:lnTo>
                    <a:pt x="3" y="77"/>
                  </a:lnTo>
                  <a:lnTo>
                    <a:pt x="2" y="53"/>
                  </a:lnTo>
                  <a:lnTo>
                    <a:pt x="1" y="33"/>
                  </a:lnTo>
                  <a:lnTo>
                    <a:pt x="1" y="17"/>
                  </a:lnTo>
                  <a:lnTo>
                    <a:pt x="0" y="8"/>
                  </a:lnTo>
                  <a:lnTo>
                    <a:pt x="0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8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6369050" y="3641725"/>
              <a:ext cx="196850" cy="76200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24" y="29"/>
                </a:cxn>
                <a:cxn ang="0">
                  <a:pos x="4" y="48"/>
                </a:cxn>
                <a:cxn ang="0">
                  <a:pos x="0" y="17"/>
                </a:cxn>
                <a:cxn ang="0">
                  <a:pos x="120" y="0"/>
                </a:cxn>
              </a:cxnLst>
              <a:rect l="0" t="0" r="r" b="b"/>
              <a:pathLst>
                <a:path w="124" h="48">
                  <a:moveTo>
                    <a:pt x="120" y="0"/>
                  </a:moveTo>
                  <a:lnTo>
                    <a:pt x="124" y="29"/>
                  </a:lnTo>
                  <a:lnTo>
                    <a:pt x="4" y="48"/>
                  </a:lnTo>
                  <a:lnTo>
                    <a:pt x="0" y="17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00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7261225" y="3551238"/>
              <a:ext cx="139700" cy="690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8"/>
                </a:cxn>
                <a:cxn ang="0">
                  <a:pos x="8" y="18"/>
                </a:cxn>
                <a:cxn ang="0">
                  <a:pos x="13" y="31"/>
                </a:cxn>
                <a:cxn ang="0">
                  <a:pos x="19" y="49"/>
                </a:cxn>
                <a:cxn ang="0">
                  <a:pos x="26" y="72"/>
                </a:cxn>
                <a:cxn ang="0">
                  <a:pos x="34" y="99"/>
                </a:cxn>
                <a:cxn ang="0">
                  <a:pos x="41" y="131"/>
                </a:cxn>
                <a:cxn ang="0">
                  <a:pos x="50" y="167"/>
                </a:cxn>
                <a:cxn ang="0">
                  <a:pos x="58" y="209"/>
                </a:cxn>
                <a:cxn ang="0">
                  <a:pos x="67" y="256"/>
                </a:cxn>
                <a:cxn ang="0">
                  <a:pos x="75" y="309"/>
                </a:cxn>
                <a:cxn ang="0">
                  <a:pos x="82" y="367"/>
                </a:cxn>
                <a:cxn ang="0">
                  <a:pos x="88" y="431"/>
                </a:cxn>
                <a:cxn ang="0">
                  <a:pos x="64" y="435"/>
                </a:cxn>
                <a:cxn ang="0">
                  <a:pos x="64" y="432"/>
                </a:cxn>
                <a:cxn ang="0">
                  <a:pos x="63" y="423"/>
                </a:cxn>
                <a:cxn ang="0">
                  <a:pos x="62" y="407"/>
                </a:cxn>
                <a:cxn ang="0">
                  <a:pos x="61" y="386"/>
                </a:cxn>
                <a:cxn ang="0">
                  <a:pos x="59" y="362"/>
                </a:cxn>
                <a:cxn ang="0">
                  <a:pos x="57" y="333"/>
                </a:cxn>
                <a:cxn ang="0">
                  <a:pos x="53" y="301"/>
                </a:cxn>
                <a:cxn ang="0">
                  <a:pos x="49" y="267"/>
                </a:cxn>
                <a:cxn ang="0">
                  <a:pos x="45" y="231"/>
                </a:cxn>
                <a:cxn ang="0">
                  <a:pos x="39" y="193"/>
                </a:cxn>
                <a:cxn ang="0">
                  <a:pos x="34" y="154"/>
                </a:cxn>
                <a:cxn ang="0">
                  <a:pos x="27" y="114"/>
                </a:cxn>
                <a:cxn ang="0">
                  <a:pos x="20" y="75"/>
                </a:cxn>
                <a:cxn ang="0">
                  <a:pos x="10" y="37"/>
                </a:cxn>
                <a:cxn ang="0">
                  <a:pos x="0" y="0"/>
                </a:cxn>
              </a:cxnLst>
              <a:rect l="0" t="0" r="r" b="b"/>
              <a:pathLst>
                <a:path w="88" h="435">
                  <a:moveTo>
                    <a:pt x="0" y="0"/>
                  </a:moveTo>
                  <a:lnTo>
                    <a:pt x="4" y="8"/>
                  </a:lnTo>
                  <a:lnTo>
                    <a:pt x="8" y="18"/>
                  </a:lnTo>
                  <a:lnTo>
                    <a:pt x="13" y="31"/>
                  </a:lnTo>
                  <a:lnTo>
                    <a:pt x="19" y="49"/>
                  </a:lnTo>
                  <a:lnTo>
                    <a:pt x="26" y="72"/>
                  </a:lnTo>
                  <a:lnTo>
                    <a:pt x="34" y="99"/>
                  </a:lnTo>
                  <a:lnTo>
                    <a:pt x="41" y="131"/>
                  </a:lnTo>
                  <a:lnTo>
                    <a:pt x="50" y="167"/>
                  </a:lnTo>
                  <a:lnTo>
                    <a:pt x="58" y="209"/>
                  </a:lnTo>
                  <a:lnTo>
                    <a:pt x="67" y="256"/>
                  </a:lnTo>
                  <a:lnTo>
                    <a:pt x="75" y="309"/>
                  </a:lnTo>
                  <a:lnTo>
                    <a:pt x="82" y="367"/>
                  </a:lnTo>
                  <a:lnTo>
                    <a:pt x="88" y="431"/>
                  </a:lnTo>
                  <a:lnTo>
                    <a:pt x="64" y="435"/>
                  </a:lnTo>
                  <a:lnTo>
                    <a:pt x="64" y="432"/>
                  </a:lnTo>
                  <a:lnTo>
                    <a:pt x="63" y="423"/>
                  </a:lnTo>
                  <a:lnTo>
                    <a:pt x="62" y="407"/>
                  </a:lnTo>
                  <a:lnTo>
                    <a:pt x="61" y="386"/>
                  </a:lnTo>
                  <a:lnTo>
                    <a:pt x="59" y="362"/>
                  </a:lnTo>
                  <a:lnTo>
                    <a:pt x="57" y="333"/>
                  </a:lnTo>
                  <a:lnTo>
                    <a:pt x="53" y="301"/>
                  </a:lnTo>
                  <a:lnTo>
                    <a:pt x="49" y="267"/>
                  </a:lnTo>
                  <a:lnTo>
                    <a:pt x="45" y="231"/>
                  </a:lnTo>
                  <a:lnTo>
                    <a:pt x="39" y="193"/>
                  </a:lnTo>
                  <a:lnTo>
                    <a:pt x="34" y="154"/>
                  </a:lnTo>
                  <a:lnTo>
                    <a:pt x="27" y="114"/>
                  </a:lnTo>
                  <a:lnTo>
                    <a:pt x="20" y="75"/>
                  </a:lnTo>
                  <a:lnTo>
                    <a:pt x="1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6273800" y="1831975"/>
              <a:ext cx="839787" cy="377825"/>
            </a:xfrm>
            <a:custGeom>
              <a:avLst/>
              <a:gdLst/>
              <a:ahLst/>
              <a:cxnLst>
                <a:cxn ang="0">
                  <a:pos x="413" y="0"/>
                </a:cxn>
                <a:cxn ang="0">
                  <a:pos x="415" y="1"/>
                </a:cxn>
                <a:cxn ang="0">
                  <a:pos x="421" y="4"/>
                </a:cxn>
                <a:cxn ang="0">
                  <a:pos x="430" y="8"/>
                </a:cxn>
                <a:cxn ang="0">
                  <a:pos x="441" y="16"/>
                </a:cxn>
                <a:cxn ang="0">
                  <a:pos x="455" y="23"/>
                </a:cxn>
                <a:cxn ang="0">
                  <a:pos x="468" y="33"/>
                </a:cxn>
                <a:cxn ang="0">
                  <a:pos x="482" y="44"/>
                </a:cxn>
                <a:cxn ang="0">
                  <a:pos x="496" y="56"/>
                </a:cxn>
                <a:cxn ang="0">
                  <a:pos x="508" y="70"/>
                </a:cxn>
                <a:cxn ang="0">
                  <a:pos x="518" y="85"/>
                </a:cxn>
                <a:cxn ang="0">
                  <a:pos x="525" y="100"/>
                </a:cxn>
                <a:cxn ang="0">
                  <a:pos x="529" y="117"/>
                </a:cxn>
                <a:cxn ang="0">
                  <a:pos x="529" y="129"/>
                </a:cxn>
                <a:cxn ang="0">
                  <a:pos x="527" y="143"/>
                </a:cxn>
                <a:cxn ang="0">
                  <a:pos x="524" y="155"/>
                </a:cxn>
                <a:cxn ang="0">
                  <a:pos x="518" y="169"/>
                </a:cxn>
                <a:cxn ang="0">
                  <a:pos x="510" y="182"/>
                </a:cxn>
                <a:cxn ang="0">
                  <a:pos x="500" y="194"/>
                </a:cxn>
                <a:cxn ang="0">
                  <a:pos x="487" y="205"/>
                </a:cxn>
                <a:cxn ang="0">
                  <a:pos x="472" y="216"/>
                </a:cxn>
                <a:cxn ang="0">
                  <a:pos x="454" y="224"/>
                </a:cxn>
                <a:cxn ang="0">
                  <a:pos x="434" y="230"/>
                </a:cxn>
                <a:cxn ang="0">
                  <a:pos x="410" y="235"/>
                </a:cxn>
                <a:cxn ang="0">
                  <a:pos x="384" y="238"/>
                </a:cxn>
                <a:cxn ang="0">
                  <a:pos x="354" y="237"/>
                </a:cxn>
                <a:cxn ang="0">
                  <a:pos x="322" y="232"/>
                </a:cxn>
                <a:cxn ang="0">
                  <a:pos x="276" y="223"/>
                </a:cxn>
                <a:cxn ang="0">
                  <a:pos x="235" y="212"/>
                </a:cxn>
                <a:cxn ang="0">
                  <a:pos x="196" y="200"/>
                </a:cxn>
                <a:cxn ang="0">
                  <a:pos x="161" y="186"/>
                </a:cxn>
                <a:cxn ang="0">
                  <a:pos x="129" y="172"/>
                </a:cxn>
                <a:cxn ang="0">
                  <a:pos x="102" y="157"/>
                </a:cxn>
                <a:cxn ang="0">
                  <a:pos x="78" y="143"/>
                </a:cxn>
                <a:cxn ang="0">
                  <a:pos x="57" y="129"/>
                </a:cxn>
                <a:cxn ang="0">
                  <a:pos x="39" y="116"/>
                </a:cxn>
                <a:cxn ang="0">
                  <a:pos x="25" y="105"/>
                </a:cxn>
                <a:cxn ang="0">
                  <a:pos x="14" y="95"/>
                </a:cxn>
                <a:cxn ang="0">
                  <a:pos x="6" y="88"/>
                </a:cxn>
                <a:cxn ang="0">
                  <a:pos x="0" y="82"/>
                </a:cxn>
                <a:cxn ang="0">
                  <a:pos x="40" y="97"/>
                </a:cxn>
                <a:cxn ang="0">
                  <a:pos x="78" y="108"/>
                </a:cxn>
                <a:cxn ang="0">
                  <a:pos x="114" y="115"/>
                </a:cxn>
                <a:cxn ang="0">
                  <a:pos x="147" y="119"/>
                </a:cxn>
                <a:cxn ang="0">
                  <a:pos x="179" y="120"/>
                </a:cxn>
                <a:cxn ang="0">
                  <a:pos x="208" y="118"/>
                </a:cxn>
                <a:cxn ang="0">
                  <a:pos x="235" y="114"/>
                </a:cxn>
                <a:cxn ang="0">
                  <a:pos x="261" y="108"/>
                </a:cxn>
                <a:cxn ang="0">
                  <a:pos x="284" y="100"/>
                </a:cxn>
                <a:cxn ang="0">
                  <a:pos x="305" y="91"/>
                </a:cxn>
                <a:cxn ang="0">
                  <a:pos x="324" y="81"/>
                </a:cxn>
                <a:cxn ang="0">
                  <a:pos x="341" y="70"/>
                </a:cxn>
                <a:cxn ang="0">
                  <a:pos x="357" y="59"/>
                </a:cxn>
                <a:cxn ang="0">
                  <a:pos x="370" y="48"/>
                </a:cxn>
                <a:cxn ang="0">
                  <a:pos x="382" y="37"/>
                </a:cxn>
                <a:cxn ang="0">
                  <a:pos x="391" y="27"/>
                </a:cxn>
                <a:cxn ang="0">
                  <a:pos x="399" y="18"/>
                </a:cxn>
                <a:cxn ang="0">
                  <a:pos x="406" y="11"/>
                </a:cxn>
                <a:cxn ang="0">
                  <a:pos x="409" y="6"/>
                </a:cxn>
                <a:cxn ang="0">
                  <a:pos x="412" y="1"/>
                </a:cxn>
                <a:cxn ang="0">
                  <a:pos x="413" y="0"/>
                </a:cxn>
              </a:cxnLst>
              <a:rect l="0" t="0" r="r" b="b"/>
              <a:pathLst>
                <a:path w="529" h="238">
                  <a:moveTo>
                    <a:pt x="413" y="0"/>
                  </a:moveTo>
                  <a:lnTo>
                    <a:pt x="415" y="1"/>
                  </a:lnTo>
                  <a:lnTo>
                    <a:pt x="421" y="4"/>
                  </a:lnTo>
                  <a:lnTo>
                    <a:pt x="430" y="8"/>
                  </a:lnTo>
                  <a:lnTo>
                    <a:pt x="441" y="16"/>
                  </a:lnTo>
                  <a:lnTo>
                    <a:pt x="455" y="23"/>
                  </a:lnTo>
                  <a:lnTo>
                    <a:pt x="468" y="33"/>
                  </a:lnTo>
                  <a:lnTo>
                    <a:pt x="482" y="44"/>
                  </a:lnTo>
                  <a:lnTo>
                    <a:pt x="496" y="56"/>
                  </a:lnTo>
                  <a:lnTo>
                    <a:pt x="508" y="70"/>
                  </a:lnTo>
                  <a:lnTo>
                    <a:pt x="518" y="85"/>
                  </a:lnTo>
                  <a:lnTo>
                    <a:pt x="525" y="100"/>
                  </a:lnTo>
                  <a:lnTo>
                    <a:pt x="529" y="117"/>
                  </a:lnTo>
                  <a:lnTo>
                    <a:pt x="529" y="129"/>
                  </a:lnTo>
                  <a:lnTo>
                    <a:pt x="527" y="143"/>
                  </a:lnTo>
                  <a:lnTo>
                    <a:pt x="524" y="155"/>
                  </a:lnTo>
                  <a:lnTo>
                    <a:pt x="518" y="169"/>
                  </a:lnTo>
                  <a:lnTo>
                    <a:pt x="510" y="182"/>
                  </a:lnTo>
                  <a:lnTo>
                    <a:pt x="500" y="194"/>
                  </a:lnTo>
                  <a:lnTo>
                    <a:pt x="487" y="205"/>
                  </a:lnTo>
                  <a:lnTo>
                    <a:pt x="472" y="216"/>
                  </a:lnTo>
                  <a:lnTo>
                    <a:pt x="454" y="224"/>
                  </a:lnTo>
                  <a:lnTo>
                    <a:pt x="434" y="230"/>
                  </a:lnTo>
                  <a:lnTo>
                    <a:pt x="410" y="235"/>
                  </a:lnTo>
                  <a:lnTo>
                    <a:pt x="384" y="238"/>
                  </a:lnTo>
                  <a:lnTo>
                    <a:pt x="354" y="237"/>
                  </a:lnTo>
                  <a:lnTo>
                    <a:pt x="322" y="232"/>
                  </a:lnTo>
                  <a:lnTo>
                    <a:pt x="276" y="223"/>
                  </a:lnTo>
                  <a:lnTo>
                    <a:pt x="235" y="212"/>
                  </a:lnTo>
                  <a:lnTo>
                    <a:pt x="196" y="200"/>
                  </a:lnTo>
                  <a:lnTo>
                    <a:pt x="161" y="186"/>
                  </a:lnTo>
                  <a:lnTo>
                    <a:pt x="129" y="172"/>
                  </a:lnTo>
                  <a:lnTo>
                    <a:pt x="102" y="157"/>
                  </a:lnTo>
                  <a:lnTo>
                    <a:pt x="78" y="143"/>
                  </a:lnTo>
                  <a:lnTo>
                    <a:pt x="57" y="129"/>
                  </a:lnTo>
                  <a:lnTo>
                    <a:pt x="39" y="116"/>
                  </a:lnTo>
                  <a:lnTo>
                    <a:pt x="25" y="105"/>
                  </a:lnTo>
                  <a:lnTo>
                    <a:pt x="14" y="95"/>
                  </a:lnTo>
                  <a:lnTo>
                    <a:pt x="6" y="88"/>
                  </a:lnTo>
                  <a:lnTo>
                    <a:pt x="0" y="82"/>
                  </a:lnTo>
                  <a:lnTo>
                    <a:pt x="40" y="97"/>
                  </a:lnTo>
                  <a:lnTo>
                    <a:pt x="78" y="108"/>
                  </a:lnTo>
                  <a:lnTo>
                    <a:pt x="114" y="115"/>
                  </a:lnTo>
                  <a:lnTo>
                    <a:pt x="147" y="119"/>
                  </a:lnTo>
                  <a:lnTo>
                    <a:pt x="179" y="120"/>
                  </a:lnTo>
                  <a:lnTo>
                    <a:pt x="208" y="118"/>
                  </a:lnTo>
                  <a:lnTo>
                    <a:pt x="235" y="114"/>
                  </a:lnTo>
                  <a:lnTo>
                    <a:pt x="261" y="108"/>
                  </a:lnTo>
                  <a:lnTo>
                    <a:pt x="284" y="100"/>
                  </a:lnTo>
                  <a:lnTo>
                    <a:pt x="305" y="91"/>
                  </a:lnTo>
                  <a:lnTo>
                    <a:pt x="324" y="81"/>
                  </a:lnTo>
                  <a:lnTo>
                    <a:pt x="341" y="70"/>
                  </a:lnTo>
                  <a:lnTo>
                    <a:pt x="357" y="59"/>
                  </a:lnTo>
                  <a:lnTo>
                    <a:pt x="370" y="48"/>
                  </a:lnTo>
                  <a:lnTo>
                    <a:pt x="382" y="37"/>
                  </a:lnTo>
                  <a:lnTo>
                    <a:pt x="391" y="27"/>
                  </a:lnTo>
                  <a:lnTo>
                    <a:pt x="399" y="18"/>
                  </a:lnTo>
                  <a:lnTo>
                    <a:pt x="406" y="11"/>
                  </a:lnTo>
                  <a:lnTo>
                    <a:pt x="409" y="6"/>
                  </a:lnTo>
                  <a:lnTo>
                    <a:pt x="412" y="1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6751638" y="2044700"/>
              <a:ext cx="357187" cy="173038"/>
            </a:xfrm>
            <a:custGeom>
              <a:avLst/>
              <a:gdLst/>
              <a:ahLst/>
              <a:cxnLst>
                <a:cxn ang="0">
                  <a:pos x="225" y="0"/>
                </a:cxn>
                <a:cxn ang="0">
                  <a:pos x="225" y="9"/>
                </a:cxn>
                <a:cxn ang="0">
                  <a:pos x="224" y="16"/>
                </a:cxn>
                <a:cxn ang="0">
                  <a:pos x="223" y="23"/>
                </a:cxn>
                <a:cxn ang="0">
                  <a:pos x="221" y="32"/>
                </a:cxn>
                <a:cxn ang="0">
                  <a:pos x="217" y="41"/>
                </a:cxn>
                <a:cxn ang="0">
                  <a:pos x="213" y="50"/>
                </a:cxn>
                <a:cxn ang="0">
                  <a:pos x="207" y="60"/>
                </a:cxn>
                <a:cxn ang="0">
                  <a:pos x="200" y="69"/>
                </a:cxn>
                <a:cxn ang="0">
                  <a:pos x="190" y="78"/>
                </a:cxn>
                <a:cxn ang="0">
                  <a:pos x="179" y="86"/>
                </a:cxn>
                <a:cxn ang="0">
                  <a:pos x="166" y="95"/>
                </a:cxn>
                <a:cxn ang="0">
                  <a:pos x="151" y="100"/>
                </a:cxn>
                <a:cxn ang="0">
                  <a:pos x="133" y="106"/>
                </a:cxn>
                <a:cxn ang="0">
                  <a:pos x="112" y="108"/>
                </a:cxn>
                <a:cxn ang="0">
                  <a:pos x="89" y="109"/>
                </a:cxn>
                <a:cxn ang="0">
                  <a:pos x="62" y="107"/>
                </a:cxn>
                <a:cxn ang="0">
                  <a:pos x="32" y="104"/>
                </a:cxn>
                <a:cxn ang="0">
                  <a:pos x="0" y="96"/>
                </a:cxn>
                <a:cxn ang="0">
                  <a:pos x="1" y="96"/>
                </a:cxn>
                <a:cxn ang="0">
                  <a:pos x="8" y="97"/>
                </a:cxn>
                <a:cxn ang="0">
                  <a:pos x="17" y="98"/>
                </a:cxn>
                <a:cxn ang="0">
                  <a:pos x="29" y="100"/>
                </a:cxn>
                <a:cxn ang="0">
                  <a:pos x="42" y="101"/>
                </a:cxn>
                <a:cxn ang="0">
                  <a:pos x="76" y="101"/>
                </a:cxn>
                <a:cxn ang="0">
                  <a:pos x="94" y="99"/>
                </a:cxn>
                <a:cxn ang="0">
                  <a:pos x="113" y="96"/>
                </a:cxn>
                <a:cxn ang="0">
                  <a:pos x="132" y="93"/>
                </a:cxn>
                <a:cxn ang="0">
                  <a:pos x="150" y="86"/>
                </a:cxn>
                <a:cxn ang="0">
                  <a:pos x="168" y="78"/>
                </a:cxn>
                <a:cxn ang="0">
                  <a:pos x="184" y="68"/>
                </a:cxn>
                <a:cxn ang="0">
                  <a:pos x="198" y="56"/>
                </a:cxn>
                <a:cxn ang="0">
                  <a:pos x="210" y="40"/>
                </a:cxn>
                <a:cxn ang="0">
                  <a:pos x="219" y="22"/>
                </a:cxn>
                <a:cxn ang="0">
                  <a:pos x="225" y="0"/>
                </a:cxn>
              </a:cxnLst>
              <a:rect l="0" t="0" r="r" b="b"/>
              <a:pathLst>
                <a:path w="225" h="109">
                  <a:moveTo>
                    <a:pt x="225" y="0"/>
                  </a:moveTo>
                  <a:lnTo>
                    <a:pt x="225" y="9"/>
                  </a:lnTo>
                  <a:lnTo>
                    <a:pt x="224" y="16"/>
                  </a:lnTo>
                  <a:lnTo>
                    <a:pt x="223" y="23"/>
                  </a:lnTo>
                  <a:lnTo>
                    <a:pt x="221" y="32"/>
                  </a:lnTo>
                  <a:lnTo>
                    <a:pt x="217" y="41"/>
                  </a:lnTo>
                  <a:lnTo>
                    <a:pt x="213" y="50"/>
                  </a:lnTo>
                  <a:lnTo>
                    <a:pt x="207" y="60"/>
                  </a:lnTo>
                  <a:lnTo>
                    <a:pt x="200" y="69"/>
                  </a:lnTo>
                  <a:lnTo>
                    <a:pt x="190" y="78"/>
                  </a:lnTo>
                  <a:lnTo>
                    <a:pt x="179" y="86"/>
                  </a:lnTo>
                  <a:lnTo>
                    <a:pt x="166" y="95"/>
                  </a:lnTo>
                  <a:lnTo>
                    <a:pt x="151" y="100"/>
                  </a:lnTo>
                  <a:lnTo>
                    <a:pt x="133" y="106"/>
                  </a:lnTo>
                  <a:lnTo>
                    <a:pt x="112" y="108"/>
                  </a:lnTo>
                  <a:lnTo>
                    <a:pt x="89" y="109"/>
                  </a:lnTo>
                  <a:lnTo>
                    <a:pt x="62" y="107"/>
                  </a:lnTo>
                  <a:lnTo>
                    <a:pt x="32" y="104"/>
                  </a:lnTo>
                  <a:lnTo>
                    <a:pt x="0" y="96"/>
                  </a:lnTo>
                  <a:lnTo>
                    <a:pt x="1" y="96"/>
                  </a:lnTo>
                  <a:lnTo>
                    <a:pt x="8" y="97"/>
                  </a:lnTo>
                  <a:lnTo>
                    <a:pt x="17" y="98"/>
                  </a:lnTo>
                  <a:lnTo>
                    <a:pt x="29" y="100"/>
                  </a:lnTo>
                  <a:lnTo>
                    <a:pt x="42" y="101"/>
                  </a:lnTo>
                  <a:lnTo>
                    <a:pt x="76" y="101"/>
                  </a:lnTo>
                  <a:lnTo>
                    <a:pt x="94" y="99"/>
                  </a:lnTo>
                  <a:lnTo>
                    <a:pt x="113" y="96"/>
                  </a:lnTo>
                  <a:lnTo>
                    <a:pt x="132" y="93"/>
                  </a:lnTo>
                  <a:lnTo>
                    <a:pt x="150" y="86"/>
                  </a:lnTo>
                  <a:lnTo>
                    <a:pt x="168" y="78"/>
                  </a:lnTo>
                  <a:lnTo>
                    <a:pt x="184" y="68"/>
                  </a:lnTo>
                  <a:lnTo>
                    <a:pt x="198" y="56"/>
                  </a:lnTo>
                  <a:lnTo>
                    <a:pt x="210" y="40"/>
                  </a:lnTo>
                  <a:lnTo>
                    <a:pt x="219" y="22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A6B8B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7223125" y="2103438"/>
              <a:ext cx="49212" cy="4603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5" y="8"/>
                </a:cxn>
                <a:cxn ang="0">
                  <a:pos x="8" y="18"/>
                </a:cxn>
                <a:cxn ang="0">
                  <a:pos x="14" y="31"/>
                </a:cxn>
                <a:cxn ang="0">
                  <a:pos x="19" y="48"/>
                </a:cxn>
                <a:cxn ang="0">
                  <a:pos x="24" y="69"/>
                </a:cxn>
                <a:cxn ang="0">
                  <a:pos x="28" y="92"/>
                </a:cxn>
                <a:cxn ang="0">
                  <a:pos x="30" y="118"/>
                </a:cxn>
                <a:cxn ang="0">
                  <a:pos x="31" y="147"/>
                </a:cxn>
                <a:cxn ang="0">
                  <a:pos x="28" y="179"/>
                </a:cxn>
                <a:cxn ang="0">
                  <a:pos x="23" y="214"/>
                </a:cxn>
                <a:cxn ang="0">
                  <a:pos x="14" y="251"/>
                </a:cxn>
                <a:cxn ang="0">
                  <a:pos x="0" y="290"/>
                </a:cxn>
                <a:cxn ang="0">
                  <a:pos x="1" y="287"/>
                </a:cxn>
                <a:cxn ang="0">
                  <a:pos x="5" y="269"/>
                </a:cxn>
                <a:cxn ang="0">
                  <a:pos x="9" y="253"/>
                </a:cxn>
                <a:cxn ang="0">
                  <a:pos x="12" y="234"/>
                </a:cxn>
                <a:cxn ang="0">
                  <a:pos x="15" y="213"/>
                </a:cxn>
                <a:cxn ang="0">
                  <a:pos x="18" y="187"/>
                </a:cxn>
                <a:cxn ang="0">
                  <a:pos x="19" y="160"/>
                </a:cxn>
                <a:cxn ang="0">
                  <a:pos x="20" y="131"/>
                </a:cxn>
                <a:cxn ang="0">
                  <a:pos x="18" y="99"/>
                </a:cxn>
                <a:cxn ang="0">
                  <a:pos x="14" y="68"/>
                </a:cxn>
                <a:cxn ang="0">
                  <a:pos x="9" y="34"/>
                </a:cxn>
                <a:cxn ang="0">
                  <a:pos x="0" y="0"/>
                </a:cxn>
              </a:cxnLst>
              <a:rect l="0" t="0" r="r" b="b"/>
              <a:pathLst>
                <a:path w="31" h="290">
                  <a:moveTo>
                    <a:pt x="0" y="0"/>
                  </a:moveTo>
                  <a:lnTo>
                    <a:pt x="1" y="1"/>
                  </a:lnTo>
                  <a:lnTo>
                    <a:pt x="5" y="8"/>
                  </a:lnTo>
                  <a:lnTo>
                    <a:pt x="8" y="18"/>
                  </a:lnTo>
                  <a:lnTo>
                    <a:pt x="14" y="31"/>
                  </a:lnTo>
                  <a:lnTo>
                    <a:pt x="19" y="48"/>
                  </a:lnTo>
                  <a:lnTo>
                    <a:pt x="24" y="69"/>
                  </a:lnTo>
                  <a:lnTo>
                    <a:pt x="28" y="92"/>
                  </a:lnTo>
                  <a:lnTo>
                    <a:pt x="30" y="118"/>
                  </a:lnTo>
                  <a:lnTo>
                    <a:pt x="31" y="147"/>
                  </a:lnTo>
                  <a:lnTo>
                    <a:pt x="28" y="179"/>
                  </a:lnTo>
                  <a:lnTo>
                    <a:pt x="23" y="214"/>
                  </a:lnTo>
                  <a:lnTo>
                    <a:pt x="14" y="251"/>
                  </a:lnTo>
                  <a:lnTo>
                    <a:pt x="0" y="290"/>
                  </a:lnTo>
                  <a:lnTo>
                    <a:pt x="1" y="287"/>
                  </a:lnTo>
                  <a:lnTo>
                    <a:pt x="5" y="269"/>
                  </a:lnTo>
                  <a:lnTo>
                    <a:pt x="9" y="253"/>
                  </a:lnTo>
                  <a:lnTo>
                    <a:pt x="12" y="234"/>
                  </a:lnTo>
                  <a:lnTo>
                    <a:pt x="15" y="213"/>
                  </a:lnTo>
                  <a:lnTo>
                    <a:pt x="18" y="187"/>
                  </a:lnTo>
                  <a:lnTo>
                    <a:pt x="19" y="160"/>
                  </a:lnTo>
                  <a:lnTo>
                    <a:pt x="20" y="131"/>
                  </a:lnTo>
                  <a:lnTo>
                    <a:pt x="18" y="99"/>
                  </a:lnTo>
                  <a:lnTo>
                    <a:pt x="14" y="68"/>
                  </a:lnTo>
                  <a:lnTo>
                    <a:pt x="9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5853113" y="2235200"/>
              <a:ext cx="304800" cy="315913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33" y="3"/>
                </a:cxn>
                <a:cxn ang="0">
                  <a:pos x="150" y="10"/>
                </a:cxn>
                <a:cxn ang="0">
                  <a:pos x="166" y="23"/>
                </a:cxn>
                <a:cxn ang="0">
                  <a:pos x="180" y="40"/>
                </a:cxn>
                <a:cxn ang="0">
                  <a:pos x="189" y="58"/>
                </a:cxn>
                <a:cxn ang="0">
                  <a:pos x="192" y="76"/>
                </a:cxn>
                <a:cxn ang="0">
                  <a:pos x="191" y="93"/>
                </a:cxn>
                <a:cxn ang="0">
                  <a:pos x="187" y="110"/>
                </a:cxn>
                <a:cxn ang="0">
                  <a:pos x="180" y="126"/>
                </a:cxn>
                <a:cxn ang="0">
                  <a:pos x="170" y="141"/>
                </a:cxn>
                <a:cxn ang="0">
                  <a:pos x="160" y="155"/>
                </a:cxn>
                <a:cxn ang="0">
                  <a:pos x="149" y="168"/>
                </a:cxn>
                <a:cxn ang="0">
                  <a:pos x="138" y="178"/>
                </a:cxn>
                <a:cxn ang="0">
                  <a:pos x="129" y="187"/>
                </a:cxn>
                <a:cxn ang="0">
                  <a:pos x="121" y="193"/>
                </a:cxn>
                <a:cxn ang="0">
                  <a:pos x="115" y="197"/>
                </a:cxn>
                <a:cxn ang="0">
                  <a:pos x="113" y="199"/>
                </a:cxn>
                <a:cxn ang="0">
                  <a:pos x="112" y="197"/>
                </a:cxn>
                <a:cxn ang="0">
                  <a:pos x="108" y="191"/>
                </a:cxn>
                <a:cxn ang="0">
                  <a:pos x="102" y="183"/>
                </a:cxn>
                <a:cxn ang="0">
                  <a:pos x="94" y="171"/>
                </a:cxn>
                <a:cxn ang="0">
                  <a:pos x="84" y="158"/>
                </a:cxn>
                <a:cxn ang="0">
                  <a:pos x="73" y="141"/>
                </a:cxn>
                <a:cxn ang="0">
                  <a:pos x="45" y="104"/>
                </a:cxn>
                <a:cxn ang="0">
                  <a:pos x="34" y="90"/>
                </a:cxn>
                <a:cxn ang="0">
                  <a:pos x="24" y="78"/>
                </a:cxn>
                <a:cxn ang="0">
                  <a:pos x="15" y="70"/>
                </a:cxn>
                <a:cxn ang="0">
                  <a:pos x="8" y="64"/>
                </a:cxn>
                <a:cxn ang="0">
                  <a:pos x="4" y="61"/>
                </a:cxn>
                <a:cxn ang="0">
                  <a:pos x="1" y="59"/>
                </a:cxn>
                <a:cxn ang="0">
                  <a:pos x="0" y="58"/>
                </a:cxn>
                <a:cxn ang="0">
                  <a:pos x="6" y="52"/>
                </a:cxn>
                <a:cxn ang="0">
                  <a:pos x="15" y="45"/>
                </a:cxn>
                <a:cxn ang="0">
                  <a:pos x="25" y="37"/>
                </a:cxn>
                <a:cxn ang="0">
                  <a:pos x="36" y="28"/>
                </a:cxn>
                <a:cxn ang="0">
                  <a:pos x="50" y="19"/>
                </a:cxn>
                <a:cxn ang="0">
                  <a:pos x="65" y="12"/>
                </a:cxn>
                <a:cxn ang="0">
                  <a:pos x="82" y="5"/>
                </a:cxn>
                <a:cxn ang="0">
                  <a:pos x="99" y="1"/>
                </a:cxn>
                <a:cxn ang="0">
                  <a:pos x="116" y="0"/>
                </a:cxn>
              </a:cxnLst>
              <a:rect l="0" t="0" r="r" b="b"/>
              <a:pathLst>
                <a:path w="192" h="199">
                  <a:moveTo>
                    <a:pt x="116" y="0"/>
                  </a:moveTo>
                  <a:lnTo>
                    <a:pt x="133" y="3"/>
                  </a:lnTo>
                  <a:lnTo>
                    <a:pt x="150" y="10"/>
                  </a:lnTo>
                  <a:lnTo>
                    <a:pt x="166" y="23"/>
                  </a:lnTo>
                  <a:lnTo>
                    <a:pt x="180" y="40"/>
                  </a:lnTo>
                  <a:lnTo>
                    <a:pt x="189" y="58"/>
                  </a:lnTo>
                  <a:lnTo>
                    <a:pt x="192" y="76"/>
                  </a:lnTo>
                  <a:lnTo>
                    <a:pt x="191" y="93"/>
                  </a:lnTo>
                  <a:lnTo>
                    <a:pt x="187" y="110"/>
                  </a:lnTo>
                  <a:lnTo>
                    <a:pt x="180" y="126"/>
                  </a:lnTo>
                  <a:lnTo>
                    <a:pt x="170" y="141"/>
                  </a:lnTo>
                  <a:lnTo>
                    <a:pt x="160" y="155"/>
                  </a:lnTo>
                  <a:lnTo>
                    <a:pt x="149" y="168"/>
                  </a:lnTo>
                  <a:lnTo>
                    <a:pt x="138" y="178"/>
                  </a:lnTo>
                  <a:lnTo>
                    <a:pt x="129" y="187"/>
                  </a:lnTo>
                  <a:lnTo>
                    <a:pt x="121" y="193"/>
                  </a:lnTo>
                  <a:lnTo>
                    <a:pt x="115" y="197"/>
                  </a:lnTo>
                  <a:lnTo>
                    <a:pt x="113" y="199"/>
                  </a:lnTo>
                  <a:lnTo>
                    <a:pt x="112" y="197"/>
                  </a:lnTo>
                  <a:lnTo>
                    <a:pt x="108" y="191"/>
                  </a:lnTo>
                  <a:lnTo>
                    <a:pt x="102" y="183"/>
                  </a:lnTo>
                  <a:lnTo>
                    <a:pt x="94" y="171"/>
                  </a:lnTo>
                  <a:lnTo>
                    <a:pt x="84" y="158"/>
                  </a:lnTo>
                  <a:lnTo>
                    <a:pt x="73" y="141"/>
                  </a:lnTo>
                  <a:lnTo>
                    <a:pt x="45" y="104"/>
                  </a:lnTo>
                  <a:lnTo>
                    <a:pt x="34" y="90"/>
                  </a:lnTo>
                  <a:lnTo>
                    <a:pt x="24" y="78"/>
                  </a:lnTo>
                  <a:lnTo>
                    <a:pt x="15" y="70"/>
                  </a:lnTo>
                  <a:lnTo>
                    <a:pt x="8" y="64"/>
                  </a:lnTo>
                  <a:lnTo>
                    <a:pt x="4" y="61"/>
                  </a:lnTo>
                  <a:lnTo>
                    <a:pt x="1" y="59"/>
                  </a:lnTo>
                  <a:lnTo>
                    <a:pt x="0" y="58"/>
                  </a:lnTo>
                  <a:lnTo>
                    <a:pt x="6" y="52"/>
                  </a:lnTo>
                  <a:lnTo>
                    <a:pt x="15" y="45"/>
                  </a:lnTo>
                  <a:lnTo>
                    <a:pt x="25" y="37"/>
                  </a:lnTo>
                  <a:lnTo>
                    <a:pt x="36" y="28"/>
                  </a:lnTo>
                  <a:lnTo>
                    <a:pt x="50" y="19"/>
                  </a:lnTo>
                  <a:lnTo>
                    <a:pt x="65" y="12"/>
                  </a:lnTo>
                  <a:lnTo>
                    <a:pt x="82" y="5"/>
                  </a:lnTo>
                  <a:lnTo>
                    <a:pt x="99" y="1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FC89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5853113" y="2235200"/>
              <a:ext cx="209550" cy="315913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01" y="11"/>
                </a:cxn>
                <a:cxn ang="0">
                  <a:pos x="83" y="25"/>
                </a:cxn>
                <a:cxn ang="0">
                  <a:pos x="63" y="40"/>
                </a:cxn>
                <a:cxn ang="0">
                  <a:pos x="45" y="58"/>
                </a:cxn>
                <a:cxn ang="0">
                  <a:pos x="132" y="183"/>
                </a:cxn>
                <a:cxn ang="0">
                  <a:pos x="124" y="189"/>
                </a:cxn>
                <a:cxn ang="0">
                  <a:pos x="119" y="195"/>
                </a:cxn>
                <a:cxn ang="0">
                  <a:pos x="114" y="198"/>
                </a:cxn>
                <a:cxn ang="0">
                  <a:pos x="113" y="199"/>
                </a:cxn>
                <a:cxn ang="0">
                  <a:pos x="112" y="197"/>
                </a:cxn>
                <a:cxn ang="0">
                  <a:pos x="108" y="191"/>
                </a:cxn>
                <a:cxn ang="0">
                  <a:pos x="102" y="183"/>
                </a:cxn>
                <a:cxn ang="0">
                  <a:pos x="94" y="171"/>
                </a:cxn>
                <a:cxn ang="0">
                  <a:pos x="84" y="158"/>
                </a:cxn>
                <a:cxn ang="0">
                  <a:pos x="73" y="141"/>
                </a:cxn>
                <a:cxn ang="0">
                  <a:pos x="45" y="104"/>
                </a:cxn>
                <a:cxn ang="0">
                  <a:pos x="34" y="90"/>
                </a:cxn>
                <a:cxn ang="0">
                  <a:pos x="24" y="78"/>
                </a:cxn>
                <a:cxn ang="0">
                  <a:pos x="15" y="70"/>
                </a:cxn>
                <a:cxn ang="0">
                  <a:pos x="8" y="64"/>
                </a:cxn>
                <a:cxn ang="0">
                  <a:pos x="4" y="61"/>
                </a:cxn>
                <a:cxn ang="0">
                  <a:pos x="1" y="59"/>
                </a:cxn>
                <a:cxn ang="0">
                  <a:pos x="0" y="58"/>
                </a:cxn>
                <a:cxn ang="0">
                  <a:pos x="6" y="52"/>
                </a:cxn>
                <a:cxn ang="0">
                  <a:pos x="15" y="44"/>
                </a:cxn>
                <a:cxn ang="0">
                  <a:pos x="25" y="36"/>
                </a:cxn>
                <a:cxn ang="0">
                  <a:pos x="36" y="27"/>
                </a:cxn>
                <a:cxn ang="0">
                  <a:pos x="51" y="19"/>
                </a:cxn>
                <a:cxn ang="0">
                  <a:pos x="66" y="11"/>
                </a:cxn>
                <a:cxn ang="0">
                  <a:pos x="83" y="5"/>
                </a:cxn>
                <a:cxn ang="0">
                  <a:pos x="100" y="1"/>
                </a:cxn>
                <a:cxn ang="0">
                  <a:pos x="117" y="0"/>
                </a:cxn>
              </a:cxnLst>
              <a:rect l="0" t="0" r="r" b="b"/>
              <a:pathLst>
                <a:path w="132" h="199">
                  <a:moveTo>
                    <a:pt x="117" y="0"/>
                  </a:moveTo>
                  <a:lnTo>
                    <a:pt x="101" y="11"/>
                  </a:lnTo>
                  <a:lnTo>
                    <a:pt x="83" y="25"/>
                  </a:lnTo>
                  <a:lnTo>
                    <a:pt x="63" y="40"/>
                  </a:lnTo>
                  <a:lnTo>
                    <a:pt x="45" y="58"/>
                  </a:lnTo>
                  <a:lnTo>
                    <a:pt x="132" y="183"/>
                  </a:lnTo>
                  <a:lnTo>
                    <a:pt x="124" y="189"/>
                  </a:lnTo>
                  <a:lnTo>
                    <a:pt x="119" y="195"/>
                  </a:lnTo>
                  <a:lnTo>
                    <a:pt x="114" y="198"/>
                  </a:lnTo>
                  <a:lnTo>
                    <a:pt x="113" y="199"/>
                  </a:lnTo>
                  <a:lnTo>
                    <a:pt x="112" y="197"/>
                  </a:lnTo>
                  <a:lnTo>
                    <a:pt x="108" y="191"/>
                  </a:lnTo>
                  <a:lnTo>
                    <a:pt x="102" y="183"/>
                  </a:lnTo>
                  <a:lnTo>
                    <a:pt x="94" y="171"/>
                  </a:lnTo>
                  <a:lnTo>
                    <a:pt x="84" y="158"/>
                  </a:lnTo>
                  <a:lnTo>
                    <a:pt x="73" y="141"/>
                  </a:lnTo>
                  <a:lnTo>
                    <a:pt x="45" y="104"/>
                  </a:lnTo>
                  <a:lnTo>
                    <a:pt x="34" y="90"/>
                  </a:lnTo>
                  <a:lnTo>
                    <a:pt x="24" y="78"/>
                  </a:lnTo>
                  <a:lnTo>
                    <a:pt x="15" y="70"/>
                  </a:lnTo>
                  <a:lnTo>
                    <a:pt x="8" y="64"/>
                  </a:lnTo>
                  <a:lnTo>
                    <a:pt x="4" y="61"/>
                  </a:lnTo>
                  <a:lnTo>
                    <a:pt x="1" y="59"/>
                  </a:lnTo>
                  <a:lnTo>
                    <a:pt x="0" y="58"/>
                  </a:lnTo>
                  <a:lnTo>
                    <a:pt x="6" y="52"/>
                  </a:lnTo>
                  <a:lnTo>
                    <a:pt x="15" y="44"/>
                  </a:lnTo>
                  <a:lnTo>
                    <a:pt x="25" y="36"/>
                  </a:lnTo>
                  <a:lnTo>
                    <a:pt x="36" y="27"/>
                  </a:lnTo>
                  <a:lnTo>
                    <a:pt x="51" y="19"/>
                  </a:lnTo>
                  <a:lnTo>
                    <a:pt x="66" y="11"/>
                  </a:lnTo>
                  <a:lnTo>
                    <a:pt x="83" y="5"/>
                  </a:lnTo>
                  <a:lnTo>
                    <a:pt x="100" y="1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E6934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5561013" y="2295525"/>
              <a:ext cx="685800" cy="1125538"/>
            </a:xfrm>
            <a:custGeom>
              <a:avLst/>
              <a:gdLst/>
              <a:ahLst/>
              <a:cxnLst>
                <a:cxn ang="0">
                  <a:pos x="190" y="2"/>
                </a:cxn>
                <a:cxn ang="0">
                  <a:pos x="200" y="16"/>
                </a:cxn>
                <a:cxn ang="0">
                  <a:pos x="218" y="40"/>
                </a:cxn>
                <a:cxn ang="0">
                  <a:pos x="241" y="70"/>
                </a:cxn>
                <a:cxn ang="0">
                  <a:pos x="264" y="103"/>
                </a:cxn>
                <a:cxn ang="0">
                  <a:pos x="285" y="135"/>
                </a:cxn>
                <a:cxn ang="0">
                  <a:pos x="300" y="163"/>
                </a:cxn>
                <a:cxn ang="0">
                  <a:pos x="303" y="176"/>
                </a:cxn>
                <a:cxn ang="0">
                  <a:pos x="291" y="190"/>
                </a:cxn>
                <a:cxn ang="0">
                  <a:pos x="272" y="213"/>
                </a:cxn>
                <a:cxn ang="0">
                  <a:pos x="248" y="246"/>
                </a:cxn>
                <a:cxn ang="0">
                  <a:pos x="226" y="284"/>
                </a:cxn>
                <a:cxn ang="0">
                  <a:pos x="209" y="325"/>
                </a:cxn>
                <a:cxn ang="0">
                  <a:pos x="214" y="335"/>
                </a:cxn>
                <a:cxn ang="0">
                  <a:pos x="230" y="357"/>
                </a:cxn>
                <a:cxn ang="0">
                  <a:pos x="260" y="391"/>
                </a:cxn>
                <a:cxn ang="0">
                  <a:pos x="307" y="430"/>
                </a:cxn>
                <a:cxn ang="0">
                  <a:pos x="360" y="460"/>
                </a:cxn>
                <a:cxn ang="0">
                  <a:pos x="410" y="479"/>
                </a:cxn>
                <a:cxn ang="0">
                  <a:pos x="356" y="709"/>
                </a:cxn>
                <a:cxn ang="0">
                  <a:pos x="330" y="692"/>
                </a:cxn>
                <a:cxn ang="0">
                  <a:pos x="303" y="674"/>
                </a:cxn>
                <a:cxn ang="0">
                  <a:pos x="271" y="653"/>
                </a:cxn>
                <a:cxn ang="0">
                  <a:pos x="238" y="629"/>
                </a:cxn>
                <a:cxn ang="0">
                  <a:pos x="208" y="607"/>
                </a:cxn>
                <a:cxn ang="0">
                  <a:pos x="182" y="588"/>
                </a:cxn>
                <a:cxn ang="0">
                  <a:pos x="141" y="553"/>
                </a:cxn>
                <a:cxn ang="0">
                  <a:pos x="90" y="504"/>
                </a:cxn>
                <a:cxn ang="0">
                  <a:pos x="53" y="466"/>
                </a:cxn>
                <a:cxn ang="0">
                  <a:pos x="27" y="437"/>
                </a:cxn>
                <a:cxn ang="0">
                  <a:pos x="11" y="416"/>
                </a:cxn>
                <a:cxn ang="0">
                  <a:pos x="3" y="404"/>
                </a:cxn>
                <a:cxn ang="0">
                  <a:pos x="1" y="401"/>
                </a:cxn>
                <a:cxn ang="0">
                  <a:pos x="0" y="393"/>
                </a:cxn>
                <a:cxn ang="0">
                  <a:pos x="1" y="354"/>
                </a:cxn>
                <a:cxn ang="0">
                  <a:pos x="8" y="313"/>
                </a:cxn>
                <a:cxn ang="0">
                  <a:pos x="24" y="259"/>
                </a:cxn>
                <a:cxn ang="0">
                  <a:pos x="50" y="196"/>
                </a:cxn>
                <a:cxn ang="0">
                  <a:pos x="92" y="122"/>
                </a:cxn>
                <a:cxn ang="0">
                  <a:pos x="151" y="43"/>
                </a:cxn>
              </a:cxnLst>
              <a:rect l="0" t="0" r="r" b="b"/>
              <a:pathLst>
                <a:path w="432" h="709">
                  <a:moveTo>
                    <a:pt x="189" y="0"/>
                  </a:moveTo>
                  <a:lnTo>
                    <a:pt x="190" y="2"/>
                  </a:lnTo>
                  <a:lnTo>
                    <a:pt x="194" y="7"/>
                  </a:lnTo>
                  <a:lnTo>
                    <a:pt x="200" y="16"/>
                  </a:lnTo>
                  <a:lnTo>
                    <a:pt x="209" y="26"/>
                  </a:lnTo>
                  <a:lnTo>
                    <a:pt x="218" y="40"/>
                  </a:lnTo>
                  <a:lnTo>
                    <a:pt x="229" y="54"/>
                  </a:lnTo>
                  <a:lnTo>
                    <a:pt x="241" y="70"/>
                  </a:lnTo>
                  <a:lnTo>
                    <a:pt x="252" y="86"/>
                  </a:lnTo>
                  <a:lnTo>
                    <a:pt x="264" y="103"/>
                  </a:lnTo>
                  <a:lnTo>
                    <a:pt x="275" y="120"/>
                  </a:lnTo>
                  <a:lnTo>
                    <a:pt x="285" y="135"/>
                  </a:lnTo>
                  <a:lnTo>
                    <a:pt x="294" y="151"/>
                  </a:lnTo>
                  <a:lnTo>
                    <a:pt x="300" y="163"/>
                  </a:lnTo>
                  <a:lnTo>
                    <a:pt x="305" y="174"/>
                  </a:lnTo>
                  <a:lnTo>
                    <a:pt x="303" y="176"/>
                  </a:lnTo>
                  <a:lnTo>
                    <a:pt x="298" y="181"/>
                  </a:lnTo>
                  <a:lnTo>
                    <a:pt x="291" y="190"/>
                  </a:lnTo>
                  <a:lnTo>
                    <a:pt x="282" y="200"/>
                  </a:lnTo>
                  <a:lnTo>
                    <a:pt x="272" y="213"/>
                  </a:lnTo>
                  <a:lnTo>
                    <a:pt x="260" y="229"/>
                  </a:lnTo>
                  <a:lnTo>
                    <a:pt x="248" y="246"/>
                  </a:lnTo>
                  <a:lnTo>
                    <a:pt x="237" y="264"/>
                  </a:lnTo>
                  <a:lnTo>
                    <a:pt x="226" y="284"/>
                  </a:lnTo>
                  <a:lnTo>
                    <a:pt x="217" y="305"/>
                  </a:lnTo>
                  <a:lnTo>
                    <a:pt x="209" y="325"/>
                  </a:lnTo>
                  <a:lnTo>
                    <a:pt x="209" y="328"/>
                  </a:lnTo>
                  <a:lnTo>
                    <a:pt x="214" y="335"/>
                  </a:lnTo>
                  <a:lnTo>
                    <a:pt x="220" y="345"/>
                  </a:lnTo>
                  <a:lnTo>
                    <a:pt x="230" y="357"/>
                  </a:lnTo>
                  <a:lnTo>
                    <a:pt x="244" y="374"/>
                  </a:lnTo>
                  <a:lnTo>
                    <a:pt x="260" y="391"/>
                  </a:lnTo>
                  <a:lnTo>
                    <a:pt x="281" y="410"/>
                  </a:lnTo>
                  <a:lnTo>
                    <a:pt x="307" y="430"/>
                  </a:lnTo>
                  <a:lnTo>
                    <a:pt x="334" y="446"/>
                  </a:lnTo>
                  <a:lnTo>
                    <a:pt x="360" y="460"/>
                  </a:lnTo>
                  <a:lnTo>
                    <a:pt x="385" y="470"/>
                  </a:lnTo>
                  <a:lnTo>
                    <a:pt x="410" y="479"/>
                  </a:lnTo>
                  <a:lnTo>
                    <a:pt x="432" y="486"/>
                  </a:lnTo>
                  <a:lnTo>
                    <a:pt x="356" y="709"/>
                  </a:lnTo>
                  <a:lnTo>
                    <a:pt x="354" y="708"/>
                  </a:lnTo>
                  <a:lnTo>
                    <a:pt x="330" y="692"/>
                  </a:lnTo>
                  <a:lnTo>
                    <a:pt x="317" y="684"/>
                  </a:lnTo>
                  <a:lnTo>
                    <a:pt x="303" y="674"/>
                  </a:lnTo>
                  <a:lnTo>
                    <a:pt x="287" y="664"/>
                  </a:lnTo>
                  <a:lnTo>
                    <a:pt x="271" y="653"/>
                  </a:lnTo>
                  <a:lnTo>
                    <a:pt x="255" y="641"/>
                  </a:lnTo>
                  <a:lnTo>
                    <a:pt x="238" y="629"/>
                  </a:lnTo>
                  <a:lnTo>
                    <a:pt x="222" y="618"/>
                  </a:lnTo>
                  <a:lnTo>
                    <a:pt x="208" y="607"/>
                  </a:lnTo>
                  <a:lnTo>
                    <a:pt x="194" y="597"/>
                  </a:lnTo>
                  <a:lnTo>
                    <a:pt x="182" y="588"/>
                  </a:lnTo>
                  <a:lnTo>
                    <a:pt x="173" y="581"/>
                  </a:lnTo>
                  <a:lnTo>
                    <a:pt x="141" y="553"/>
                  </a:lnTo>
                  <a:lnTo>
                    <a:pt x="114" y="528"/>
                  </a:lnTo>
                  <a:lnTo>
                    <a:pt x="90" y="504"/>
                  </a:lnTo>
                  <a:lnTo>
                    <a:pt x="70" y="484"/>
                  </a:lnTo>
                  <a:lnTo>
                    <a:pt x="53" y="466"/>
                  </a:lnTo>
                  <a:lnTo>
                    <a:pt x="38" y="450"/>
                  </a:lnTo>
                  <a:lnTo>
                    <a:pt x="27" y="437"/>
                  </a:lnTo>
                  <a:lnTo>
                    <a:pt x="18" y="425"/>
                  </a:lnTo>
                  <a:lnTo>
                    <a:pt x="11" y="416"/>
                  </a:lnTo>
                  <a:lnTo>
                    <a:pt x="6" y="410"/>
                  </a:lnTo>
                  <a:lnTo>
                    <a:pt x="3" y="404"/>
                  </a:lnTo>
                  <a:lnTo>
                    <a:pt x="2" y="402"/>
                  </a:lnTo>
                  <a:lnTo>
                    <a:pt x="1" y="401"/>
                  </a:lnTo>
                  <a:lnTo>
                    <a:pt x="1" y="399"/>
                  </a:lnTo>
                  <a:lnTo>
                    <a:pt x="0" y="393"/>
                  </a:lnTo>
                  <a:lnTo>
                    <a:pt x="0" y="371"/>
                  </a:lnTo>
                  <a:lnTo>
                    <a:pt x="1" y="354"/>
                  </a:lnTo>
                  <a:lnTo>
                    <a:pt x="4" y="335"/>
                  </a:lnTo>
                  <a:lnTo>
                    <a:pt x="8" y="313"/>
                  </a:lnTo>
                  <a:lnTo>
                    <a:pt x="15" y="287"/>
                  </a:lnTo>
                  <a:lnTo>
                    <a:pt x="24" y="259"/>
                  </a:lnTo>
                  <a:lnTo>
                    <a:pt x="35" y="229"/>
                  </a:lnTo>
                  <a:lnTo>
                    <a:pt x="50" y="196"/>
                  </a:lnTo>
                  <a:lnTo>
                    <a:pt x="69" y="161"/>
                  </a:lnTo>
                  <a:lnTo>
                    <a:pt x="92" y="122"/>
                  </a:lnTo>
                  <a:lnTo>
                    <a:pt x="119" y="83"/>
                  </a:lnTo>
                  <a:lnTo>
                    <a:pt x="151" y="43"/>
                  </a:lnTo>
                  <a:lnTo>
                    <a:pt x="18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C4774">
                    <a:shade val="30000"/>
                    <a:satMod val="115000"/>
                  </a:srgbClr>
                </a:gs>
                <a:gs pos="50000">
                  <a:srgbClr val="1C4774">
                    <a:shade val="67500"/>
                    <a:satMod val="115000"/>
                  </a:srgbClr>
                </a:gs>
                <a:gs pos="100000">
                  <a:srgbClr val="1C477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5" name="Group 4"/>
          <p:cNvGrpSpPr>
            <a:grpSpLocks noChangeAspect="1"/>
          </p:cNvGrpSpPr>
          <p:nvPr/>
        </p:nvGrpSpPr>
        <p:grpSpPr bwMode="auto">
          <a:xfrm>
            <a:off x="2121968" y="2913235"/>
            <a:ext cx="1279864" cy="1456461"/>
            <a:chOff x="2838" y="1173"/>
            <a:chExt cx="2051" cy="2334"/>
          </a:xfrm>
          <a:solidFill>
            <a:schemeClr val="accent1"/>
          </a:solidFill>
        </p:grpSpPr>
        <p:sp>
          <p:nvSpPr>
            <p:cNvPr id="136" name="Freeform 5"/>
            <p:cNvSpPr>
              <a:spLocks noEditPoints="1"/>
            </p:cNvSpPr>
            <p:nvPr/>
          </p:nvSpPr>
          <p:spPr bwMode="auto">
            <a:xfrm>
              <a:off x="3571" y="3050"/>
              <a:ext cx="579" cy="154"/>
            </a:xfrm>
            <a:custGeom>
              <a:avLst/>
              <a:gdLst>
                <a:gd name="T0" fmla="*/ 398 w 459"/>
                <a:gd name="T1" fmla="*/ 122 h 122"/>
                <a:gd name="T2" fmla="*/ 61 w 459"/>
                <a:gd name="T3" fmla="*/ 122 h 122"/>
                <a:gd name="T4" fmla="*/ 0 w 459"/>
                <a:gd name="T5" fmla="*/ 61 h 122"/>
                <a:gd name="T6" fmla="*/ 61 w 459"/>
                <a:gd name="T7" fmla="*/ 0 h 122"/>
                <a:gd name="T8" fmla="*/ 398 w 459"/>
                <a:gd name="T9" fmla="*/ 0 h 122"/>
                <a:gd name="T10" fmla="*/ 459 w 459"/>
                <a:gd name="T11" fmla="*/ 61 h 122"/>
                <a:gd name="T12" fmla="*/ 398 w 459"/>
                <a:gd name="T13" fmla="*/ 122 h 122"/>
                <a:gd name="T14" fmla="*/ 61 w 459"/>
                <a:gd name="T15" fmla="*/ 28 h 122"/>
                <a:gd name="T16" fmla="*/ 28 w 459"/>
                <a:gd name="T17" fmla="*/ 61 h 122"/>
                <a:gd name="T18" fmla="*/ 61 w 459"/>
                <a:gd name="T19" fmla="*/ 94 h 122"/>
                <a:gd name="T20" fmla="*/ 398 w 459"/>
                <a:gd name="T21" fmla="*/ 94 h 122"/>
                <a:gd name="T22" fmla="*/ 431 w 459"/>
                <a:gd name="T23" fmla="*/ 61 h 122"/>
                <a:gd name="T24" fmla="*/ 398 w 459"/>
                <a:gd name="T25" fmla="*/ 28 h 122"/>
                <a:gd name="T26" fmla="*/ 61 w 459"/>
                <a:gd name="T27" fmla="*/ 2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9" h="122">
                  <a:moveTo>
                    <a:pt x="398" y="122"/>
                  </a:moveTo>
                  <a:cubicBezTo>
                    <a:pt x="61" y="122"/>
                    <a:pt x="61" y="122"/>
                    <a:pt x="61" y="122"/>
                  </a:cubicBezTo>
                  <a:cubicBezTo>
                    <a:pt x="28" y="122"/>
                    <a:pt x="0" y="95"/>
                    <a:pt x="0" y="61"/>
                  </a:cubicBezTo>
                  <a:cubicBezTo>
                    <a:pt x="0" y="28"/>
                    <a:pt x="28" y="0"/>
                    <a:pt x="61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431" y="0"/>
                    <a:pt x="459" y="28"/>
                    <a:pt x="459" y="61"/>
                  </a:cubicBezTo>
                  <a:cubicBezTo>
                    <a:pt x="459" y="95"/>
                    <a:pt x="431" y="122"/>
                    <a:pt x="398" y="122"/>
                  </a:cubicBezTo>
                  <a:close/>
                  <a:moveTo>
                    <a:pt x="61" y="28"/>
                  </a:moveTo>
                  <a:cubicBezTo>
                    <a:pt x="43" y="28"/>
                    <a:pt x="28" y="43"/>
                    <a:pt x="28" y="61"/>
                  </a:cubicBezTo>
                  <a:cubicBezTo>
                    <a:pt x="28" y="80"/>
                    <a:pt x="43" y="94"/>
                    <a:pt x="61" y="94"/>
                  </a:cubicBezTo>
                  <a:cubicBezTo>
                    <a:pt x="398" y="94"/>
                    <a:pt x="398" y="94"/>
                    <a:pt x="398" y="94"/>
                  </a:cubicBezTo>
                  <a:cubicBezTo>
                    <a:pt x="416" y="94"/>
                    <a:pt x="431" y="80"/>
                    <a:pt x="431" y="61"/>
                  </a:cubicBezTo>
                  <a:cubicBezTo>
                    <a:pt x="431" y="43"/>
                    <a:pt x="416" y="28"/>
                    <a:pt x="398" y="28"/>
                  </a:cubicBezTo>
                  <a:lnTo>
                    <a:pt x="61" y="28"/>
                  </a:lnTo>
                  <a:close/>
                </a:path>
              </a:pathLst>
            </a:custGeom>
            <a:grp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6"/>
            <p:cNvSpPr>
              <a:spLocks noEditPoints="1"/>
            </p:cNvSpPr>
            <p:nvPr/>
          </p:nvSpPr>
          <p:spPr bwMode="auto">
            <a:xfrm>
              <a:off x="3602" y="3239"/>
              <a:ext cx="517" cy="268"/>
            </a:xfrm>
            <a:custGeom>
              <a:avLst/>
              <a:gdLst>
                <a:gd name="T0" fmla="*/ 205 w 409"/>
                <a:gd name="T1" fmla="*/ 212 h 212"/>
                <a:gd name="T2" fmla="*/ 106 w 409"/>
                <a:gd name="T3" fmla="*/ 136 h 212"/>
                <a:gd name="T4" fmla="*/ 0 w 409"/>
                <a:gd name="T5" fmla="*/ 14 h 212"/>
                <a:gd name="T6" fmla="*/ 0 w 409"/>
                <a:gd name="T7" fmla="*/ 0 h 212"/>
                <a:gd name="T8" fmla="*/ 409 w 409"/>
                <a:gd name="T9" fmla="*/ 0 h 212"/>
                <a:gd name="T10" fmla="*/ 409 w 409"/>
                <a:gd name="T11" fmla="*/ 14 h 212"/>
                <a:gd name="T12" fmla="*/ 303 w 409"/>
                <a:gd name="T13" fmla="*/ 136 h 212"/>
                <a:gd name="T14" fmla="*/ 205 w 409"/>
                <a:gd name="T15" fmla="*/ 212 h 212"/>
                <a:gd name="T16" fmla="*/ 29 w 409"/>
                <a:gd name="T17" fmla="*/ 28 h 212"/>
                <a:gd name="T18" fmla="*/ 119 w 409"/>
                <a:gd name="T19" fmla="*/ 109 h 212"/>
                <a:gd name="T20" fmla="*/ 130 w 409"/>
                <a:gd name="T21" fmla="*/ 110 h 212"/>
                <a:gd name="T22" fmla="*/ 132 w 409"/>
                <a:gd name="T23" fmla="*/ 121 h 212"/>
                <a:gd name="T24" fmla="*/ 205 w 409"/>
                <a:gd name="T25" fmla="*/ 184 h 212"/>
                <a:gd name="T26" fmla="*/ 277 w 409"/>
                <a:gd name="T27" fmla="*/ 121 h 212"/>
                <a:gd name="T28" fmla="*/ 279 w 409"/>
                <a:gd name="T29" fmla="*/ 110 h 212"/>
                <a:gd name="T30" fmla="*/ 290 w 409"/>
                <a:gd name="T31" fmla="*/ 109 h 212"/>
                <a:gd name="T32" fmla="*/ 380 w 409"/>
                <a:gd name="T33" fmla="*/ 28 h 212"/>
                <a:gd name="T34" fmla="*/ 29 w 409"/>
                <a:gd name="T35" fmla="*/ 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9" h="212">
                  <a:moveTo>
                    <a:pt x="205" y="212"/>
                  </a:moveTo>
                  <a:cubicBezTo>
                    <a:pt x="158" y="212"/>
                    <a:pt x="118" y="180"/>
                    <a:pt x="106" y="136"/>
                  </a:cubicBezTo>
                  <a:cubicBezTo>
                    <a:pt x="46" y="127"/>
                    <a:pt x="0" y="75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9" y="0"/>
                    <a:pt x="409" y="0"/>
                    <a:pt x="409" y="0"/>
                  </a:cubicBezTo>
                  <a:cubicBezTo>
                    <a:pt x="409" y="14"/>
                    <a:pt x="409" y="14"/>
                    <a:pt x="409" y="14"/>
                  </a:cubicBezTo>
                  <a:cubicBezTo>
                    <a:pt x="409" y="75"/>
                    <a:pt x="363" y="127"/>
                    <a:pt x="303" y="136"/>
                  </a:cubicBezTo>
                  <a:cubicBezTo>
                    <a:pt x="291" y="180"/>
                    <a:pt x="251" y="212"/>
                    <a:pt x="205" y="212"/>
                  </a:cubicBezTo>
                  <a:close/>
                  <a:moveTo>
                    <a:pt x="29" y="28"/>
                  </a:moveTo>
                  <a:cubicBezTo>
                    <a:pt x="36" y="72"/>
                    <a:pt x="73" y="106"/>
                    <a:pt x="119" y="109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7" y="157"/>
                    <a:pt x="168" y="184"/>
                    <a:pt x="205" y="184"/>
                  </a:cubicBezTo>
                  <a:cubicBezTo>
                    <a:pt x="241" y="184"/>
                    <a:pt x="272" y="157"/>
                    <a:pt x="277" y="121"/>
                  </a:cubicBezTo>
                  <a:cubicBezTo>
                    <a:pt x="279" y="110"/>
                    <a:pt x="279" y="110"/>
                    <a:pt x="279" y="110"/>
                  </a:cubicBezTo>
                  <a:cubicBezTo>
                    <a:pt x="290" y="109"/>
                    <a:pt x="290" y="109"/>
                    <a:pt x="290" y="109"/>
                  </a:cubicBezTo>
                  <a:cubicBezTo>
                    <a:pt x="336" y="106"/>
                    <a:pt x="373" y="72"/>
                    <a:pt x="380" y="28"/>
                  </a:cubicBezTo>
                  <a:lnTo>
                    <a:pt x="29" y="28"/>
                  </a:lnTo>
                  <a:close/>
                </a:path>
              </a:pathLst>
            </a:custGeom>
            <a:grp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7"/>
            <p:cNvSpPr>
              <a:spLocks noEditPoints="1"/>
            </p:cNvSpPr>
            <p:nvPr/>
          </p:nvSpPr>
          <p:spPr bwMode="auto">
            <a:xfrm>
              <a:off x="3269" y="1588"/>
              <a:ext cx="1183" cy="1426"/>
            </a:xfrm>
            <a:custGeom>
              <a:avLst/>
              <a:gdLst>
                <a:gd name="T0" fmla="*/ 689 w 937"/>
                <a:gd name="T1" fmla="*/ 1129 h 1129"/>
                <a:gd name="T2" fmla="*/ 245 w 937"/>
                <a:gd name="T3" fmla="*/ 1129 h 1129"/>
                <a:gd name="T4" fmla="*/ 245 w 937"/>
                <a:gd name="T5" fmla="*/ 968 h 1129"/>
                <a:gd name="T6" fmla="*/ 100 w 937"/>
                <a:gd name="T7" fmla="*/ 757 h 1129"/>
                <a:gd name="T8" fmla="*/ 0 w 937"/>
                <a:gd name="T9" fmla="*/ 468 h 1129"/>
                <a:gd name="T10" fmla="*/ 468 w 937"/>
                <a:gd name="T11" fmla="*/ 0 h 1129"/>
                <a:gd name="T12" fmla="*/ 937 w 937"/>
                <a:gd name="T13" fmla="*/ 468 h 1129"/>
                <a:gd name="T14" fmla="*/ 836 w 937"/>
                <a:gd name="T15" fmla="*/ 757 h 1129"/>
                <a:gd name="T16" fmla="*/ 689 w 937"/>
                <a:gd name="T17" fmla="*/ 972 h 1129"/>
                <a:gd name="T18" fmla="*/ 689 w 937"/>
                <a:gd name="T19" fmla="*/ 1129 h 1129"/>
                <a:gd name="T20" fmla="*/ 273 w 937"/>
                <a:gd name="T21" fmla="*/ 1101 h 1129"/>
                <a:gd name="T22" fmla="*/ 661 w 937"/>
                <a:gd name="T23" fmla="*/ 1101 h 1129"/>
                <a:gd name="T24" fmla="*/ 661 w 937"/>
                <a:gd name="T25" fmla="*/ 964 h 1129"/>
                <a:gd name="T26" fmla="*/ 663 w 937"/>
                <a:gd name="T27" fmla="*/ 961 h 1129"/>
                <a:gd name="T28" fmla="*/ 814 w 937"/>
                <a:gd name="T29" fmla="*/ 740 h 1129"/>
                <a:gd name="T30" fmla="*/ 909 w 937"/>
                <a:gd name="T31" fmla="*/ 468 h 1129"/>
                <a:gd name="T32" fmla="*/ 468 w 937"/>
                <a:gd name="T33" fmla="*/ 28 h 1129"/>
                <a:gd name="T34" fmla="*/ 28 w 937"/>
                <a:gd name="T35" fmla="*/ 468 h 1129"/>
                <a:gd name="T36" fmla="*/ 122 w 937"/>
                <a:gd name="T37" fmla="*/ 740 h 1129"/>
                <a:gd name="T38" fmla="*/ 271 w 937"/>
                <a:gd name="T39" fmla="*/ 957 h 1129"/>
                <a:gd name="T40" fmla="*/ 273 w 937"/>
                <a:gd name="T41" fmla="*/ 960 h 1129"/>
                <a:gd name="T42" fmla="*/ 273 w 937"/>
                <a:gd name="T43" fmla="*/ 1101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7" h="1129">
                  <a:moveTo>
                    <a:pt x="689" y="1129"/>
                  </a:moveTo>
                  <a:cubicBezTo>
                    <a:pt x="245" y="1129"/>
                    <a:pt x="245" y="1129"/>
                    <a:pt x="245" y="1129"/>
                  </a:cubicBezTo>
                  <a:cubicBezTo>
                    <a:pt x="245" y="968"/>
                    <a:pt x="245" y="968"/>
                    <a:pt x="245" y="968"/>
                  </a:cubicBezTo>
                  <a:cubicBezTo>
                    <a:pt x="202" y="896"/>
                    <a:pt x="152" y="823"/>
                    <a:pt x="100" y="757"/>
                  </a:cubicBezTo>
                  <a:cubicBezTo>
                    <a:pt x="35" y="674"/>
                    <a:pt x="0" y="574"/>
                    <a:pt x="0" y="468"/>
                  </a:cubicBezTo>
                  <a:cubicBezTo>
                    <a:pt x="0" y="210"/>
                    <a:pt x="210" y="0"/>
                    <a:pt x="468" y="0"/>
                  </a:cubicBezTo>
                  <a:cubicBezTo>
                    <a:pt x="727" y="0"/>
                    <a:pt x="937" y="210"/>
                    <a:pt x="937" y="468"/>
                  </a:cubicBezTo>
                  <a:cubicBezTo>
                    <a:pt x="937" y="574"/>
                    <a:pt x="902" y="674"/>
                    <a:pt x="836" y="757"/>
                  </a:cubicBezTo>
                  <a:cubicBezTo>
                    <a:pt x="790" y="817"/>
                    <a:pt x="735" y="897"/>
                    <a:pt x="689" y="972"/>
                  </a:cubicBezTo>
                  <a:lnTo>
                    <a:pt x="689" y="1129"/>
                  </a:lnTo>
                  <a:close/>
                  <a:moveTo>
                    <a:pt x="273" y="1101"/>
                  </a:moveTo>
                  <a:cubicBezTo>
                    <a:pt x="661" y="1101"/>
                    <a:pt x="661" y="1101"/>
                    <a:pt x="661" y="1101"/>
                  </a:cubicBezTo>
                  <a:cubicBezTo>
                    <a:pt x="661" y="964"/>
                    <a:pt x="661" y="964"/>
                    <a:pt x="661" y="964"/>
                  </a:cubicBezTo>
                  <a:cubicBezTo>
                    <a:pt x="663" y="961"/>
                    <a:pt x="663" y="961"/>
                    <a:pt x="663" y="961"/>
                  </a:cubicBezTo>
                  <a:cubicBezTo>
                    <a:pt x="710" y="884"/>
                    <a:pt x="766" y="801"/>
                    <a:pt x="814" y="740"/>
                  </a:cubicBezTo>
                  <a:cubicBezTo>
                    <a:pt x="876" y="662"/>
                    <a:pt x="909" y="568"/>
                    <a:pt x="909" y="468"/>
                  </a:cubicBezTo>
                  <a:cubicBezTo>
                    <a:pt x="909" y="226"/>
                    <a:pt x="711" y="28"/>
                    <a:pt x="468" y="28"/>
                  </a:cubicBezTo>
                  <a:cubicBezTo>
                    <a:pt x="226" y="28"/>
                    <a:pt x="28" y="226"/>
                    <a:pt x="28" y="468"/>
                  </a:cubicBezTo>
                  <a:cubicBezTo>
                    <a:pt x="28" y="568"/>
                    <a:pt x="61" y="662"/>
                    <a:pt x="122" y="740"/>
                  </a:cubicBezTo>
                  <a:cubicBezTo>
                    <a:pt x="176" y="808"/>
                    <a:pt x="227" y="883"/>
                    <a:pt x="271" y="957"/>
                  </a:cubicBezTo>
                  <a:cubicBezTo>
                    <a:pt x="273" y="960"/>
                    <a:pt x="273" y="960"/>
                    <a:pt x="273" y="960"/>
                  </a:cubicBezTo>
                  <a:lnTo>
                    <a:pt x="273" y="1101"/>
                  </a:lnTo>
                  <a:close/>
                </a:path>
              </a:pathLst>
            </a:custGeom>
            <a:grp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8"/>
            <p:cNvSpPr>
              <a:spLocks/>
            </p:cNvSpPr>
            <p:nvPr/>
          </p:nvSpPr>
          <p:spPr bwMode="auto">
            <a:xfrm>
              <a:off x="3631" y="2366"/>
              <a:ext cx="175" cy="622"/>
            </a:xfrm>
            <a:custGeom>
              <a:avLst/>
              <a:gdLst>
                <a:gd name="T0" fmla="*/ 134 w 175"/>
                <a:gd name="T1" fmla="*/ 622 h 622"/>
                <a:gd name="T2" fmla="*/ 0 w 175"/>
                <a:gd name="T3" fmla="*/ 9 h 622"/>
                <a:gd name="T4" fmla="*/ 39 w 175"/>
                <a:gd name="T5" fmla="*/ 0 h 622"/>
                <a:gd name="T6" fmla="*/ 175 w 175"/>
                <a:gd name="T7" fmla="*/ 613 h 622"/>
                <a:gd name="T8" fmla="*/ 134 w 175"/>
                <a:gd name="T9" fmla="*/ 622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622">
                  <a:moveTo>
                    <a:pt x="134" y="622"/>
                  </a:moveTo>
                  <a:lnTo>
                    <a:pt x="0" y="9"/>
                  </a:lnTo>
                  <a:lnTo>
                    <a:pt x="39" y="0"/>
                  </a:lnTo>
                  <a:lnTo>
                    <a:pt x="175" y="613"/>
                  </a:lnTo>
                  <a:lnTo>
                    <a:pt x="134" y="622"/>
                  </a:lnTo>
                  <a:close/>
                </a:path>
              </a:pathLst>
            </a:custGeom>
            <a:grp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9"/>
            <p:cNvSpPr>
              <a:spLocks/>
            </p:cNvSpPr>
            <p:nvPr/>
          </p:nvSpPr>
          <p:spPr bwMode="auto">
            <a:xfrm>
              <a:off x="3915" y="2366"/>
              <a:ext cx="170" cy="634"/>
            </a:xfrm>
            <a:custGeom>
              <a:avLst/>
              <a:gdLst>
                <a:gd name="T0" fmla="*/ 36 w 170"/>
                <a:gd name="T1" fmla="*/ 634 h 634"/>
                <a:gd name="T2" fmla="*/ 0 w 170"/>
                <a:gd name="T3" fmla="*/ 627 h 634"/>
                <a:gd name="T4" fmla="*/ 136 w 170"/>
                <a:gd name="T5" fmla="*/ 0 h 634"/>
                <a:gd name="T6" fmla="*/ 170 w 170"/>
                <a:gd name="T7" fmla="*/ 8 h 634"/>
                <a:gd name="T8" fmla="*/ 36 w 170"/>
                <a:gd name="T9" fmla="*/ 634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634">
                  <a:moveTo>
                    <a:pt x="36" y="634"/>
                  </a:moveTo>
                  <a:lnTo>
                    <a:pt x="0" y="627"/>
                  </a:lnTo>
                  <a:lnTo>
                    <a:pt x="136" y="0"/>
                  </a:lnTo>
                  <a:lnTo>
                    <a:pt x="170" y="8"/>
                  </a:lnTo>
                  <a:lnTo>
                    <a:pt x="36" y="634"/>
                  </a:lnTo>
                  <a:close/>
                </a:path>
              </a:pathLst>
            </a:custGeom>
            <a:grp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10"/>
            <p:cNvSpPr>
              <a:spLocks noChangeArrowheads="1"/>
            </p:cNvSpPr>
            <p:nvPr/>
          </p:nvSpPr>
          <p:spPr bwMode="auto">
            <a:xfrm>
              <a:off x="3764" y="3378"/>
              <a:ext cx="199" cy="35"/>
            </a:xfrm>
            <a:prstGeom prst="rect">
              <a:avLst/>
            </a:prstGeom>
            <a:grp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1"/>
            <p:cNvSpPr>
              <a:spLocks/>
            </p:cNvSpPr>
            <p:nvPr/>
          </p:nvSpPr>
          <p:spPr bwMode="auto">
            <a:xfrm>
              <a:off x="3683" y="2344"/>
              <a:ext cx="375" cy="237"/>
            </a:xfrm>
            <a:custGeom>
              <a:avLst/>
              <a:gdLst>
                <a:gd name="T0" fmla="*/ 145 w 375"/>
                <a:gd name="T1" fmla="*/ 237 h 237"/>
                <a:gd name="T2" fmla="*/ 110 w 375"/>
                <a:gd name="T3" fmla="*/ 102 h 237"/>
                <a:gd name="T4" fmla="*/ 14 w 375"/>
                <a:gd name="T5" fmla="*/ 166 h 237"/>
                <a:gd name="T6" fmla="*/ 0 w 375"/>
                <a:gd name="T7" fmla="*/ 145 h 237"/>
                <a:gd name="T8" fmla="*/ 126 w 375"/>
                <a:gd name="T9" fmla="*/ 60 h 237"/>
                <a:gd name="T10" fmla="*/ 152 w 375"/>
                <a:gd name="T11" fmla="*/ 157 h 237"/>
                <a:gd name="T12" fmla="*/ 216 w 375"/>
                <a:gd name="T13" fmla="*/ 0 h 237"/>
                <a:gd name="T14" fmla="*/ 269 w 375"/>
                <a:gd name="T15" fmla="*/ 152 h 237"/>
                <a:gd name="T16" fmla="*/ 364 w 375"/>
                <a:gd name="T17" fmla="*/ 109 h 237"/>
                <a:gd name="T18" fmla="*/ 375 w 375"/>
                <a:gd name="T19" fmla="*/ 132 h 237"/>
                <a:gd name="T20" fmla="*/ 255 w 375"/>
                <a:gd name="T21" fmla="*/ 187 h 237"/>
                <a:gd name="T22" fmla="*/ 215 w 375"/>
                <a:gd name="T23" fmla="*/ 70 h 237"/>
                <a:gd name="T24" fmla="*/ 145 w 375"/>
                <a:gd name="T2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5" h="237">
                  <a:moveTo>
                    <a:pt x="145" y="237"/>
                  </a:moveTo>
                  <a:lnTo>
                    <a:pt x="110" y="102"/>
                  </a:lnTo>
                  <a:lnTo>
                    <a:pt x="14" y="166"/>
                  </a:lnTo>
                  <a:lnTo>
                    <a:pt x="0" y="145"/>
                  </a:lnTo>
                  <a:lnTo>
                    <a:pt x="126" y="60"/>
                  </a:lnTo>
                  <a:lnTo>
                    <a:pt x="152" y="157"/>
                  </a:lnTo>
                  <a:lnTo>
                    <a:pt x="216" y="0"/>
                  </a:lnTo>
                  <a:lnTo>
                    <a:pt x="269" y="152"/>
                  </a:lnTo>
                  <a:lnTo>
                    <a:pt x="364" y="109"/>
                  </a:lnTo>
                  <a:lnTo>
                    <a:pt x="375" y="132"/>
                  </a:lnTo>
                  <a:lnTo>
                    <a:pt x="255" y="187"/>
                  </a:lnTo>
                  <a:lnTo>
                    <a:pt x="215" y="70"/>
                  </a:lnTo>
                  <a:lnTo>
                    <a:pt x="145" y="237"/>
                  </a:lnTo>
                  <a:close/>
                </a:path>
              </a:pathLst>
            </a:custGeom>
            <a:grp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2"/>
            <p:cNvSpPr>
              <a:spLocks/>
            </p:cNvSpPr>
            <p:nvPr/>
          </p:nvSpPr>
          <p:spPr bwMode="auto">
            <a:xfrm>
              <a:off x="3867" y="1173"/>
              <a:ext cx="31" cy="293"/>
            </a:xfrm>
            <a:custGeom>
              <a:avLst/>
              <a:gdLst>
                <a:gd name="T0" fmla="*/ 12 w 24"/>
                <a:gd name="T1" fmla="*/ 232 h 232"/>
                <a:gd name="T2" fmla="*/ 0 w 24"/>
                <a:gd name="T3" fmla="*/ 220 h 232"/>
                <a:gd name="T4" fmla="*/ 0 w 24"/>
                <a:gd name="T5" fmla="*/ 12 h 232"/>
                <a:gd name="T6" fmla="*/ 12 w 24"/>
                <a:gd name="T7" fmla="*/ 0 h 232"/>
                <a:gd name="T8" fmla="*/ 24 w 24"/>
                <a:gd name="T9" fmla="*/ 12 h 232"/>
                <a:gd name="T10" fmla="*/ 24 w 24"/>
                <a:gd name="T11" fmla="*/ 220 h 232"/>
                <a:gd name="T12" fmla="*/ 12 w 24"/>
                <a:gd name="T13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32">
                  <a:moveTo>
                    <a:pt x="12" y="232"/>
                  </a:moveTo>
                  <a:cubicBezTo>
                    <a:pt x="5" y="232"/>
                    <a:pt x="0" y="226"/>
                    <a:pt x="0" y="22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220"/>
                    <a:pt x="24" y="220"/>
                    <a:pt x="24" y="220"/>
                  </a:cubicBezTo>
                  <a:cubicBezTo>
                    <a:pt x="24" y="226"/>
                    <a:pt x="19" y="232"/>
                    <a:pt x="12" y="232"/>
                  </a:cubicBezTo>
                  <a:close/>
                </a:path>
              </a:pathLst>
            </a:custGeom>
            <a:grp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3"/>
            <p:cNvSpPr>
              <a:spLocks/>
            </p:cNvSpPr>
            <p:nvPr/>
          </p:nvSpPr>
          <p:spPr bwMode="auto">
            <a:xfrm>
              <a:off x="4268" y="1307"/>
              <a:ext cx="170" cy="256"/>
            </a:xfrm>
            <a:custGeom>
              <a:avLst/>
              <a:gdLst>
                <a:gd name="T0" fmla="*/ 14 w 135"/>
                <a:gd name="T1" fmla="*/ 203 h 203"/>
                <a:gd name="T2" fmla="*/ 7 w 135"/>
                <a:gd name="T3" fmla="*/ 202 h 203"/>
                <a:gd name="T4" fmla="*/ 3 w 135"/>
                <a:gd name="T5" fmla="*/ 185 h 203"/>
                <a:gd name="T6" fmla="*/ 111 w 135"/>
                <a:gd name="T7" fmla="*/ 7 h 203"/>
                <a:gd name="T8" fmla="*/ 128 w 135"/>
                <a:gd name="T9" fmla="*/ 3 h 203"/>
                <a:gd name="T10" fmla="*/ 132 w 135"/>
                <a:gd name="T11" fmla="*/ 20 h 203"/>
                <a:gd name="T12" fmla="*/ 24 w 135"/>
                <a:gd name="T13" fmla="*/ 198 h 203"/>
                <a:gd name="T14" fmla="*/ 14 w 135"/>
                <a:gd name="T1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203">
                  <a:moveTo>
                    <a:pt x="14" y="203"/>
                  </a:moveTo>
                  <a:cubicBezTo>
                    <a:pt x="12" y="203"/>
                    <a:pt x="9" y="203"/>
                    <a:pt x="7" y="202"/>
                  </a:cubicBezTo>
                  <a:cubicBezTo>
                    <a:pt x="2" y="198"/>
                    <a:pt x="0" y="191"/>
                    <a:pt x="3" y="185"/>
                  </a:cubicBezTo>
                  <a:cubicBezTo>
                    <a:pt x="111" y="7"/>
                    <a:pt x="111" y="7"/>
                    <a:pt x="111" y="7"/>
                  </a:cubicBezTo>
                  <a:cubicBezTo>
                    <a:pt x="115" y="2"/>
                    <a:pt x="122" y="0"/>
                    <a:pt x="128" y="3"/>
                  </a:cubicBezTo>
                  <a:cubicBezTo>
                    <a:pt x="133" y="7"/>
                    <a:pt x="135" y="14"/>
                    <a:pt x="132" y="20"/>
                  </a:cubicBezTo>
                  <a:cubicBezTo>
                    <a:pt x="24" y="198"/>
                    <a:pt x="24" y="198"/>
                    <a:pt x="24" y="198"/>
                  </a:cubicBezTo>
                  <a:cubicBezTo>
                    <a:pt x="22" y="201"/>
                    <a:pt x="18" y="203"/>
                    <a:pt x="14" y="203"/>
                  </a:cubicBezTo>
                  <a:close/>
                </a:path>
              </a:pathLst>
            </a:custGeom>
            <a:grp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4"/>
            <p:cNvSpPr>
              <a:spLocks/>
            </p:cNvSpPr>
            <p:nvPr/>
          </p:nvSpPr>
          <p:spPr bwMode="auto">
            <a:xfrm>
              <a:off x="4518" y="1727"/>
              <a:ext cx="268" cy="154"/>
            </a:xfrm>
            <a:custGeom>
              <a:avLst/>
              <a:gdLst>
                <a:gd name="T0" fmla="*/ 14 w 212"/>
                <a:gd name="T1" fmla="*/ 122 h 122"/>
                <a:gd name="T2" fmla="*/ 3 w 212"/>
                <a:gd name="T3" fmla="*/ 115 h 122"/>
                <a:gd name="T4" fmla="*/ 8 w 212"/>
                <a:gd name="T5" fmla="*/ 99 h 122"/>
                <a:gd name="T6" fmla="*/ 193 w 212"/>
                <a:gd name="T7" fmla="*/ 3 h 122"/>
                <a:gd name="T8" fmla="*/ 209 w 212"/>
                <a:gd name="T9" fmla="*/ 8 h 122"/>
                <a:gd name="T10" fmla="*/ 204 w 212"/>
                <a:gd name="T11" fmla="*/ 24 h 122"/>
                <a:gd name="T12" fmla="*/ 19 w 212"/>
                <a:gd name="T13" fmla="*/ 120 h 122"/>
                <a:gd name="T14" fmla="*/ 14 w 212"/>
                <a:gd name="T1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122">
                  <a:moveTo>
                    <a:pt x="14" y="122"/>
                  </a:moveTo>
                  <a:cubicBezTo>
                    <a:pt x="9" y="122"/>
                    <a:pt x="5" y="119"/>
                    <a:pt x="3" y="115"/>
                  </a:cubicBezTo>
                  <a:cubicBezTo>
                    <a:pt x="0" y="109"/>
                    <a:pt x="2" y="102"/>
                    <a:pt x="8" y="99"/>
                  </a:cubicBezTo>
                  <a:cubicBezTo>
                    <a:pt x="193" y="3"/>
                    <a:pt x="193" y="3"/>
                    <a:pt x="193" y="3"/>
                  </a:cubicBezTo>
                  <a:cubicBezTo>
                    <a:pt x="198" y="0"/>
                    <a:pt x="206" y="2"/>
                    <a:pt x="209" y="8"/>
                  </a:cubicBezTo>
                  <a:cubicBezTo>
                    <a:pt x="212" y="14"/>
                    <a:pt x="210" y="21"/>
                    <a:pt x="204" y="24"/>
                  </a:cubicBezTo>
                  <a:cubicBezTo>
                    <a:pt x="19" y="120"/>
                    <a:pt x="19" y="120"/>
                    <a:pt x="19" y="120"/>
                  </a:cubicBezTo>
                  <a:cubicBezTo>
                    <a:pt x="17" y="121"/>
                    <a:pt x="16" y="122"/>
                    <a:pt x="14" y="122"/>
                  </a:cubicBezTo>
                  <a:close/>
                </a:path>
              </a:pathLst>
            </a:custGeom>
            <a:grp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5"/>
            <p:cNvSpPr>
              <a:spLocks/>
            </p:cNvSpPr>
            <p:nvPr/>
          </p:nvSpPr>
          <p:spPr bwMode="auto">
            <a:xfrm>
              <a:off x="4595" y="2207"/>
              <a:ext cx="294" cy="48"/>
            </a:xfrm>
            <a:custGeom>
              <a:avLst/>
              <a:gdLst>
                <a:gd name="T0" fmla="*/ 220 w 233"/>
                <a:gd name="T1" fmla="*/ 38 h 38"/>
                <a:gd name="T2" fmla="*/ 219 w 233"/>
                <a:gd name="T3" fmla="*/ 38 h 38"/>
                <a:gd name="T4" fmla="*/ 12 w 233"/>
                <a:gd name="T5" fmla="*/ 25 h 38"/>
                <a:gd name="T6" fmla="*/ 1 w 233"/>
                <a:gd name="T7" fmla="*/ 12 h 38"/>
                <a:gd name="T8" fmla="*/ 13 w 233"/>
                <a:gd name="T9" fmla="*/ 1 h 38"/>
                <a:gd name="T10" fmla="*/ 221 w 233"/>
                <a:gd name="T11" fmla="*/ 14 h 38"/>
                <a:gd name="T12" fmla="*/ 232 w 233"/>
                <a:gd name="T13" fmla="*/ 27 h 38"/>
                <a:gd name="T14" fmla="*/ 220 w 233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" h="38">
                  <a:moveTo>
                    <a:pt x="220" y="38"/>
                  </a:moveTo>
                  <a:cubicBezTo>
                    <a:pt x="220" y="38"/>
                    <a:pt x="220" y="38"/>
                    <a:pt x="219" y="38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5" y="24"/>
                    <a:pt x="0" y="19"/>
                    <a:pt x="1" y="12"/>
                  </a:cubicBezTo>
                  <a:cubicBezTo>
                    <a:pt x="1" y="5"/>
                    <a:pt x="7" y="0"/>
                    <a:pt x="13" y="1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28" y="14"/>
                    <a:pt x="233" y="20"/>
                    <a:pt x="232" y="27"/>
                  </a:cubicBezTo>
                  <a:cubicBezTo>
                    <a:pt x="232" y="33"/>
                    <a:pt x="227" y="38"/>
                    <a:pt x="220" y="38"/>
                  </a:cubicBezTo>
                  <a:close/>
                </a:path>
              </a:pathLst>
            </a:custGeom>
            <a:grp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6"/>
            <p:cNvSpPr>
              <a:spLocks/>
            </p:cNvSpPr>
            <p:nvPr/>
          </p:nvSpPr>
          <p:spPr bwMode="auto">
            <a:xfrm>
              <a:off x="4474" y="2601"/>
              <a:ext cx="249" cy="183"/>
            </a:xfrm>
            <a:custGeom>
              <a:avLst/>
              <a:gdLst>
                <a:gd name="T0" fmla="*/ 184 w 197"/>
                <a:gd name="T1" fmla="*/ 145 h 145"/>
                <a:gd name="T2" fmla="*/ 177 w 197"/>
                <a:gd name="T3" fmla="*/ 143 h 145"/>
                <a:gd name="T4" fmla="*/ 6 w 197"/>
                <a:gd name="T5" fmla="*/ 24 h 145"/>
                <a:gd name="T6" fmla="*/ 3 w 197"/>
                <a:gd name="T7" fmla="*/ 7 h 145"/>
                <a:gd name="T8" fmla="*/ 20 w 197"/>
                <a:gd name="T9" fmla="*/ 4 h 145"/>
                <a:gd name="T10" fmla="*/ 191 w 197"/>
                <a:gd name="T11" fmla="*/ 123 h 145"/>
                <a:gd name="T12" fmla="*/ 194 w 197"/>
                <a:gd name="T13" fmla="*/ 140 h 145"/>
                <a:gd name="T14" fmla="*/ 184 w 197"/>
                <a:gd name="T15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145">
                  <a:moveTo>
                    <a:pt x="184" y="145"/>
                  </a:moveTo>
                  <a:cubicBezTo>
                    <a:pt x="181" y="145"/>
                    <a:pt x="179" y="144"/>
                    <a:pt x="177" y="14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" y="20"/>
                    <a:pt x="0" y="12"/>
                    <a:pt x="3" y="7"/>
                  </a:cubicBezTo>
                  <a:cubicBezTo>
                    <a:pt x="7" y="2"/>
                    <a:pt x="15" y="0"/>
                    <a:pt x="20" y="4"/>
                  </a:cubicBezTo>
                  <a:cubicBezTo>
                    <a:pt x="191" y="123"/>
                    <a:pt x="191" y="123"/>
                    <a:pt x="191" y="123"/>
                  </a:cubicBezTo>
                  <a:cubicBezTo>
                    <a:pt x="196" y="127"/>
                    <a:pt x="197" y="134"/>
                    <a:pt x="194" y="140"/>
                  </a:cubicBezTo>
                  <a:cubicBezTo>
                    <a:pt x="191" y="143"/>
                    <a:pt x="188" y="145"/>
                    <a:pt x="184" y="145"/>
                  </a:cubicBezTo>
                  <a:close/>
                </a:path>
              </a:pathLst>
            </a:custGeom>
            <a:grp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7"/>
            <p:cNvSpPr>
              <a:spLocks/>
            </p:cNvSpPr>
            <p:nvPr/>
          </p:nvSpPr>
          <p:spPr bwMode="auto">
            <a:xfrm>
              <a:off x="3288" y="1307"/>
              <a:ext cx="171" cy="256"/>
            </a:xfrm>
            <a:custGeom>
              <a:avLst/>
              <a:gdLst>
                <a:gd name="T0" fmla="*/ 122 w 136"/>
                <a:gd name="T1" fmla="*/ 203 h 203"/>
                <a:gd name="T2" fmla="*/ 112 w 136"/>
                <a:gd name="T3" fmla="*/ 198 h 203"/>
                <a:gd name="T4" fmla="*/ 4 w 136"/>
                <a:gd name="T5" fmla="*/ 20 h 203"/>
                <a:gd name="T6" fmla="*/ 8 w 136"/>
                <a:gd name="T7" fmla="*/ 3 h 203"/>
                <a:gd name="T8" fmla="*/ 24 w 136"/>
                <a:gd name="T9" fmla="*/ 7 h 203"/>
                <a:gd name="T10" fmla="*/ 132 w 136"/>
                <a:gd name="T11" fmla="*/ 185 h 203"/>
                <a:gd name="T12" fmla="*/ 128 w 136"/>
                <a:gd name="T13" fmla="*/ 202 h 203"/>
                <a:gd name="T14" fmla="*/ 122 w 136"/>
                <a:gd name="T1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203">
                  <a:moveTo>
                    <a:pt x="122" y="203"/>
                  </a:moveTo>
                  <a:cubicBezTo>
                    <a:pt x="118" y="203"/>
                    <a:pt x="114" y="201"/>
                    <a:pt x="112" y="198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14"/>
                    <a:pt x="2" y="7"/>
                    <a:pt x="8" y="3"/>
                  </a:cubicBezTo>
                  <a:cubicBezTo>
                    <a:pt x="14" y="0"/>
                    <a:pt x="21" y="2"/>
                    <a:pt x="24" y="7"/>
                  </a:cubicBezTo>
                  <a:cubicBezTo>
                    <a:pt x="132" y="185"/>
                    <a:pt x="132" y="185"/>
                    <a:pt x="132" y="185"/>
                  </a:cubicBezTo>
                  <a:cubicBezTo>
                    <a:pt x="136" y="191"/>
                    <a:pt x="134" y="198"/>
                    <a:pt x="128" y="202"/>
                  </a:cubicBezTo>
                  <a:cubicBezTo>
                    <a:pt x="126" y="203"/>
                    <a:pt x="124" y="203"/>
                    <a:pt x="122" y="203"/>
                  </a:cubicBezTo>
                  <a:close/>
                </a:path>
              </a:pathLst>
            </a:custGeom>
            <a:grp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8"/>
            <p:cNvSpPr>
              <a:spLocks/>
            </p:cNvSpPr>
            <p:nvPr/>
          </p:nvSpPr>
          <p:spPr bwMode="auto">
            <a:xfrm>
              <a:off x="2942" y="1727"/>
              <a:ext cx="267" cy="154"/>
            </a:xfrm>
            <a:custGeom>
              <a:avLst/>
              <a:gdLst>
                <a:gd name="T0" fmla="*/ 198 w 212"/>
                <a:gd name="T1" fmla="*/ 122 h 122"/>
                <a:gd name="T2" fmla="*/ 192 w 212"/>
                <a:gd name="T3" fmla="*/ 120 h 122"/>
                <a:gd name="T4" fmla="*/ 8 w 212"/>
                <a:gd name="T5" fmla="*/ 24 h 122"/>
                <a:gd name="T6" fmla="*/ 3 w 212"/>
                <a:gd name="T7" fmla="*/ 8 h 122"/>
                <a:gd name="T8" fmla="*/ 19 w 212"/>
                <a:gd name="T9" fmla="*/ 3 h 122"/>
                <a:gd name="T10" fmla="*/ 203 w 212"/>
                <a:gd name="T11" fmla="*/ 99 h 122"/>
                <a:gd name="T12" fmla="*/ 209 w 212"/>
                <a:gd name="T13" fmla="*/ 115 h 122"/>
                <a:gd name="T14" fmla="*/ 198 w 212"/>
                <a:gd name="T1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122">
                  <a:moveTo>
                    <a:pt x="198" y="122"/>
                  </a:moveTo>
                  <a:cubicBezTo>
                    <a:pt x="196" y="122"/>
                    <a:pt x="194" y="121"/>
                    <a:pt x="192" y="120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" y="21"/>
                    <a:pt x="0" y="14"/>
                    <a:pt x="3" y="8"/>
                  </a:cubicBezTo>
                  <a:cubicBezTo>
                    <a:pt x="6" y="2"/>
                    <a:pt x="13" y="0"/>
                    <a:pt x="19" y="3"/>
                  </a:cubicBezTo>
                  <a:cubicBezTo>
                    <a:pt x="203" y="99"/>
                    <a:pt x="203" y="99"/>
                    <a:pt x="203" y="99"/>
                  </a:cubicBezTo>
                  <a:cubicBezTo>
                    <a:pt x="209" y="102"/>
                    <a:pt x="212" y="109"/>
                    <a:pt x="209" y="115"/>
                  </a:cubicBezTo>
                  <a:cubicBezTo>
                    <a:pt x="206" y="119"/>
                    <a:pt x="202" y="122"/>
                    <a:pt x="198" y="122"/>
                  </a:cubicBezTo>
                  <a:close/>
                </a:path>
              </a:pathLst>
            </a:custGeom>
            <a:grp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9"/>
            <p:cNvSpPr>
              <a:spLocks/>
            </p:cNvSpPr>
            <p:nvPr/>
          </p:nvSpPr>
          <p:spPr bwMode="auto">
            <a:xfrm>
              <a:off x="2838" y="2207"/>
              <a:ext cx="293" cy="48"/>
            </a:xfrm>
            <a:custGeom>
              <a:avLst/>
              <a:gdLst>
                <a:gd name="T0" fmla="*/ 12 w 232"/>
                <a:gd name="T1" fmla="*/ 38 h 38"/>
                <a:gd name="T2" fmla="*/ 0 w 232"/>
                <a:gd name="T3" fmla="*/ 27 h 38"/>
                <a:gd name="T4" fmla="*/ 12 w 232"/>
                <a:gd name="T5" fmla="*/ 14 h 38"/>
                <a:gd name="T6" fmla="*/ 219 w 232"/>
                <a:gd name="T7" fmla="*/ 1 h 38"/>
                <a:gd name="T8" fmla="*/ 232 w 232"/>
                <a:gd name="T9" fmla="*/ 12 h 38"/>
                <a:gd name="T10" fmla="*/ 221 w 232"/>
                <a:gd name="T11" fmla="*/ 25 h 38"/>
                <a:gd name="T12" fmla="*/ 13 w 232"/>
                <a:gd name="T13" fmla="*/ 38 h 38"/>
                <a:gd name="T14" fmla="*/ 12 w 232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" h="38">
                  <a:moveTo>
                    <a:pt x="12" y="38"/>
                  </a:moveTo>
                  <a:cubicBezTo>
                    <a:pt x="6" y="38"/>
                    <a:pt x="1" y="33"/>
                    <a:pt x="0" y="27"/>
                  </a:cubicBezTo>
                  <a:cubicBezTo>
                    <a:pt x="0" y="20"/>
                    <a:pt x="5" y="14"/>
                    <a:pt x="12" y="14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26" y="0"/>
                    <a:pt x="232" y="5"/>
                    <a:pt x="232" y="12"/>
                  </a:cubicBezTo>
                  <a:cubicBezTo>
                    <a:pt x="232" y="19"/>
                    <a:pt x="227" y="24"/>
                    <a:pt x="221" y="25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2" y="38"/>
                  </a:cubicBezTo>
                  <a:close/>
                </a:path>
              </a:pathLst>
            </a:custGeom>
            <a:grp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20"/>
            <p:cNvSpPr>
              <a:spLocks/>
            </p:cNvSpPr>
            <p:nvPr/>
          </p:nvSpPr>
          <p:spPr bwMode="auto">
            <a:xfrm>
              <a:off x="3003" y="2601"/>
              <a:ext cx="251" cy="183"/>
            </a:xfrm>
            <a:custGeom>
              <a:avLst/>
              <a:gdLst>
                <a:gd name="T0" fmla="*/ 14 w 198"/>
                <a:gd name="T1" fmla="*/ 145 h 145"/>
                <a:gd name="T2" fmla="*/ 4 w 198"/>
                <a:gd name="T3" fmla="*/ 140 h 145"/>
                <a:gd name="T4" fmla="*/ 7 w 198"/>
                <a:gd name="T5" fmla="*/ 123 h 145"/>
                <a:gd name="T6" fmla="*/ 178 w 198"/>
                <a:gd name="T7" fmla="*/ 4 h 145"/>
                <a:gd name="T8" fmla="*/ 194 w 198"/>
                <a:gd name="T9" fmla="*/ 7 h 145"/>
                <a:gd name="T10" fmla="*/ 191 w 198"/>
                <a:gd name="T11" fmla="*/ 24 h 145"/>
                <a:gd name="T12" fmla="*/ 21 w 198"/>
                <a:gd name="T13" fmla="*/ 143 h 145"/>
                <a:gd name="T14" fmla="*/ 14 w 198"/>
                <a:gd name="T15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8" h="145">
                  <a:moveTo>
                    <a:pt x="14" y="145"/>
                  </a:moveTo>
                  <a:cubicBezTo>
                    <a:pt x="10" y="145"/>
                    <a:pt x="6" y="143"/>
                    <a:pt x="4" y="140"/>
                  </a:cubicBezTo>
                  <a:cubicBezTo>
                    <a:pt x="0" y="134"/>
                    <a:pt x="1" y="127"/>
                    <a:pt x="7" y="123"/>
                  </a:cubicBezTo>
                  <a:cubicBezTo>
                    <a:pt x="178" y="4"/>
                    <a:pt x="178" y="4"/>
                    <a:pt x="178" y="4"/>
                  </a:cubicBezTo>
                  <a:cubicBezTo>
                    <a:pt x="183" y="0"/>
                    <a:pt x="190" y="2"/>
                    <a:pt x="194" y="7"/>
                  </a:cubicBezTo>
                  <a:cubicBezTo>
                    <a:pt x="198" y="12"/>
                    <a:pt x="197" y="20"/>
                    <a:pt x="191" y="24"/>
                  </a:cubicBezTo>
                  <a:cubicBezTo>
                    <a:pt x="21" y="143"/>
                    <a:pt x="21" y="143"/>
                    <a:pt x="21" y="143"/>
                  </a:cubicBezTo>
                  <a:cubicBezTo>
                    <a:pt x="19" y="144"/>
                    <a:pt x="16" y="145"/>
                    <a:pt x="14" y="145"/>
                  </a:cubicBezTo>
                  <a:close/>
                </a:path>
              </a:pathLst>
            </a:custGeom>
            <a:grp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10064206" y="4837949"/>
            <a:ext cx="262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政治獻金宣導影片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727" y="5304795"/>
            <a:ext cx="1488599" cy="148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8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39"/>
          <p:cNvGrpSpPr>
            <a:grpSpLocks/>
          </p:cNvGrpSpPr>
          <p:nvPr/>
        </p:nvGrpSpPr>
        <p:grpSpPr bwMode="auto">
          <a:xfrm>
            <a:off x="5358766" y="395219"/>
            <a:ext cx="3360691" cy="1422695"/>
            <a:chOff x="4074877" y="2590800"/>
            <a:chExt cx="1850068" cy="1722308"/>
          </a:xfrm>
        </p:grpSpPr>
        <p:sp>
          <p:nvSpPr>
            <p:cNvPr id="17" name="Freeform 11"/>
            <p:cNvSpPr/>
            <p:nvPr/>
          </p:nvSpPr>
          <p:spPr>
            <a:xfrm>
              <a:off x="4078739" y="2590800"/>
              <a:ext cx="416724" cy="1722925"/>
            </a:xfrm>
            <a:custGeom>
              <a:avLst/>
              <a:gdLst>
                <a:gd name="connsiteX0" fmla="*/ 0 w 925417"/>
                <a:gd name="connsiteY0" fmla="*/ 0 h 3213253"/>
                <a:gd name="connsiteX1" fmla="*/ 925417 w 925417"/>
                <a:gd name="connsiteY1" fmla="*/ 0 h 3213253"/>
                <a:gd name="connsiteX2" fmla="*/ 925417 w 925417"/>
                <a:gd name="connsiteY2" fmla="*/ 3213253 h 3213253"/>
                <a:gd name="connsiteX3" fmla="*/ 0 w 925417"/>
                <a:gd name="connsiteY3" fmla="*/ 3213253 h 3213253"/>
                <a:gd name="connsiteX4" fmla="*/ 0 w 925417"/>
                <a:gd name="connsiteY4" fmla="*/ 0 h 3213253"/>
                <a:gd name="connsiteX0" fmla="*/ 0 w 938022"/>
                <a:gd name="connsiteY0" fmla="*/ 664684 h 3877937"/>
                <a:gd name="connsiteX1" fmla="*/ 938022 w 938022"/>
                <a:gd name="connsiteY1" fmla="*/ 0 h 3877937"/>
                <a:gd name="connsiteX2" fmla="*/ 925417 w 938022"/>
                <a:gd name="connsiteY2" fmla="*/ 3877937 h 3877937"/>
                <a:gd name="connsiteX3" fmla="*/ 0 w 938022"/>
                <a:gd name="connsiteY3" fmla="*/ 3877937 h 3877937"/>
                <a:gd name="connsiteX4" fmla="*/ 0 w 938022"/>
                <a:gd name="connsiteY4" fmla="*/ 664684 h 3877937"/>
                <a:gd name="connsiteX0" fmla="*/ 0 w 942224"/>
                <a:gd name="connsiteY0" fmla="*/ 664684 h 3877937"/>
                <a:gd name="connsiteX1" fmla="*/ 938022 w 942224"/>
                <a:gd name="connsiteY1" fmla="*/ 0 h 3877937"/>
                <a:gd name="connsiteX2" fmla="*/ 938022 w 942224"/>
                <a:gd name="connsiteY2" fmla="*/ 3185710 h 3877937"/>
                <a:gd name="connsiteX3" fmla="*/ 0 w 942224"/>
                <a:gd name="connsiteY3" fmla="*/ 3877937 h 3877937"/>
                <a:gd name="connsiteX4" fmla="*/ 0 w 942224"/>
                <a:gd name="connsiteY4" fmla="*/ 664684 h 3877937"/>
                <a:gd name="connsiteX0" fmla="*/ 0 w 938202"/>
                <a:gd name="connsiteY0" fmla="*/ 664684 h 3877937"/>
                <a:gd name="connsiteX1" fmla="*/ 938022 w 938202"/>
                <a:gd name="connsiteY1" fmla="*/ 0 h 3877937"/>
                <a:gd name="connsiteX2" fmla="*/ 934000 w 938202"/>
                <a:gd name="connsiteY2" fmla="*/ 3217031 h 3877937"/>
                <a:gd name="connsiteX3" fmla="*/ 0 w 938202"/>
                <a:gd name="connsiteY3" fmla="*/ 3877937 h 3877937"/>
                <a:gd name="connsiteX4" fmla="*/ 0 w 938202"/>
                <a:gd name="connsiteY4" fmla="*/ 664684 h 3877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8202" h="3877937">
                  <a:moveTo>
                    <a:pt x="0" y="664684"/>
                  </a:moveTo>
                  <a:lnTo>
                    <a:pt x="938022" y="0"/>
                  </a:lnTo>
                  <a:cubicBezTo>
                    <a:pt x="933820" y="1292646"/>
                    <a:pt x="938202" y="1924385"/>
                    <a:pt x="934000" y="3217031"/>
                  </a:cubicBezTo>
                  <a:lnTo>
                    <a:pt x="0" y="3877937"/>
                  </a:lnTo>
                  <a:lnTo>
                    <a:pt x="0" y="6646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100000">
                  <a:srgbClr val="D2A000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8" name="Rectangle 12"/>
            <p:cNvSpPr/>
            <p:nvPr/>
          </p:nvSpPr>
          <p:spPr>
            <a:xfrm>
              <a:off x="4491253" y="2592942"/>
              <a:ext cx="1433976" cy="1427199"/>
            </a:xfrm>
            <a:prstGeom prst="rect">
              <a:avLst/>
            </a:prstGeom>
            <a:gradFill flip="none" rotWithShape="1">
              <a:gsLst>
                <a:gs pos="0">
                  <a:srgbClr val="FFC000"/>
                </a:gs>
                <a:gs pos="100000">
                  <a:srgbClr val="D2A000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9" name="Freeform 13"/>
            <p:cNvSpPr/>
            <p:nvPr/>
          </p:nvSpPr>
          <p:spPr>
            <a:xfrm>
              <a:off x="4074531" y="4020141"/>
              <a:ext cx="1846490" cy="291440"/>
            </a:xfrm>
            <a:custGeom>
              <a:avLst/>
              <a:gdLst>
                <a:gd name="connsiteX0" fmla="*/ 0 w 3227943"/>
                <a:gd name="connsiteY0" fmla="*/ 0 h 1219200"/>
                <a:gd name="connsiteX1" fmla="*/ 3227943 w 3227943"/>
                <a:gd name="connsiteY1" fmla="*/ 0 h 1219200"/>
                <a:gd name="connsiteX2" fmla="*/ 3227943 w 3227943"/>
                <a:gd name="connsiteY2" fmla="*/ 1219200 h 1219200"/>
                <a:gd name="connsiteX3" fmla="*/ 0 w 3227943"/>
                <a:gd name="connsiteY3" fmla="*/ 1219200 h 1219200"/>
                <a:gd name="connsiteX4" fmla="*/ 0 w 3227943"/>
                <a:gd name="connsiteY4" fmla="*/ 0 h 1219200"/>
                <a:gd name="connsiteX0" fmla="*/ 0 w 4131326"/>
                <a:gd name="connsiteY0" fmla="*/ 20549 h 1239749"/>
                <a:gd name="connsiteX1" fmla="*/ 4131326 w 4131326"/>
                <a:gd name="connsiteY1" fmla="*/ 0 h 1239749"/>
                <a:gd name="connsiteX2" fmla="*/ 3227943 w 4131326"/>
                <a:gd name="connsiteY2" fmla="*/ 1239749 h 1239749"/>
                <a:gd name="connsiteX3" fmla="*/ 0 w 4131326"/>
                <a:gd name="connsiteY3" fmla="*/ 1239749 h 1239749"/>
                <a:gd name="connsiteX4" fmla="*/ 0 w 4131326"/>
                <a:gd name="connsiteY4" fmla="*/ 20549 h 1239749"/>
                <a:gd name="connsiteX0" fmla="*/ 0 w 4173945"/>
                <a:gd name="connsiteY0" fmla="*/ 31483 h 1250683"/>
                <a:gd name="connsiteX1" fmla="*/ 4173945 w 4173945"/>
                <a:gd name="connsiteY1" fmla="*/ 0 h 1250683"/>
                <a:gd name="connsiteX2" fmla="*/ 3227943 w 4173945"/>
                <a:gd name="connsiteY2" fmla="*/ 1250683 h 1250683"/>
                <a:gd name="connsiteX3" fmla="*/ 0 w 4173945"/>
                <a:gd name="connsiteY3" fmla="*/ 1250683 h 1250683"/>
                <a:gd name="connsiteX4" fmla="*/ 0 w 4173945"/>
                <a:gd name="connsiteY4" fmla="*/ 31483 h 1250683"/>
                <a:gd name="connsiteX0" fmla="*/ 988280 w 4173945"/>
                <a:gd name="connsiteY0" fmla="*/ 13261 h 1250683"/>
                <a:gd name="connsiteX1" fmla="*/ 4173945 w 4173945"/>
                <a:gd name="connsiteY1" fmla="*/ 0 h 1250683"/>
                <a:gd name="connsiteX2" fmla="*/ 3227943 w 4173945"/>
                <a:gd name="connsiteY2" fmla="*/ 1250683 h 1250683"/>
                <a:gd name="connsiteX3" fmla="*/ 0 w 4173945"/>
                <a:gd name="connsiteY3" fmla="*/ 1250683 h 1250683"/>
                <a:gd name="connsiteX4" fmla="*/ 988280 w 4173945"/>
                <a:gd name="connsiteY4" fmla="*/ 13261 h 1250683"/>
                <a:gd name="connsiteX0" fmla="*/ 964834 w 4173945"/>
                <a:gd name="connsiteY0" fmla="*/ 0 h 1259287"/>
                <a:gd name="connsiteX1" fmla="*/ 4173945 w 4173945"/>
                <a:gd name="connsiteY1" fmla="*/ 8604 h 1259287"/>
                <a:gd name="connsiteX2" fmla="*/ 3227943 w 4173945"/>
                <a:gd name="connsiteY2" fmla="*/ 1259287 h 1259287"/>
                <a:gd name="connsiteX3" fmla="*/ 0 w 4173945"/>
                <a:gd name="connsiteY3" fmla="*/ 1259287 h 1259287"/>
                <a:gd name="connsiteX4" fmla="*/ 964834 w 4173945"/>
                <a:gd name="connsiteY4" fmla="*/ 0 h 1259287"/>
                <a:gd name="connsiteX0" fmla="*/ 964834 w 4147484"/>
                <a:gd name="connsiteY0" fmla="*/ 0 h 1259287"/>
                <a:gd name="connsiteX1" fmla="*/ 4147484 w 4147484"/>
                <a:gd name="connsiteY1" fmla="*/ 46510 h 1259287"/>
                <a:gd name="connsiteX2" fmla="*/ 3227943 w 4147484"/>
                <a:gd name="connsiteY2" fmla="*/ 1259287 h 1259287"/>
                <a:gd name="connsiteX3" fmla="*/ 0 w 4147484"/>
                <a:gd name="connsiteY3" fmla="*/ 1259287 h 1259287"/>
                <a:gd name="connsiteX4" fmla="*/ 964834 w 4147484"/>
                <a:gd name="connsiteY4" fmla="*/ 0 h 1259287"/>
                <a:gd name="connsiteX0" fmla="*/ 921543 w 4147484"/>
                <a:gd name="connsiteY0" fmla="*/ 0 h 1226670"/>
                <a:gd name="connsiteX1" fmla="*/ 4147484 w 4147484"/>
                <a:gd name="connsiteY1" fmla="*/ 13893 h 1226670"/>
                <a:gd name="connsiteX2" fmla="*/ 3227943 w 4147484"/>
                <a:gd name="connsiteY2" fmla="*/ 1226670 h 1226670"/>
                <a:gd name="connsiteX3" fmla="*/ 0 w 4147484"/>
                <a:gd name="connsiteY3" fmla="*/ 1226670 h 1226670"/>
                <a:gd name="connsiteX4" fmla="*/ 921543 w 4147484"/>
                <a:gd name="connsiteY4" fmla="*/ 0 h 1226670"/>
                <a:gd name="connsiteX0" fmla="*/ 932013 w 4147484"/>
                <a:gd name="connsiteY0" fmla="*/ 2855 h 1212776"/>
                <a:gd name="connsiteX1" fmla="*/ 4147484 w 4147484"/>
                <a:gd name="connsiteY1" fmla="*/ -1 h 1212776"/>
                <a:gd name="connsiteX2" fmla="*/ 3227943 w 4147484"/>
                <a:gd name="connsiteY2" fmla="*/ 1212776 h 1212776"/>
                <a:gd name="connsiteX3" fmla="*/ 0 w 4147484"/>
                <a:gd name="connsiteY3" fmla="*/ 1212776 h 1212776"/>
                <a:gd name="connsiteX4" fmla="*/ 932013 w 4147484"/>
                <a:gd name="connsiteY4" fmla="*/ 2855 h 1212776"/>
                <a:gd name="connsiteX0" fmla="*/ 932013 w 4147484"/>
                <a:gd name="connsiteY0" fmla="*/ 2857 h 1239721"/>
                <a:gd name="connsiteX1" fmla="*/ 4147484 w 4147484"/>
                <a:gd name="connsiteY1" fmla="*/ 1 h 1239721"/>
                <a:gd name="connsiteX2" fmla="*/ 3217625 w 4147484"/>
                <a:gd name="connsiteY2" fmla="*/ 1239721 h 1239721"/>
                <a:gd name="connsiteX3" fmla="*/ 0 w 4147484"/>
                <a:gd name="connsiteY3" fmla="*/ 1212778 h 1239721"/>
                <a:gd name="connsiteX4" fmla="*/ 932013 w 4147484"/>
                <a:gd name="connsiteY4" fmla="*/ 2857 h 1239721"/>
                <a:gd name="connsiteX0" fmla="*/ 937569 w 4153040"/>
                <a:gd name="connsiteY0" fmla="*/ 2855 h 1239719"/>
                <a:gd name="connsiteX1" fmla="*/ 4153040 w 4153040"/>
                <a:gd name="connsiteY1" fmla="*/ -1 h 1239719"/>
                <a:gd name="connsiteX2" fmla="*/ 3223181 w 4153040"/>
                <a:gd name="connsiteY2" fmla="*/ 1239719 h 1239719"/>
                <a:gd name="connsiteX3" fmla="*/ 0 w 4153040"/>
                <a:gd name="connsiteY3" fmla="*/ 1239719 h 1239719"/>
                <a:gd name="connsiteX4" fmla="*/ 937569 w 4153040"/>
                <a:gd name="connsiteY4" fmla="*/ 2855 h 1239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3040" h="1239719">
                  <a:moveTo>
                    <a:pt x="937569" y="2855"/>
                  </a:moveTo>
                  <a:lnTo>
                    <a:pt x="4153040" y="-1"/>
                  </a:lnTo>
                  <a:lnTo>
                    <a:pt x="3223181" y="1239719"/>
                  </a:lnTo>
                  <a:lnTo>
                    <a:pt x="0" y="1239719"/>
                  </a:lnTo>
                  <a:lnTo>
                    <a:pt x="937569" y="2855"/>
                  </a:ln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D2A00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20" name="Freeform 14"/>
            <p:cNvSpPr/>
            <p:nvPr/>
          </p:nvSpPr>
          <p:spPr>
            <a:xfrm>
              <a:off x="5508507" y="2590800"/>
              <a:ext cx="416723" cy="1722925"/>
            </a:xfrm>
            <a:custGeom>
              <a:avLst/>
              <a:gdLst>
                <a:gd name="connsiteX0" fmla="*/ 0 w 925417"/>
                <a:gd name="connsiteY0" fmla="*/ 0 h 3213253"/>
                <a:gd name="connsiteX1" fmla="*/ 925417 w 925417"/>
                <a:gd name="connsiteY1" fmla="*/ 0 h 3213253"/>
                <a:gd name="connsiteX2" fmla="*/ 925417 w 925417"/>
                <a:gd name="connsiteY2" fmla="*/ 3213253 h 3213253"/>
                <a:gd name="connsiteX3" fmla="*/ 0 w 925417"/>
                <a:gd name="connsiteY3" fmla="*/ 3213253 h 3213253"/>
                <a:gd name="connsiteX4" fmla="*/ 0 w 925417"/>
                <a:gd name="connsiteY4" fmla="*/ 0 h 3213253"/>
                <a:gd name="connsiteX0" fmla="*/ 0 w 938022"/>
                <a:gd name="connsiteY0" fmla="*/ 664684 h 3877937"/>
                <a:gd name="connsiteX1" fmla="*/ 938022 w 938022"/>
                <a:gd name="connsiteY1" fmla="*/ 0 h 3877937"/>
                <a:gd name="connsiteX2" fmla="*/ 925417 w 938022"/>
                <a:gd name="connsiteY2" fmla="*/ 3877937 h 3877937"/>
                <a:gd name="connsiteX3" fmla="*/ 0 w 938022"/>
                <a:gd name="connsiteY3" fmla="*/ 3877937 h 3877937"/>
                <a:gd name="connsiteX4" fmla="*/ 0 w 938022"/>
                <a:gd name="connsiteY4" fmla="*/ 664684 h 3877937"/>
                <a:gd name="connsiteX0" fmla="*/ 0 w 942224"/>
                <a:gd name="connsiteY0" fmla="*/ 664684 h 3877937"/>
                <a:gd name="connsiteX1" fmla="*/ 938022 w 942224"/>
                <a:gd name="connsiteY1" fmla="*/ 0 h 3877937"/>
                <a:gd name="connsiteX2" fmla="*/ 938022 w 942224"/>
                <a:gd name="connsiteY2" fmla="*/ 3185710 h 3877937"/>
                <a:gd name="connsiteX3" fmla="*/ 0 w 942224"/>
                <a:gd name="connsiteY3" fmla="*/ 3877937 h 3877937"/>
                <a:gd name="connsiteX4" fmla="*/ 0 w 942224"/>
                <a:gd name="connsiteY4" fmla="*/ 664684 h 3877937"/>
                <a:gd name="connsiteX0" fmla="*/ 0 w 938202"/>
                <a:gd name="connsiteY0" fmla="*/ 664684 h 3877937"/>
                <a:gd name="connsiteX1" fmla="*/ 938022 w 938202"/>
                <a:gd name="connsiteY1" fmla="*/ 0 h 3877937"/>
                <a:gd name="connsiteX2" fmla="*/ 934000 w 938202"/>
                <a:gd name="connsiteY2" fmla="*/ 3217031 h 3877937"/>
                <a:gd name="connsiteX3" fmla="*/ 0 w 938202"/>
                <a:gd name="connsiteY3" fmla="*/ 3877937 h 3877937"/>
                <a:gd name="connsiteX4" fmla="*/ 0 w 938202"/>
                <a:gd name="connsiteY4" fmla="*/ 664684 h 3877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8202" h="3877937">
                  <a:moveTo>
                    <a:pt x="0" y="664684"/>
                  </a:moveTo>
                  <a:lnTo>
                    <a:pt x="938022" y="0"/>
                  </a:lnTo>
                  <a:cubicBezTo>
                    <a:pt x="933820" y="1292646"/>
                    <a:pt x="938202" y="1924385"/>
                    <a:pt x="934000" y="3217031"/>
                  </a:cubicBezTo>
                  <a:lnTo>
                    <a:pt x="0" y="3877937"/>
                  </a:lnTo>
                  <a:lnTo>
                    <a:pt x="0" y="664684"/>
                  </a:ln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D2A00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21" name="Rectangle 15"/>
            <p:cNvSpPr/>
            <p:nvPr/>
          </p:nvSpPr>
          <p:spPr>
            <a:xfrm>
              <a:off x="4074531" y="2886526"/>
              <a:ext cx="1433976" cy="1427199"/>
            </a:xfrm>
            <a:prstGeom prst="rect">
              <a:avLst/>
            </a:prstGeom>
            <a:gradFill>
              <a:gsLst>
                <a:gs pos="0">
                  <a:srgbClr val="FFC000"/>
                </a:gs>
                <a:gs pos="100000">
                  <a:srgbClr val="D2A00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32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捐贈有期間</a:t>
              </a:r>
              <a:endParaRPr 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22" name="Freeform 16"/>
            <p:cNvSpPr/>
            <p:nvPr/>
          </p:nvSpPr>
          <p:spPr>
            <a:xfrm>
              <a:off x="4074531" y="2595086"/>
              <a:ext cx="1846490" cy="291440"/>
            </a:xfrm>
            <a:custGeom>
              <a:avLst/>
              <a:gdLst>
                <a:gd name="connsiteX0" fmla="*/ 0 w 3227943"/>
                <a:gd name="connsiteY0" fmla="*/ 0 h 1219200"/>
                <a:gd name="connsiteX1" fmla="*/ 3227943 w 3227943"/>
                <a:gd name="connsiteY1" fmla="*/ 0 h 1219200"/>
                <a:gd name="connsiteX2" fmla="*/ 3227943 w 3227943"/>
                <a:gd name="connsiteY2" fmla="*/ 1219200 h 1219200"/>
                <a:gd name="connsiteX3" fmla="*/ 0 w 3227943"/>
                <a:gd name="connsiteY3" fmla="*/ 1219200 h 1219200"/>
                <a:gd name="connsiteX4" fmla="*/ 0 w 3227943"/>
                <a:gd name="connsiteY4" fmla="*/ 0 h 1219200"/>
                <a:gd name="connsiteX0" fmla="*/ 0 w 4131326"/>
                <a:gd name="connsiteY0" fmla="*/ 20549 h 1239749"/>
                <a:gd name="connsiteX1" fmla="*/ 4131326 w 4131326"/>
                <a:gd name="connsiteY1" fmla="*/ 0 h 1239749"/>
                <a:gd name="connsiteX2" fmla="*/ 3227943 w 4131326"/>
                <a:gd name="connsiteY2" fmla="*/ 1239749 h 1239749"/>
                <a:gd name="connsiteX3" fmla="*/ 0 w 4131326"/>
                <a:gd name="connsiteY3" fmla="*/ 1239749 h 1239749"/>
                <a:gd name="connsiteX4" fmla="*/ 0 w 4131326"/>
                <a:gd name="connsiteY4" fmla="*/ 20549 h 1239749"/>
                <a:gd name="connsiteX0" fmla="*/ 0 w 4173945"/>
                <a:gd name="connsiteY0" fmla="*/ 31483 h 1250683"/>
                <a:gd name="connsiteX1" fmla="*/ 4173945 w 4173945"/>
                <a:gd name="connsiteY1" fmla="*/ 0 h 1250683"/>
                <a:gd name="connsiteX2" fmla="*/ 3227943 w 4173945"/>
                <a:gd name="connsiteY2" fmla="*/ 1250683 h 1250683"/>
                <a:gd name="connsiteX3" fmla="*/ 0 w 4173945"/>
                <a:gd name="connsiteY3" fmla="*/ 1250683 h 1250683"/>
                <a:gd name="connsiteX4" fmla="*/ 0 w 4173945"/>
                <a:gd name="connsiteY4" fmla="*/ 31483 h 1250683"/>
                <a:gd name="connsiteX0" fmla="*/ 988280 w 4173945"/>
                <a:gd name="connsiteY0" fmla="*/ 13261 h 1250683"/>
                <a:gd name="connsiteX1" fmla="*/ 4173945 w 4173945"/>
                <a:gd name="connsiteY1" fmla="*/ 0 h 1250683"/>
                <a:gd name="connsiteX2" fmla="*/ 3227943 w 4173945"/>
                <a:gd name="connsiteY2" fmla="*/ 1250683 h 1250683"/>
                <a:gd name="connsiteX3" fmla="*/ 0 w 4173945"/>
                <a:gd name="connsiteY3" fmla="*/ 1250683 h 1250683"/>
                <a:gd name="connsiteX4" fmla="*/ 988280 w 4173945"/>
                <a:gd name="connsiteY4" fmla="*/ 13261 h 1250683"/>
                <a:gd name="connsiteX0" fmla="*/ 964834 w 4173945"/>
                <a:gd name="connsiteY0" fmla="*/ 0 h 1259287"/>
                <a:gd name="connsiteX1" fmla="*/ 4173945 w 4173945"/>
                <a:gd name="connsiteY1" fmla="*/ 8604 h 1259287"/>
                <a:gd name="connsiteX2" fmla="*/ 3227943 w 4173945"/>
                <a:gd name="connsiteY2" fmla="*/ 1259287 h 1259287"/>
                <a:gd name="connsiteX3" fmla="*/ 0 w 4173945"/>
                <a:gd name="connsiteY3" fmla="*/ 1259287 h 1259287"/>
                <a:gd name="connsiteX4" fmla="*/ 964834 w 4173945"/>
                <a:gd name="connsiteY4" fmla="*/ 0 h 1259287"/>
                <a:gd name="connsiteX0" fmla="*/ 964834 w 4147484"/>
                <a:gd name="connsiteY0" fmla="*/ 0 h 1259287"/>
                <a:gd name="connsiteX1" fmla="*/ 4147484 w 4147484"/>
                <a:gd name="connsiteY1" fmla="*/ 46510 h 1259287"/>
                <a:gd name="connsiteX2" fmla="*/ 3227943 w 4147484"/>
                <a:gd name="connsiteY2" fmla="*/ 1259287 h 1259287"/>
                <a:gd name="connsiteX3" fmla="*/ 0 w 4147484"/>
                <a:gd name="connsiteY3" fmla="*/ 1259287 h 1259287"/>
                <a:gd name="connsiteX4" fmla="*/ 964834 w 4147484"/>
                <a:gd name="connsiteY4" fmla="*/ 0 h 1259287"/>
                <a:gd name="connsiteX0" fmla="*/ 921543 w 4147484"/>
                <a:gd name="connsiteY0" fmla="*/ 0 h 1226670"/>
                <a:gd name="connsiteX1" fmla="*/ 4147484 w 4147484"/>
                <a:gd name="connsiteY1" fmla="*/ 13893 h 1226670"/>
                <a:gd name="connsiteX2" fmla="*/ 3227943 w 4147484"/>
                <a:gd name="connsiteY2" fmla="*/ 1226670 h 1226670"/>
                <a:gd name="connsiteX3" fmla="*/ 0 w 4147484"/>
                <a:gd name="connsiteY3" fmla="*/ 1226670 h 1226670"/>
                <a:gd name="connsiteX4" fmla="*/ 921543 w 4147484"/>
                <a:gd name="connsiteY4" fmla="*/ 0 h 1226670"/>
                <a:gd name="connsiteX0" fmla="*/ 932013 w 4147484"/>
                <a:gd name="connsiteY0" fmla="*/ 2855 h 1212776"/>
                <a:gd name="connsiteX1" fmla="*/ 4147484 w 4147484"/>
                <a:gd name="connsiteY1" fmla="*/ -1 h 1212776"/>
                <a:gd name="connsiteX2" fmla="*/ 3227943 w 4147484"/>
                <a:gd name="connsiteY2" fmla="*/ 1212776 h 1212776"/>
                <a:gd name="connsiteX3" fmla="*/ 0 w 4147484"/>
                <a:gd name="connsiteY3" fmla="*/ 1212776 h 1212776"/>
                <a:gd name="connsiteX4" fmla="*/ 932013 w 4147484"/>
                <a:gd name="connsiteY4" fmla="*/ 2855 h 1212776"/>
                <a:gd name="connsiteX0" fmla="*/ 932013 w 4147484"/>
                <a:gd name="connsiteY0" fmla="*/ 2857 h 1239721"/>
                <a:gd name="connsiteX1" fmla="*/ 4147484 w 4147484"/>
                <a:gd name="connsiteY1" fmla="*/ 1 h 1239721"/>
                <a:gd name="connsiteX2" fmla="*/ 3217625 w 4147484"/>
                <a:gd name="connsiteY2" fmla="*/ 1239721 h 1239721"/>
                <a:gd name="connsiteX3" fmla="*/ 0 w 4147484"/>
                <a:gd name="connsiteY3" fmla="*/ 1212778 h 1239721"/>
                <a:gd name="connsiteX4" fmla="*/ 932013 w 4147484"/>
                <a:gd name="connsiteY4" fmla="*/ 2857 h 1239721"/>
                <a:gd name="connsiteX0" fmla="*/ 937569 w 4153040"/>
                <a:gd name="connsiteY0" fmla="*/ 2855 h 1239719"/>
                <a:gd name="connsiteX1" fmla="*/ 4153040 w 4153040"/>
                <a:gd name="connsiteY1" fmla="*/ -1 h 1239719"/>
                <a:gd name="connsiteX2" fmla="*/ 3223181 w 4153040"/>
                <a:gd name="connsiteY2" fmla="*/ 1239719 h 1239719"/>
                <a:gd name="connsiteX3" fmla="*/ 0 w 4153040"/>
                <a:gd name="connsiteY3" fmla="*/ 1239719 h 1239719"/>
                <a:gd name="connsiteX4" fmla="*/ 937569 w 4153040"/>
                <a:gd name="connsiteY4" fmla="*/ 2855 h 1239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3040" h="1239719">
                  <a:moveTo>
                    <a:pt x="937569" y="2855"/>
                  </a:moveTo>
                  <a:lnTo>
                    <a:pt x="4153040" y="-1"/>
                  </a:lnTo>
                  <a:lnTo>
                    <a:pt x="3223181" y="1239719"/>
                  </a:lnTo>
                  <a:lnTo>
                    <a:pt x="0" y="1239719"/>
                  </a:lnTo>
                  <a:lnTo>
                    <a:pt x="937569" y="285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100000">
                  <a:srgbClr val="D2A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</p:grpSp>
      <p:grpSp>
        <p:nvGrpSpPr>
          <p:cNvPr id="23" name="Group 11"/>
          <p:cNvGrpSpPr/>
          <p:nvPr/>
        </p:nvGrpSpPr>
        <p:grpSpPr>
          <a:xfrm>
            <a:off x="88979" y="2975511"/>
            <a:ext cx="2556249" cy="3556454"/>
            <a:chOff x="4898231" y="1068388"/>
            <a:chExt cx="1911350" cy="2646362"/>
          </a:xfrm>
        </p:grpSpPr>
        <p:sp>
          <p:nvSpPr>
            <p:cNvPr id="24" name="Freeform 175"/>
            <p:cNvSpPr>
              <a:spLocks/>
            </p:cNvSpPr>
            <p:nvPr/>
          </p:nvSpPr>
          <p:spPr bwMode="auto">
            <a:xfrm>
              <a:off x="5679281" y="1965325"/>
              <a:ext cx="636588" cy="993775"/>
            </a:xfrm>
            <a:custGeom>
              <a:avLst/>
              <a:gdLst/>
              <a:ahLst/>
              <a:cxnLst>
                <a:cxn ang="0">
                  <a:pos x="253" y="0"/>
                </a:cxn>
                <a:cxn ang="0">
                  <a:pos x="255" y="2"/>
                </a:cxn>
                <a:cxn ang="0">
                  <a:pos x="261" y="4"/>
                </a:cxn>
                <a:cxn ang="0">
                  <a:pos x="267" y="6"/>
                </a:cxn>
                <a:cxn ang="0">
                  <a:pos x="276" y="7"/>
                </a:cxn>
                <a:cxn ang="0">
                  <a:pos x="283" y="6"/>
                </a:cxn>
                <a:cxn ang="0">
                  <a:pos x="401" y="540"/>
                </a:cxn>
                <a:cxn ang="0">
                  <a:pos x="168" y="626"/>
                </a:cxn>
                <a:cxn ang="0">
                  <a:pos x="0" y="66"/>
                </a:cxn>
                <a:cxn ang="0">
                  <a:pos x="10" y="55"/>
                </a:cxn>
                <a:cxn ang="0">
                  <a:pos x="25" y="53"/>
                </a:cxn>
                <a:cxn ang="0">
                  <a:pos x="44" y="49"/>
                </a:cxn>
                <a:cxn ang="0">
                  <a:pos x="67" y="45"/>
                </a:cxn>
                <a:cxn ang="0">
                  <a:pos x="94" y="40"/>
                </a:cxn>
                <a:cxn ang="0">
                  <a:pos x="123" y="33"/>
                </a:cxn>
                <a:cxn ang="0">
                  <a:pos x="154" y="27"/>
                </a:cxn>
                <a:cxn ang="0">
                  <a:pos x="187" y="19"/>
                </a:cxn>
                <a:cxn ang="0">
                  <a:pos x="253" y="0"/>
                </a:cxn>
              </a:cxnLst>
              <a:rect l="0" t="0" r="r" b="b"/>
              <a:pathLst>
                <a:path w="401" h="626">
                  <a:moveTo>
                    <a:pt x="253" y="0"/>
                  </a:moveTo>
                  <a:lnTo>
                    <a:pt x="255" y="2"/>
                  </a:lnTo>
                  <a:lnTo>
                    <a:pt x="261" y="4"/>
                  </a:lnTo>
                  <a:lnTo>
                    <a:pt x="267" y="6"/>
                  </a:lnTo>
                  <a:lnTo>
                    <a:pt x="276" y="7"/>
                  </a:lnTo>
                  <a:lnTo>
                    <a:pt x="283" y="6"/>
                  </a:lnTo>
                  <a:lnTo>
                    <a:pt x="401" y="540"/>
                  </a:lnTo>
                  <a:lnTo>
                    <a:pt x="168" y="626"/>
                  </a:lnTo>
                  <a:lnTo>
                    <a:pt x="0" y="66"/>
                  </a:lnTo>
                  <a:lnTo>
                    <a:pt x="10" y="55"/>
                  </a:lnTo>
                  <a:lnTo>
                    <a:pt x="25" y="53"/>
                  </a:lnTo>
                  <a:lnTo>
                    <a:pt x="44" y="49"/>
                  </a:lnTo>
                  <a:lnTo>
                    <a:pt x="67" y="45"/>
                  </a:lnTo>
                  <a:lnTo>
                    <a:pt x="94" y="40"/>
                  </a:lnTo>
                  <a:lnTo>
                    <a:pt x="123" y="33"/>
                  </a:lnTo>
                  <a:lnTo>
                    <a:pt x="154" y="27"/>
                  </a:lnTo>
                  <a:lnTo>
                    <a:pt x="187" y="19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" name="Freeform 176"/>
            <p:cNvSpPr>
              <a:spLocks/>
            </p:cNvSpPr>
            <p:nvPr/>
          </p:nvSpPr>
          <p:spPr bwMode="auto">
            <a:xfrm>
              <a:off x="5679281" y="1965325"/>
              <a:ext cx="636588" cy="993775"/>
            </a:xfrm>
            <a:custGeom>
              <a:avLst/>
              <a:gdLst/>
              <a:ahLst/>
              <a:cxnLst>
                <a:cxn ang="0">
                  <a:pos x="253" y="0"/>
                </a:cxn>
                <a:cxn ang="0">
                  <a:pos x="255" y="2"/>
                </a:cxn>
                <a:cxn ang="0">
                  <a:pos x="261" y="4"/>
                </a:cxn>
                <a:cxn ang="0">
                  <a:pos x="267" y="6"/>
                </a:cxn>
                <a:cxn ang="0">
                  <a:pos x="276" y="7"/>
                </a:cxn>
                <a:cxn ang="0">
                  <a:pos x="283" y="6"/>
                </a:cxn>
                <a:cxn ang="0">
                  <a:pos x="401" y="540"/>
                </a:cxn>
                <a:cxn ang="0">
                  <a:pos x="168" y="626"/>
                </a:cxn>
                <a:cxn ang="0">
                  <a:pos x="0" y="66"/>
                </a:cxn>
                <a:cxn ang="0">
                  <a:pos x="10" y="55"/>
                </a:cxn>
                <a:cxn ang="0">
                  <a:pos x="25" y="53"/>
                </a:cxn>
                <a:cxn ang="0">
                  <a:pos x="44" y="49"/>
                </a:cxn>
                <a:cxn ang="0">
                  <a:pos x="67" y="45"/>
                </a:cxn>
                <a:cxn ang="0">
                  <a:pos x="94" y="40"/>
                </a:cxn>
                <a:cxn ang="0">
                  <a:pos x="123" y="33"/>
                </a:cxn>
                <a:cxn ang="0">
                  <a:pos x="154" y="27"/>
                </a:cxn>
                <a:cxn ang="0">
                  <a:pos x="187" y="19"/>
                </a:cxn>
                <a:cxn ang="0">
                  <a:pos x="253" y="0"/>
                </a:cxn>
              </a:cxnLst>
              <a:rect l="0" t="0" r="r" b="b"/>
              <a:pathLst>
                <a:path w="401" h="626">
                  <a:moveTo>
                    <a:pt x="253" y="0"/>
                  </a:moveTo>
                  <a:lnTo>
                    <a:pt x="255" y="2"/>
                  </a:lnTo>
                  <a:lnTo>
                    <a:pt x="261" y="4"/>
                  </a:lnTo>
                  <a:lnTo>
                    <a:pt x="267" y="6"/>
                  </a:lnTo>
                  <a:lnTo>
                    <a:pt x="276" y="7"/>
                  </a:lnTo>
                  <a:lnTo>
                    <a:pt x="283" y="6"/>
                  </a:lnTo>
                  <a:lnTo>
                    <a:pt x="401" y="540"/>
                  </a:lnTo>
                  <a:lnTo>
                    <a:pt x="168" y="626"/>
                  </a:lnTo>
                  <a:lnTo>
                    <a:pt x="0" y="66"/>
                  </a:lnTo>
                  <a:lnTo>
                    <a:pt x="10" y="55"/>
                  </a:lnTo>
                  <a:lnTo>
                    <a:pt x="25" y="53"/>
                  </a:lnTo>
                  <a:lnTo>
                    <a:pt x="44" y="49"/>
                  </a:lnTo>
                  <a:lnTo>
                    <a:pt x="67" y="45"/>
                  </a:lnTo>
                  <a:lnTo>
                    <a:pt x="94" y="40"/>
                  </a:lnTo>
                  <a:lnTo>
                    <a:pt x="123" y="33"/>
                  </a:lnTo>
                  <a:lnTo>
                    <a:pt x="154" y="27"/>
                  </a:lnTo>
                  <a:lnTo>
                    <a:pt x="187" y="19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77"/>
            <p:cNvSpPr>
              <a:spLocks/>
            </p:cNvSpPr>
            <p:nvPr/>
          </p:nvSpPr>
          <p:spPr bwMode="auto">
            <a:xfrm>
              <a:off x="5633243" y="2728913"/>
              <a:ext cx="803275" cy="939800"/>
            </a:xfrm>
            <a:custGeom>
              <a:avLst/>
              <a:gdLst/>
              <a:ahLst/>
              <a:cxnLst>
                <a:cxn ang="0">
                  <a:pos x="429" y="3"/>
                </a:cxn>
                <a:cxn ang="0">
                  <a:pos x="435" y="24"/>
                </a:cxn>
                <a:cxn ang="0">
                  <a:pos x="446" y="61"/>
                </a:cxn>
                <a:cxn ang="0">
                  <a:pos x="460" y="109"/>
                </a:cxn>
                <a:cxn ang="0">
                  <a:pos x="475" y="162"/>
                </a:cxn>
                <a:cxn ang="0">
                  <a:pos x="495" y="238"/>
                </a:cxn>
                <a:cxn ang="0">
                  <a:pos x="503" y="279"/>
                </a:cxn>
                <a:cxn ang="0">
                  <a:pos x="506" y="306"/>
                </a:cxn>
                <a:cxn ang="0">
                  <a:pos x="501" y="353"/>
                </a:cxn>
                <a:cxn ang="0">
                  <a:pos x="484" y="431"/>
                </a:cxn>
                <a:cxn ang="0">
                  <a:pos x="471" y="480"/>
                </a:cxn>
                <a:cxn ang="0">
                  <a:pos x="457" y="523"/>
                </a:cxn>
                <a:cxn ang="0">
                  <a:pos x="442" y="567"/>
                </a:cxn>
                <a:cxn ang="0">
                  <a:pos x="439" y="577"/>
                </a:cxn>
                <a:cxn ang="0">
                  <a:pos x="303" y="550"/>
                </a:cxn>
                <a:cxn ang="0">
                  <a:pos x="304" y="523"/>
                </a:cxn>
                <a:cxn ang="0">
                  <a:pos x="308" y="476"/>
                </a:cxn>
                <a:cxn ang="0">
                  <a:pos x="317" y="435"/>
                </a:cxn>
                <a:cxn ang="0">
                  <a:pos x="335" y="384"/>
                </a:cxn>
                <a:cxn ang="0">
                  <a:pos x="345" y="361"/>
                </a:cxn>
                <a:cxn ang="0">
                  <a:pos x="318" y="195"/>
                </a:cxn>
                <a:cxn ang="0">
                  <a:pos x="226" y="215"/>
                </a:cxn>
                <a:cxn ang="0">
                  <a:pos x="220" y="234"/>
                </a:cxn>
                <a:cxn ang="0">
                  <a:pos x="209" y="265"/>
                </a:cxn>
                <a:cxn ang="0">
                  <a:pos x="190" y="319"/>
                </a:cxn>
                <a:cxn ang="0">
                  <a:pos x="179" y="350"/>
                </a:cxn>
                <a:cxn ang="0">
                  <a:pos x="172" y="369"/>
                </a:cxn>
                <a:cxn ang="0">
                  <a:pos x="46" y="592"/>
                </a:cxn>
                <a:cxn ang="0">
                  <a:pos x="42" y="581"/>
                </a:cxn>
                <a:cxn ang="0">
                  <a:pos x="34" y="552"/>
                </a:cxn>
                <a:cxn ang="0">
                  <a:pos x="22" y="510"/>
                </a:cxn>
                <a:cxn ang="0">
                  <a:pos x="11" y="462"/>
                </a:cxn>
                <a:cxn ang="0">
                  <a:pos x="3" y="412"/>
                </a:cxn>
                <a:cxn ang="0">
                  <a:pos x="0" y="367"/>
                </a:cxn>
                <a:cxn ang="0">
                  <a:pos x="7" y="326"/>
                </a:cxn>
                <a:cxn ang="0">
                  <a:pos x="25" y="271"/>
                </a:cxn>
                <a:cxn ang="0">
                  <a:pos x="50" y="203"/>
                </a:cxn>
                <a:cxn ang="0">
                  <a:pos x="79" y="124"/>
                </a:cxn>
                <a:cxn ang="0">
                  <a:pos x="107" y="82"/>
                </a:cxn>
                <a:cxn ang="0">
                  <a:pos x="144" y="80"/>
                </a:cxn>
                <a:cxn ang="0">
                  <a:pos x="199" y="74"/>
                </a:cxn>
                <a:cxn ang="0">
                  <a:pos x="264" y="63"/>
                </a:cxn>
                <a:cxn ang="0">
                  <a:pos x="331" y="45"/>
                </a:cxn>
                <a:cxn ang="0">
                  <a:pos x="398" y="18"/>
                </a:cxn>
              </a:cxnLst>
              <a:rect l="0" t="0" r="r" b="b"/>
              <a:pathLst>
                <a:path w="506" h="592">
                  <a:moveTo>
                    <a:pt x="428" y="0"/>
                  </a:moveTo>
                  <a:lnTo>
                    <a:pt x="429" y="3"/>
                  </a:lnTo>
                  <a:lnTo>
                    <a:pt x="431" y="11"/>
                  </a:lnTo>
                  <a:lnTo>
                    <a:pt x="435" y="24"/>
                  </a:lnTo>
                  <a:lnTo>
                    <a:pt x="440" y="41"/>
                  </a:lnTo>
                  <a:lnTo>
                    <a:pt x="446" y="61"/>
                  </a:lnTo>
                  <a:lnTo>
                    <a:pt x="453" y="84"/>
                  </a:lnTo>
                  <a:lnTo>
                    <a:pt x="460" y="109"/>
                  </a:lnTo>
                  <a:lnTo>
                    <a:pt x="468" y="135"/>
                  </a:lnTo>
                  <a:lnTo>
                    <a:pt x="475" y="162"/>
                  </a:lnTo>
                  <a:lnTo>
                    <a:pt x="489" y="214"/>
                  </a:lnTo>
                  <a:lnTo>
                    <a:pt x="495" y="238"/>
                  </a:lnTo>
                  <a:lnTo>
                    <a:pt x="500" y="260"/>
                  </a:lnTo>
                  <a:lnTo>
                    <a:pt x="503" y="279"/>
                  </a:lnTo>
                  <a:lnTo>
                    <a:pt x="505" y="295"/>
                  </a:lnTo>
                  <a:lnTo>
                    <a:pt x="506" y="306"/>
                  </a:lnTo>
                  <a:lnTo>
                    <a:pt x="504" y="329"/>
                  </a:lnTo>
                  <a:lnTo>
                    <a:pt x="501" y="353"/>
                  </a:lnTo>
                  <a:lnTo>
                    <a:pt x="491" y="405"/>
                  </a:lnTo>
                  <a:lnTo>
                    <a:pt x="484" y="431"/>
                  </a:lnTo>
                  <a:lnTo>
                    <a:pt x="478" y="456"/>
                  </a:lnTo>
                  <a:lnTo>
                    <a:pt x="471" y="480"/>
                  </a:lnTo>
                  <a:lnTo>
                    <a:pt x="464" y="503"/>
                  </a:lnTo>
                  <a:lnTo>
                    <a:pt x="457" y="523"/>
                  </a:lnTo>
                  <a:lnTo>
                    <a:pt x="446" y="556"/>
                  </a:lnTo>
                  <a:lnTo>
                    <a:pt x="442" y="567"/>
                  </a:lnTo>
                  <a:lnTo>
                    <a:pt x="440" y="575"/>
                  </a:lnTo>
                  <a:lnTo>
                    <a:pt x="439" y="577"/>
                  </a:lnTo>
                  <a:lnTo>
                    <a:pt x="303" y="561"/>
                  </a:lnTo>
                  <a:lnTo>
                    <a:pt x="303" y="550"/>
                  </a:lnTo>
                  <a:lnTo>
                    <a:pt x="304" y="538"/>
                  </a:lnTo>
                  <a:lnTo>
                    <a:pt x="304" y="523"/>
                  </a:lnTo>
                  <a:lnTo>
                    <a:pt x="306" y="491"/>
                  </a:lnTo>
                  <a:lnTo>
                    <a:pt x="308" y="476"/>
                  </a:lnTo>
                  <a:lnTo>
                    <a:pt x="312" y="455"/>
                  </a:lnTo>
                  <a:lnTo>
                    <a:pt x="317" y="435"/>
                  </a:lnTo>
                  <a:lnTo>
                    <a:pt x="329" y="399"/>
                  </a:lnTo>
                  <a:lnTo>
                    <a:pt x="335" y="384"/>
                  </a:lnTo>
                  <a:lnTo>
                    <a:pt x="341" y="371"/>
                  </a:lnTo>
                  <a:lnTo>
                    <a:pt x="345" y="361"/>
                  </a:lnTo>
                  <a:lnTo>
                    <a:pt x="349" y="353"/>
                  </a:lnTo>
                  <a:lnTo>
                    <a:pt x="318" y="195"/>
                  </a:lnTo>
                  <a:lnTo>
                    <a:pt x="227" y="212"/>
                  </a:lnTo>
                  <a:lnTo>
                    <a:pt x="226" y="215"/>
                  </a:lnTo>
                  <a:lnTo>
                    <a:pt x="224" y="222"/>
                  </a:lnTo>
                  <a:lnTo>
                    <a:pt x="220" y="234"/>
                  </a:lnTo>
                  <a:lnTo>
                    <a:pt x="215" y="248"/>
                  </a:lnTo>
                  <a:lnTo>
                    <a:pt x="209" y="265"/>
                  </a:lnTo>
                  <a:lnTo>
                    <a:pt x="197" y="301"/>
                  </a:lnTo>
                  <a:lnTo>
                    <a:pt x="190" y="319"/>
                  </a:lnTo>
                  <a:lnTo>
                    <a:pt x="184" y="336"/>
                  </a:lnTo>
                  <a:lnTo>
                    <a:pt x="179" y="350"/>
                  </a:lnTo>
                  <a:lnTo>
                    <a:pt x="175" y="361"/>
                  </a:lnTo>
                  <a:lnTo>
                    <a:pt x="172" y="369"/>
                  </a:lnTo>
                  <a:lnTo>
                    <a:pt x="187" y="573"/>
                  </a:lnTo>
                  <a:lnTo>
                    <a:pt x="46" y="592"/>
                  </a:lnTo>
                  <a:lnTo>
                    <a:pt x="45" y="589"/>
                  </a:lnTo>
                  <a:lnTo>
                    <a:pt x="42" y="581"/>
                  </a:lnTo>
                  <a:lnTo>
                    <a:pt x="38" y="568"/>
                  </a:lnTo>
                  <a:lnTo>
                    <a:pt x="34" y="552"/>
                  </a:lnTo>
                  <a:lnTo>
                    <a:pt x="28" y="532"/>
                  </a:lnTo>
                  <a:lnTo>
                    <a:pt x="22" y="510"/>
                  </a:lnTo>
                  <a:lnTo>
                    <a:pt x="16" y="486"/>
                  </a:lnTo>
                  <a:lnTo>
                    <a:pt x="11" y="462"/>
                  </a:lnTo>
                  <a:lnTo>
                    <a:pt x="6" y="437"/>
                  </a:lnTo>
                  <a:lnTo>
                    <a:pt x="3" y="412"/>
                  </a:lnTo>
                  <a:lnTo>
                    <a:pt x="1" y="389"/>
                  </a:lnTo>
                  <a:lnTo>
                    <a:pt x="0" y="367"/>
                  </a:lnTo>
                  <a:lnTo>
                    <a:pt x="2" y="348"/>
                  </a:lnTo>
                  <a:lnTo>
                    <a:pt x="7" y="326"/>
                  </a:lnTo>
                  <a:lnTo>
                    <a:pt x="15" y="301"/>
                  </a:lnTo>
                  <a:lnTo>
                    <a:pt x="25" y="271"/>
                  </a:lnTo>
                  <a:lnTo>
                    <a:pt x="37" y="238"/>
                  </a:lnTo>
                  <a:lnTo>
                    <a:pt x="50" y="203"/>
                  </a:lnTo>
                  <a:lnTo>
                    <a:pt x="64" y="164"/>
                  </a:lnTo>
                  <a:lnTo>
                    <a:pt x="79" y="124"/>
                  </a:lnTo>
                  <a:lnTo>
                    <a:pt x="93" y="82"/>
                  </a:lnTo>
                  <a:lnTo>
                    <a:pt x="107" y="82"/>
                  </a:lnTo>
                  <a:lnTo>
                    <a:pt x="123" y="81"/>
                  </a:lnTo>
                  <a:lnTo>
                    <a:pt x="144" y="80"/>
                  </a:lnTo>
                  <a:lnTo>
                    <a:pt x="170" y="77"/>
                  </a:lnTo>
                  <a:lnTo>
                    <a:pt x="199" y="74"/>
                  </a:lnTo>
                  <a:lnTo>
                    <a:pt x="230" y="69"/>
                  </a:lnTo>
                  <a:lnTo>
                    <a:pt x="264" y="63"/>
                  </a:lnTo>
                  <a:lnTo>
                    <a:pt x="297" y="55"/>
                  </a:lnTo>
                  <a:lnTo>
                    <a:pt x="331" y="45"/>
                  </a:lnTo>
                  <a:lnTo>
                    <a:pt x="365" y="32"/>
                  </a:lnTo>
                  <a:lnTo>
                    <a:pt x="398" y="18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tx2">
                <a:lumMod val="65000"/>
                <a:lumOff val="3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178"/>
            <p:cNvSpPr>
              <a:spLocks/>
            </p:cNvSpPr>
            <p:nvPr/>
          </p:nvSpPr>
          <p:spPr bwMode="auto">
            <a:xfrm>
              <a:off x="5239543" y="1068388"/>
              <a:ext cx="911225" cy="842963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308" y="1"/>
                </a:cxn>
                <a:cxn ang="0">
                  <a:pos x="344" y="7"/>
                </a:cxn>
                <a:cxn ang="0">
                  <a:pos x="378" y="18"/>
                </a:cxn>
                <a:cxn ang="0">
                  <a:pos x="410" y="33"/>
                </a:cxn>
                <a:cxn ang="0">
                  <a:pos x="440" y="52"/>
                </a:cxn>
                <a:cxn ang="0">
                  <a:pos x="468" y="75"/>
                </a:cxn>
                <a:cxn ang="0">
                  <a:pos x="493" y="100"/>
                </a:cxn>
                <a:cxn ang="0">
                  <a:pos x="516" y="128"/>
                </a:cxn>
                <a:cxn ang="0">
                  <a:pos x="535" y="157"/>
                </a:cxn>
                <a:cxn ang="0">
                  <a:pos x="550" y="187"/>
                </a:cxn>
                <a:cxn ang="0">
                  <a:pos x="562" y="218"/>
                </a:cxn>
                <a:cxn ang="0">
                  <a:pos x="570" y="249"/>
                </a:cxn>
                <a:cxn ang="0">
                  <a:pos x="574" y="280"/>
                </a:cxn>
                <a:cxn ang="0">
                  <a:pos x="574" y="309"/>
                </a:cxn>
                <a:cxn ang="0">
                  <a:pos x="568" y="343"/>
                </a:cxn>
                <a:cxn ang="0">
                  <a:pos x="558" y="376"/>
                </a:cxn>
                <a:cxn ang="0">
                  <a:pos x="543" y="405"/>
                </a:cxn>
                <a:cxn ang="0">
                  <a:pos x="524" y="432"/>
                </a:cxn>
                <a:cxn ang="0">
                  <a:pos x="502" y="457"/>
                </a:cxn>
                <a:cxn ang="0">
                  <a:pos x="475" y="478"/>
                </a:cxn>
                <a:cxn ang="0">
                  <a:pos x="446" y="496"/>
                </a:cxn>
                <a:cxn ang="0">
                  <a:pos x="414" y="510"/>
                </a:cxn>
                <a:cxn ang="0">
                  <a:pos x="380" y="521"/>
                </a:cxn>
                <a:cxn ang="0">
                  <a:pos x="344" y="528"/>
                </a:cxn>
                <a:cxn ang="0">
                  <a:pos x="306" y="531"/>
                </a:cxn>
                <a:cxn ang="0">
                  <a:pos x="267" y="529"/>
                </a:cxn>
                <a:cxn ang="0">
                  <a:pos x="225" y="522"/>
                </a:cxn>
                <a:cxn ang="0">
                  <a:pos x="185" y="511"/>
                </a:cxn>
                <a:cxn ang="0">
                  <a:pos x="148" y="494"/>
                </a:cxn>
                <a:cxn ang="0">
                  <a:pos x="114" y="473"/>
                </a:cxn>
                <a:cxn ang="0">
                  <a:pos x="83" y="448"/>
                </a:cxn>
                <a:cxn ang="0">
                  <a:pos x="57" y="420"/>
                </a:cxn>
                <a:cxn ang="0">
                  <a:pos x="34" y="388"/>
                </a:cxn>
                <a:cxn ang="0">
                  <a:pos x="17" y="354"/>
                </a:cxn>
                <a:cxn ang="0">
                  <a:pos x="5" y="317"/>
                </a:cxn>
                <a:cxn ang="0">
                  <a:pos x="0" y="278"/>
                </a:cxn>
                <a:cxn ang="0">
                  <a:pos x="0" y="238"/>
                </a:cxn>
                <a:cxn ang="0">
                  <a:pos x="6" y="201"/>
                </a:cxn>
                <a:cxn ang="0">
                  <a:pos x="17" y="167"/>
                </a:cxn>
                <a:cxn ang="0">
                  <a:pos x="32" y="135"/>
                </a:cxn>
                <a:cxn ang="0">
                  <a:pos x="51" y="106"/>
                </a:cxn>
                <a:cxn ang="0">
                  <a:pos x="74" y="80"/>
                </a:cxn>
                <a:cxn ang="0">
                  <a:pos x="100" y="57"/>
                </a:cxn>
                <a:cxn ang="0">
                  <a:pos x="129" y="38"/>
                </a:cxn>
                <a:cxn ang="0">
                  <a:pos x="161" y="22"/>
                </a:cxn>
                <a:cxn ang="0">
                  <a:pos x="195" y="10"/>
                </a:cxn>
                <a:cxn ang="0">
                  <a:pos x="231" y="3"/>
                </a:cxn>
                <a:cxn ang="0">
                  <a:pos x="269" y="0"/>
                </a:cxn>
              </a:cxnLst>
              <a:rect l="0" t="0" r="r" b="b"/>
              <a:pathLst>
                <a:path w="574" h="531">
                  <a:moveTo>
                    <a:pt x="269" y="0"/>
                  </a:moveTo>
                  <a:lnTo>
                    <a:pt x="308" y="1"/>
                  </a:lnTo>
                  <a:lnTo>
                    <a:pt x="344" y="7"/>
                  </a:lnTo>
                  <a:lnTo>
                    <a:pt x="378" y="18"/>
                  </a:lnTo>
                  <a:lnTo>
                    <a:pt x="410" y="33"/>
                  </a:lnTo>
                  <a:lnTo>
                    <a:pt x="440" y="52"/>
                  </a:lnTo>
                  <a:lnTo>
                    <a:pt x="468" y="75"/>
                  </a:lnTo>
                  <a:lnTo>
                    <a:pt x="493" y="100"/>
                  </a:lnTo>
                  <a:lnTo>
                    <a:pt x="516" y="128"/>
                  </a:lnTo>
                  <a:lnTo>
                    <a:pt x="535" y="157"/>
                  </a:lnTo>
                  <a:lnTo>
                    <a:pt x="550" y="187"/>
                  </a:lnTo>
                  <a:lnTo>
                    <a:pt x="562" y="218"/>
                  </a:lnTo>
                  <a:lnTo>
                    <a:pt x="570" y="249"/>
                  </a:lnTo>
                  <a:lnTo>
                    <a:pt x="574" y="280"/>
                  </a:lnTo>
                  <a:lnTo>
                    <a:pt x="574" y="309"/>
                  </a:lnTo>
                  <a:lnTo>
                    <a:pt x="568" y="343"/>
                  </a:lnTo>
                  <a:lnTo>
                    <a:pt x="558" y="376"/>
                  </a:lnTo>
                  <a:lnTo>
                    <a:pt x="543" y="405"/>
                  </a:lnTo>
                  <a:lnTo>
                    <a:pt x="524" y="432"/>
                  </a:lnTo>
                  <a:lnTo>
                    <a:pt x="502" y="457"/>
                  </a:lnTo>
                  <a:lnTo>
                    <a:pt x="475" y="478"/>
                  </a:lnTo>
                  <a:lnTo>
                    <a:pt x="446" y="496"/>
                  </a:lnTo>
                  <a:lnTo>
                    <a:pt x="414" y="510"/>
                  </a:lnTo>
                  <a:lnTo>
                    <a:pt x="380" y="521"/>
                  </a:lnTo>
                  <a:lnTo>
                    <a:pt x="344" y="528"/>
                  </a:lnTo>
                  <a:lnTo>
                    <a:pt x="306" y="531"/>
                  </a:lnTo>
                  <a:lnTo>
                    <a:pt x="267" y="529"/>
                  </a:lnTo>
                  <a:lnTo>
                    <a:pt x="225" y="522"/>
                  </a:lnTo>
                  <a:lnTo>
                    <a:pt x="185" y="511"/>
                  </a:lnTo>
                  <a:lnTo>
                    <a:pt x="148" y="494"/>
                  </a:lnTo>
                  <a:lnTo>
                    <a:pt x="114" y="473"/>
                  </a:lnTo>
                  <a:lnTo>
                    <a:pt x="83" y="448"/>
                  </a:lnTo>
                  <a:lnTo>
                    <a:pt x="57" y="420"/>
                  </a:lnTo>
                  <a:lnTo>
                    <a:pt x="34" y="388"/>
                  </a:lnTo>
                  <a:lnTo>
                    <a:pt x="17" y="354"/>
                  </a:lnTo>
                  <a:lnTo>
                    <a:pt x="5" y="317"/>
                  </a:lnTo>
                  <a:lnTo>
                    <a:pt x="0" y="278"/>
                  </a:lnTo>
                  <a:lnTo>
                    <a:pt x="0" y="238"/>
                  </a:lnTo>
                  <a:lnTo>
                    <a:pt x="6" y="201"/>
                  </a:lnTo>
                  <a:lnTo>
                    <a:pt x="17" y="167"/>
                  </a:lnTo>
                  <a:lnTo>
                    <a:pt x="32" y="135"/>
                  </a:lnTo>
                  <a:lnTo>
                    <a:pt x="51" y="106"/>
                  </a:lnTo>
                  <a:lnTo>
                    <a:pt x="74" y="80"/>
                  </a:lnTo>
                  <a:lnTo>
                    <a:pt x="100" y="57"/>
                  </a:lnTo>
                  <a:lnTo>
                    <a:pt x="129" y="38"/>
                  </a:lnTo>
                  <a:lnTo>
                    <a:pt x="161" y="22"/>
                  </a:lnTo>
                  <a:lnTo>
                    <a:pt x="195" y="10"/>
                  </a:lnTo>
                  <a:lnTo>
                    <a:pt x="231" y="3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FC89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179"/>
            <p:cNvSpPr>
              <a:spLocks/>
            </p:cNvSpPr>
            <p:nvPr/>
          </p:nvSpPr>
          <p:spPr bwMode="auto">
            <a:xfrm>
              <a:off x="5320506" y="1109663"/>
              <a:ext cx="795338" cy="733425"/>
            </a:xfrm>
            <a:custGeom>
              <a:avLst/>
              <a:gdLst/>
              <a:ahLst/>
              <a:cxnLst>
                <a:cxn ang="0">
                  <a:pos x="232" y="0"/>
                </a:cxn>
                <a:cxn ang="0">
                  <a:pos x="269" y="1"/>
                </a:cxn>
                <a:cxn ang="0">
                  <a:pos x="303" y="7"/>
                </a:cxn>
                <a:cxn ang="0">
                  <a:pos x="335" y="18"/>
                </a:cxn>
                <a:cxn ang="0">
                  <a:pos x="365" y="33"/>
                </a:cxn>
                <a:cxn ang="0">
                  <a:pos x="393" y="52"/>
                </a:cxn>
                <a:cxn ang="0">
                  <a:pos x="418" y="74"/>
                </a:cxn>
                <a:cxn ang="0">
                  <a:pos x="441" y="99"/>
                </a:cxn>
                <a:cxn ang="0">
                  <a:pos x="460" y="126"/>
                </a:cxn>
                <a:cxn ang="0">
                  <a:pos x="476" y="154"/>
                </a:cxn>
                <a:cxn ang="0">
                  <a:pos x="488" y="183"/>
                </a:cxn>
                <a:cxn ang="0">
                  <a:pos x="497" y="212"/>
                </a:cxn>
                <a:cxn ang="0">
                  <a:pos x="501" y="241"/>
                </a:cxn>
                <a:cxn ang="0">
                  <a:pos x="501" y="269"/>
                </a:cxn>
                <a:cxn ang="0">
                  <a:pos x="495" y="302"/>
                </a:cxn>
                <a:cxn ang="0">
                  <a:pos x="485" y="332"/>
                </a:cxn>
                <a:cxn ang="0">
                  <a:pos x="470" y="360"/>
                </a:cxn>
                <a:cxn ang="0">
                  <a:pos x="451" y="385"/>
                </a:cxn>
                <a:cxn ang="0">
                  <a:pos x="428" y="407"/>
                </a:cxn>
                <a:cxn ang="0">
                  <a:pos x="401" y="426"/>
                </a:cxn>
                <a:cxn ang="0">
                  <a:pos x="372" y="441"/>
                </a:cxn>
                <a:cxn ang="0">
                  <a:pos x="340" y="452"/>
                </a:cxn>
                <a:cxn ang="0">
                  <a:pos x="306" y="459"/>
                </a:cxn>
                <a:cxn ang="0">
                  <a:pos x="270" y="462"/>
                </a:cxn>
                <a:cxn ang="0">
                  <a:pos x="233" y="461"/>
                </a:cxn>
                <a:cxn ang="0">
                  <a:pos x="196" y="455"/>
                </a:cxn>
                <a:cxn ang="0">
                  <a:pos x="162" y="445"/>
                </a:cxn>
                <a:cxn ang="0">
                  <a:pos x="129" y="431"/>
                </a:cxn>
                <a:cxn ang="0">
                  <a:pos x="99" y="412"/>
                </a:cxn>
                <a:cxn ang="0">
                  <a:pos x="73" y="391"/>
                </a:cxn>
                <a:cxn ang="0">
                  <a:pos x="49" y="366"/>
                </a:cxn>
                <a:cxn ang="0">
                  <a:pos x="30" y="338"/>
                </a:cxn>
                <a:cxn ang="0">
                  <a:pos x="15" y="308"/>
                </a:cxn>
                <a:cxn ang="0">
                  <a:pos x="5" y="276"/>
                </a:cxn>
                <a:cxn ang="0">
                  <a:pos x="0" y="242"/>
                </a:cxn>
                <a:cxn ang="0">
                  <a:pos x="0" y="207"/>
                </a:cxn>
                <a:cxn ang="0">
                  <a:pos x="6" y="172"/>
                </a:cxn>
                <a:cxn ang="0">
                  <a:pos x="17" y="140"/>
                </a:cxn>
                <a:cxn ang="0">
                  <a:pos x="32" y="111"/>
                </a:cxn>
                <a:cxn ang="0">
                  <a:pos x="51" y="84"/>
                </a:cxn>
                <a:cxn ang="0">
                  <a:pos x="74" y="60"/>
                </a:cxn>
                <a:cxn ang="0">
                  <a:pos x="101" y="40"/>
                </a:cxn>
                <a:cxn ang="0">
                  <a:pos x="130" y="24"/>
                </a:cxn>
                <a:cxn ang="0">
                  <a:pos x="162" y="12"/>
                </a:cxn>
                <a:cxn ang="0">
                  <a:pos x="196" y="4"/>
                </a:cxn>
                <a:cxn ang="0">
                  <a:pos x="232" y="0"/>
                </a:cxn>
              </a:cxnLst>
              <a:rect l="0" t="0" r="r" b="b"/>
              <a:pathLst>
                <a:path w="501" h="462">
                  <a:moveTo>
                    <a:pt x="232" y="0"/>
                  </a:moveTo>
                  <a:lnTo>
                    <a:pt x="269" y="1"/>
                  </a:lnTo>
                  <a:lnTo>
                    <a:pt x="303" y="7"/>
                  </a:lnTo>
                  <a:lnTo>
                    <a:pt x="335" y="18"/>
                  </a:lnTo>
                  <a:lnTo>
                    <a:pt x="365" y="33"/>
                  </a:lnTo>
                  <a:lnTo>
                    <a:pt x="393" y="52"/>
                  </a:lnTo>
                  <a:lnTo>
                    <a:pt x="418" y="74"/>
                  </a:lnTo>
                  <a:lnTo>
                    <a:pt x="441" y="99"/>
                  </a:lnTo>
                  <a:lnTo>
                    <a:pt x="460" y="126"/>
                  </a:lnTo>
                  <a:lnTo>
                    <a:pt x="476" y="154"/>
                  </a:lnTo>
                  <a:lnTo>
                    <a:pt x="488" y="183"/>
                  </a:lnTo>
                  <a:lnTo>
                    <a:pt x="497" y="212"/>
                  </a:lnTo>
                  <a:lnTo>
                    <a:pt x="501" y="241"/>
                  </a:lnTo>
                  <a:lnTo>
                    <a:pt x="501" y="269"/>
                  </a:lnTo>
                  <a:lnTo>
                    <a:pt x="495" y="302"/>
                  </a:lnTo>
                  <a:lnTo>
                    <a:pt x="485" y="332"/>
                  </a:lnTo>
                  <a:lnTo>
                    <a:pt x="470" y="360"/>
                  </a:lnTo>
                  <a:lnTo>
                    <a:pt x="451" y="385"/>
                  </a:lnTo>
                  <a:lnTo>
                    <a:pt x="428" y="407"/>
                  </a:lnTo>
                  <a:lnTo>
                    <a:pt x="401" y="426"/>
                  </a:lnTo>
                  <a:lnTo>
                    <a:pt x="372" y="441"/>
                  </a:lnTo>
                  <a:lnTo>
                    <a:pt x="340" y="452"/>
                  </a:lnTo>
                  <a:lnTo>
                    <a:pt x="306" y="459"/>
                  </a:lnTo>
                  <a:lnTo>
                    <a:pt x="270" y="462"/>
                  </a:lnTo>
                  <a:lnTo>
                    <a:pt x="233" y="461"/>
                  </a:lnTo>
                  <a:lnTo>
                    <a:pt x="196" y="455"/>
                  </a:lnTo>
                  <a:lnTo>
                    <a:pt x="162" y="445"/>
                  </a:lnTo>
                  <a:lnTo>
                    <a:pt x="129" y="431"/>
                  </a:lnTo>
                  <a:lnTo>
                    <a:pt x="99" y="412"/>
                  </a:lnTo>
                  <a:lnTo>
                    <a:pt x="73" y="391"/>
                  </a:lnTo>
                  <a:lnTo>
                    <a:pt x="49" y="366"/>
                  </a:lnTo>
                  <a:lnTo>
                    <a:pt x="30" y="338"/>
                  </a:lnTo>
                  <a:lnTo>
                    <a:pt x="15" y="308"/>
                  </a:lnTo>
                  <a:lnTo>
                    <a:pt x="5" y="276"/>
                  </a:lnTo>
                  <a:lnTo>
                    <a:pt x="0" y="242"/>
                  </a:lnTo>
                  <a:lnTo>
                    <a:pt x="0" y="207"/>
                  </a:lnTo>
                  <a:lnTo>
                    <a:pt x="6" y="172"/>
                  </a:lnTo>
                  <a:lnTo>
                    <a:pt x="17" y="140"/>
                  </a:lnTo>
                  <a:lnTo>
                    <a:pt x="32" y="111"/>
                  </a:lnTo>
                  <a:lnTo>
                    <a:pt x="51" y="84"/>
                  </a:lnTo>
                  <a:lnTo>
                    <a:pt x="74" y="60"/>
                  </a:lnTo>
                  <a:lnTo>
                    <a:pt x="101" y="40"/>
                  </a:lnTo>
                  <a:lnTo>
                    <a:pt x="130" y="24"/>
                  </a:lnTo>
                  <a:lnTo>
                    <a:pt x="162" y="12"/>
                  </a:lnTo>
                  <a:lnTo>
                    <a:pt x="196" y="4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FFDAA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9" name="Freeform 180"/>
            <p:cNvSpPr>
              <a:spLocks/>
            </p:cNvSpPr>
            <p:nvPr/>
          </p:nvSpPr>
          <p:spPr bwMode="auto">
            <a:xfrm>
              <a:off x="5241131" y="1087438"/>
              <a:ext cx="692150" cy="766763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308" y="1"/>
                </a:cxn>
                <a:cxn ang="0">
                  <a:pos x="334" y="4"/>
                </a:cxn>
                <a:cxn ang="0">
                  <a:pos x="357" y="10"/>
                </a:cxn>
                <a:cxn ang="0">
                  <a:pos x="377" y="16"/>
                </a:cxn>
                <a:cxn ang="0">
                  <a:pos x="396" y="25"/>
                </a:cxn>
                <a:cxn ang="0">
                  <a:pos x="413" y="35"/>
                </a:cxn>
                <a:cxn ang="0">
                  <a:pos x="429" y="46"/>
                </a:cxn>
                <a:cxn ang="0">
                  <a:pos x="435" y="71"/>
                </a:cxn>
                <a:cxn ang="0">
                  <a:pos x="436" y="94"/>
                </a:cxn>
                <a:cxn ang="0">
                  <a:pos x="432" y="115"/>
                </a:cxn>
                <a:cxn ang="0">
                  <a:pos x="424" y="134"/>
                </a:cxn>
                <a:cxn ang="0">
                  <a:pos x="412" y="151"/>
                </a:cxn>
                <a:cxn ang="0">
                  <a:pos x="398" y="167"/>
                </a:cxn>
                <a:cxn ang="0">
                  <a:pos x="380" y="181"/>
                </a:cxn>
                <a:cxn ang="0">
                  <a:pos x="361" y="193"/>
                </a:cxn>
                <a:cxn ang="0">
                  <a:pos x="340" y="204"/>
                </a:cxn>
                <a:cxn ang="0">
                  <a:pos x="318" y="213"/>
                </a:cxn>
                <a:cxn ang="0">
                  <a:pos x="295" y="221"/>
                </a:cxn>
                <a:cxn ang="0">
                  <a:pos x="272" y="228"/>
                </a:cxn>
                <a:cxn ang="0">
                  <a:pos x="249" y="233"/>
                </a:cxn>
                <a:cxn ang="0">
                  <a:pos x="228" y="238"/>
                </a:cxn>
                <a:cxn ang="0">
                  <a:pos x="207" y="242"/>
                </a:cxn>
                <a:cxn ang="0">
                  <a:pos x="188" y="245"/>
                </a:cxn>
                <a:cxn ang="0">
                  <a:pos x="172" y="247"/>
                </a:cxn>
                <a:cxn ang="0">
                  <a:pos x="158" y="248"/>
                </a:cxn>
                <a:cxn ang="0">
                  <a:pos x="148" y="249"/>
                </a:cxn>
                <a:cxn ang="0">
                  <a:pos x="141" y="250"/>
                </a:cxn>
                <a:cxn ang="0">
                  <a:pos x="139" y="250"/>
                </a:cxn>
                <a:cxn ang="0">
                  <a:pos x="157" y="283"/>
                </a:cxn>
                <a:cxn ang="0">
                  <a:pos x="170" y="315"/>
                </a:cxn>
                <a:cxn ang="0">
                  <a:pos x="178" y="344"/>
                </a:cxn>
                <a:cxn ang="0">
                  <a:pos x="182" y="372"/>
                </a:cxn>
                <a:cxn ang="0">
                  <a:pos x="182" y="397"/>
                </a:cxn>
                <a:cxn ang="0">
                  <a:pos x="179" y="420"/>
                </a:cxn>
                <a:cxn ang="0">
                  <a:pos x="174" y="440"/>
                </a:cxn>
                <a:cxn ang="0">
                  <a:pos x="167" y="457"/>
                </a:cxn>
                <a:cxn ang="0">
                  <a:pos x="159" y="472"/>
                </a:cxn>
                <a:cxn ang="0">
                  <a:pos x="150" y="483"/>
                </a:cxn>
                <a:cxn ang="0">
                  <a:pos x="119" y="465"/>
                </a:cxn>
                <a:cxn ang="0">
                  <a:pos x="91" y="444"/>
                </a:cxn>
                <a:cxn ang="0">
                  <a:pos x="66" y="420"/>
                </a:cxn>
                <a:cxn ang="0">
                  <a:pos x="45" y="393"/>
                </a:cxn>
                <a:cxn ang="0">
                  <a:pos x="27" y="363"/>
                </a:cxn>
                <a:cxn ang="0">
                  <a:pos x="13" y="332"/>
                </a:cxn>
                <a:cxn ang="0">
                  <a:pos x="3" y="300"/>
                </a:cxn>
                <a:cxn ang="0">
                  <a:pos x="0" y="269"/>
                </a:cxn>
                <a:cxn ang="0">
                  <a:pos x="0" y="237"/>
                </a:cxn>
                <a:cxn ang="0">
                  <a:pos x="6" y="201"/>
                </a:cxn>
                <a:cxn ang="0">
                  <a:pos x="17" y="166"/>
                </a:cxn>
                <a:cxn ang="0">
                  <a:pos x="32" y="135"/>
                </a:cxn>
                <a:cxn ang="0">
                  <a:pos x="51" y="106"/>
                </a:cxn>
                <a:cxn ang="0">
                  <a:pos x="74" y="80"/>
                </a:cxn>
                <a:cxn ang="0">
                  <a:pos x="100" y="57"/>
                </a:cxn>
                <a:cxn ang="0">
                  <a:pos x="130" y="38"/>
                </a:cxn>
                <a:cxn ang="0">
                  <a:pos x="161" y="22"/>
                </a:cxn>
                <a:cxn ang="0">
                  <a:pos x="196" y="10"/>
                </a:cxn>
                <a:cxn ang="0">
                  <a:pos x="232" y="3"/>
                </a:cxn>
                <a:cxn ang="0">
                  <a:pos x="269" y="0"/>
                </a:cxn>
              </a:cxnLst>
              <a:rect l="0" t="0" r="r" b="b"/>
              <a:pathLst>
                <a:path w="436" h="483">
                  <a:moveTo>
                    <a:pt x="269" y="0"/>
                  </a:moveTo>
                  <a:lnTo>
                    <a:pt x="308" y="1"/>
                  </a:lnTo>
                  <a:lnTo>
                    <a:pt x="334" y="4"/>
                  </a:lnTo>
                  <a:lnTo>
                    <a:pt x="357" y="10"/>
                  </a:lnTo>
                  <a:lnTo>
                    <a:pt x="377" y="16"/>
                  </a:lnTo>
                  <a:lnTo>
                    <a:pt x="396" y="25"/>
                  </a:lnTo>
                  <a:lnTo>
                    <a:pt x="413" y="35"/>
                  </a:lnTo>
                  <a:lnTo>
                    <a:pt x="429" y="46"/>
                  </a:lnTo>
                  <a:lnTo>
                    <a:pt x="435" y="71"/>
                  </a:lnTo>
                  <a:lnTo>
                    <a:pt x="436" y="94"/>
                  </a:lnTo>
                  <a:lnTo>
                    <a:pt x="432" y="115"/>
                  </a:lnTo>
                  <a:lnTo>
                    <a:pt x="424" y="134"/>
                  </a:lnTo>
                  <a:lnTo>
                    <a:pt x="412" y="151"/>
                  </a:lnTo>
                  <a:lnTo>
                    <a:pt x="398" y="167"/>
                  </a:lnTo>
                  <a:lnTo>
                    <a:pt x="380" y="181"/>
                  </a:lnTo>
                  <a:lnTo>
                    <a:pt x="361" y="193"/>
                  </a:lnTo>
                  <a:lnTo>
                    <a:pt x="340" y="204"/>
                  </a:lnTo>
                  <a:lnTo>
                    <a:pt x="318" y="213"/>
                  </a:lnTo>
                  <a:lnTo>
                    <a:pt x="295" y="221"/>
                  </a:lnTo>
                  <a:lnTo>
                    <a:pt x="272" y="228"/>
                  </a:lnTo>
                  <a:lnTo>
                    <a:pt x="249" y="233"/>
                  </a:lnTo>
                  <a:lnTo>
                    <a:pt x="228" y="238"/>
                  </a:lnTo>
                  <a:lnTo>
                    <a:pt x="207" y="242"/>
                  </a:lnTo>
                  <a:lnTo>
                    <a:pt x="188" y="245"/>
                  </a:lnTo>
                  <a:lnTo>
                    <a:pt x="172" y="247"/>
                  </a:lnTo>
                  <a:lnTo>
                    <a:pt x="158" y="248"/>
                  </a:lnTo>
                  <a:lnTo>
                    <a:pt x="148" y="249"/>
                  </a:lnTo>
                  <a:lnTo>
                    <a:pt x="141" y="250"/>
                  </a:lnTo>
                  <a:lnTo>
                    <a:pt x="139" y="250"/>
                  </a:lnTo>
                  <a:lnTo>
                    <a:pt x="157" y="283"/>
                  </a:lnTo>
                  <a:lnTo>
                    <a:pt x="170" y="315"/>
                  </a:lnTo>
                  <a:lnTo>
                    <a:pt x="178" y="344"/>
                  </a:lnTo>
                  <a:lnTo>
                    <a:pt x="182" y="372"/>
                  </a:lnTo>
                  <a:lnTo>
                    <a:pt x="182" y="397"/>
                  </a:lnTo>
                  <a:lnTo>
                    <a:pt x="179" y="420"/>
                  </a:lnTo>
                  <a:lnTo>
                    <a:pt x="174" y="440"/>
                  </a:lnTo>
                  <a:lnTo>
                    <a:pt x="167" y="457"/>
                  </a:lnTo>
                  <a:lnTo>
                    <a:pt x="159" y="472"/>
                  </a:lnTo>
                  <a:lnTo>
                    <a:pt x="150" y="483"/>
                  </a:lnTo>
                  <a:lnTo>
                    <a:pt x="119" y="465"/>
                  </a:lnTo>
                  <a:lnTo>
                    <a:pt x="91" y="444"/>
                  </a:lnTo>
                  <a:lnTo>
                    <a:pt x="66" y="420"/>
                  </a:lnTo>
                  <a:lnTo>
                    <a:pt x="45" y="393"/>
                  </a:lnTo>
                  <a:lnTo>
                    <a:pt x="27" y="363"/>
                  </a:lnTo>
                  <a:lnTo>
                    <a:pt x="13" y="332"/>
                  </a:lnTo>
                  <a:lnTo>
                    <a:pt x="3" y="300"/>
                  </a:lnTo>
                  <a:lnTo>
                    <a:pt x="0" y="269"/>
                  </a:lnTo>
                  <a:lnTo>
                    <a:pt x="0" y="237"/>
                  </a:lnTo>
                  <a:lnTo>
                    <a:pt x="6" y="201"/>
                  </a:lnTo>
                  <a:lnTo>
                    <a:pt x="17" y="166"/>
                  </a:lnTo>
                  <a:lnTo>
                    <a:pt x="32" y="135"/>
                  </a:lnTo>
                  <a:lnTo>
                    <a:pt x="51" y="106"/>
                  </a:lnTo>
                  <a:lnTo>
                    <a:pt x="74" y="80"/>
                  </a:lnTo>
                  <a:lnTo>
                    <a:pt x="100" y="57"/>
                  </a:lnTo>
                  <a:lnTo>
                    <a:pt x="130" y="38"/>
                  </a:lnTo>
                  <a:lnTo>
                    <a:pt x="161" y="22"/>
                  </a:lnTo>
                  <a:lnTo>
                    <a:pt x="196" y="10"/>
                  </a:lnTo>
                  <a:lnTo>
                    <a:pt x="232" y="3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E6934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0" name="Freeform 181"/>
            <p:cNvSpPr>
              <a:spLocks/>
            </p:cNvSpPr>
            <p:nvPr/>
          </p:nvSpPr>
          <p:spPr bwMode="auto">
            <a:xfrm>
              <a:off x="5237956" y="1068388"/>
              <a:ext cx="693738" cy="776288"/>
            </a:xfrm>
            <a:custGeom>
              <a:avLst/>
              <a:gdLst/>
              <a:ahLst/>
              <a:cxnLst>
                <a:cxn ang="0">
                  <a:pos x="270" y="0"/>
                </a:cxn>
                <a:cxn ang="0">
                  <a:pos x="309" y="1"/>
                </a:cxn>
                <a:cxn ang="0">
                  <a:pos x="340" y="5"/>
                </a:cxn>
                <a:cxn ang="0">
                  <a:pos x="366" y="12"/>
                </a:cxn>
                <a:cxn ang="0">
                  <a:pos x="389" y="22"/>
                </a:cxn>
                <a:cxn ang="0">
                  <a:pos x="410" y="33"/>
                </a:cxn>
                <a:cxn ang="0">
                  <a:pos x="430" y="46"/>
                </a:cxn>
                <a:cxn ang="0">
                  <a:pos x="436" y="71"/>
                </a:cxn>
                <a:cxn ang="0">
                  <a:pos x="437" y="94"/>
                </a:cxn>
                <a:cxn ang="0">
                  <a:pos x="433" y="115"/>
                </a:cxn>
                <a:cxn ang="0">
                  <a:pos x="425" y="134"/>
                </a:cxn>
                <a:cxn ang="0">
                  <a:pos x="413" y="151"/>
                </a:cxn>
                <a:cxn ang="0">
                  <a:pos x="399" y="167"/>
                </a:cxn>
                <a:cxn ang="0">
                  <a:pos x="381" y="181"/>
                </a:cxn>
                <a:cxn ang="0">
                  <a:pos x="362" y="193"/>
                </a:cxn>
                <a:cxn ang="0">
                  <a:pos x="341" y="204"/>
                </a:cxn>
                <a:cxn ang="0">
                  <a:pos x="318" y="213"/>
                </a:cxn>
                <a:cxn ang="0">
                  <a:pos x="295" y="221"/>
                </a:cxn>
                <a:cxn ang="0">
                  <a:pos x="272" y="228"/>
                </a:cxn>
                <a:cxn ang="0">
                  <a:pos x="228" y="238"/>
                </a:cxn>
                <a:cxn ang="0">
                  <a:pos x="207" y="242"/>
                </a:cxn>
                <a:cxn ang="0">
                  <a:pos x="188" y="245"/>
                </a:cxn>
                <a:cxn ang="0">
                  <a:pos x="172" y="247"/>
                </a:cxn>
                <a:cxn ang="0">
                  <a:pos x="158" y="248"/>
                </a:cxn>
                <a:cxn ang="0">
                  <a:pos x="148" y="249"/>
                </a:cxn>
                <a:cxn ang="0">
                  <a:pos x="141" y="250"/>
                </a:cxn>
                <a:cxn ang="0">
                  <a:pos x="139" y="250"/>
                </a:cxn>
                <a:cxn ang="0">
                  <a:pos x="157" y="282"/>
                </a:cxn>
                <a:cxn ang="0">
                  <a:pos x="170" y="312"/>
                </a:cxn>
                <a:cxn ang="0">
                  <a:pos x="178" y="340"/>
                </a:cxn>
                <a:cxn ang="0">
                  <a:pos x="183" y="366"/>
                </a:cxn>
                <a:cxn ang="0">
                  <a:pos x="185" y="390"/>
                </a:cxn>
                <a:cxn ang="0">
                  <a:pos x="183" y="411"/>
                </a:cxn>
                <a:cxn ang="0">
                  <a:pos x="180" y="431"/>
                </a:cxn>
                <a:cxn ang="0">
                  <a:pos x="174" y="447"/>
                </a:cxn>
                <a:cxn ang="0">
                  <a:pos x="166" y="462"/>
                </a:cxn>
                <a:cxn ang="0">
                  <a:pos x="158" y="474"/>
                </a:cxn>
                <a:cxn ang="0">
                  <a:pos x="149" y="483"/>
                </a:cxn>
                <a:cxn ang="0">
                  <a:pos x="140" y="489"/>
                </a:cxn>
                <a:cxn ang="0">
                  <a:pos x="108" y="468"/>
                </a:cxn>
                <a:cxn ang="0">
                  <a:pos x="79" y="443"/>
                </a:cxn>
                <a:cxn ang="0">
                  <a:pos x="54" y="415"/>
                </a:cxn>
                <a:cxn ang="0">
                  <a:pos x="33" y="384"/>
                </a:cxn>
                <a:cxn ang="0">
                  <a:pos x="17" y="351"/>
                </a:cxn>
                <a:cxn ang="0">
                  <a:pos x="6" y="315"/>
                </a:cxn>
                <a:cxn ang="0">
                  <a:pos x="0" y="277"/>
                </a:cxn>
                <a:cxn ang="0">
                  <a:pos x="1" y="238"/>
                </a:cxn>
                <a:cxn ang="0">
                  <a:pos x="7" y="201"/>
                </a:cxn>
                <a:cxn ang="0">
                  <a:pos x="18" y="167"/>
                </a:cxn>
                <a:cxn ang="0">
                  <a:pos x="33" y="135"/>
                </a:cxn>
                <a:cxn ang="0">
                  <a:pos x="52" y="106"/>
                </a:cxn>
                <a:cxn ang="0">
                  <a:pos x="75" y="80"/>
                </a:cxn>
                <a:cxn ang="0">
                  <a:pos x="101" y="57"/>
                </a:cxn>
                <a:cxn ang="0">
                  <a:pos x="130" y="38"/>
                </a:cxn>
                <a:cxn ang="0">
                  <a:pos x="162" y="22"/>
                </a:cxn>
                <a:cxn ang="0">
                  <a:pos x="196" y="10"/>
                </a:cxn>
                <a:cxn ang="0">
                  <a:pos x="232" y="3"/>
                </a:cxn>
                <a:cxn ang="0">
                  <a:pos x="270" y="0"/>
                </a:cxn>
              </a:cxnLst>
              <a:rect l="0" t="0" r="r" b="b"/>
              <a:pathLst>
                <a:path w="437" h="489">
                  <a:moveTo>
                    <a:pt x="270" y="0"/>
                  </a:moveTo>
                  <a:lnTo>
                    <a:pt x="309" y="1"/>
                  </a:lnTo>
                  <a:lnTo>
                    <a:pt x="340" y="5"/>
                  </a:lnTo>
                  <a:lnTo>
                    <a:pt x="366" y="12"/>
                  </a:lnTo>
                  <a:lnTo>
                    <a:pt x="389" y="22"/>
                  </a:lnTo>
                  <a:lnTo>
                    <a:pt x="410" y="33"/>
                  </a:lnTo>
                  <a:lnTo>
                    <a:pt x="430" y="46"/>
                  </a:lnTo>
                  <a:lnTo>
                    <a:pt x="436" y="71"/>
                  </a:lnTo>
                  <a:lnTo>
                    <a:pt x="437" y="94"/>
                  </a:lnTo>
                  <a:lnTo>
                    <a:pt x="433" y="115"/>
                  </a:lnTo>
                  <a:lnTo>
                    <a:pt x="425" y="134"/>
                  </a:lnTo>
                  <a:lnTo>
                    <a:pt x="413" y="151"/>
                  </a:lnTo>
                  <a:lnTo>
                    <a:pt x="399" y="167"/>
                  </a:lnTo>
                  <a:lnTo>
                    <a:pt x="381" y="181"/>
                  </a:lnTo>
                  <a:lnTo>
                    <a:pt x="362" y="193"/>
                  </a:lnTo>
                  <a:lnTo>
                    <a:pt x="341" y="204"/>
                  </a:lnTo>
                  <a:lnTo>
                    <a:pt x="318" y="213"/>
                  </a:lnTo>
                  <a:lnTo>
                    <a:pt x="295" y="221"/>
                  </a:lnTo>
                  <a:lnTo>
                    <a:pt x="272" y="228"/>
                  </a:lnTo>
                  <a:lnTo>
                    <a:pt x="228" y="238"/>
                  </a:lnTo>
                  <a:lnTo>
                    <a:pt x="207" y="242"/>
                  </a:lnTo>
                  <a:lnTo>
                    <a:pt x="188" y="245"/>
                  </a:lnTo>
                  <a:lnTo>
                    <a:pt x="172" y="247"/>
                  </a:lnTo>
                  <a:lnTo>
                    <a:pt x="158" y="248"/>
                  </a:lnTo>
                  <a:lnTo>
                    <a:pt x="148" y="249"/>
                  </a:lnTo>
                  <a:lnTo>
                    <a:pt x="141" y="250"/>
                  </a:lnTo>
                  <a:lnTo>
                    <a:pt x="139" y="250"/>
                  </a:lnTo>
                  <a:lnTo>
                    <a:pt x="157" y="282"/>
                  </a:lnTo>
                  <a:lnTo>
                    <a:pt x="170" y="312"/>
                  </a:lnTo>
                  <a:lnTo>
                    <a:pt x="178" y="340"/>
                  </a:lnTo>
                  <a:lnTo>
                    <a:pt x="183" y="366"/>
                  </a:lnTo>
                  <a:lnTo>
                    <a:pt x="185" y="390"/>
                  </a:lnTo>
                  <a:lnTo>
                    <a:pt x="183" y="411"/>
                  </a:lnTo>
                  <a:lnTo>
                    <a:pt x="180" y="431"/>
                  </a:lnTo>
                  <a:lnTo>
                    <a:pt x="174" y="447"/>
                  </a:lnTo>
                  <a:lnTo>
                    <a:pt x="166" y="462"/>
                  </a:lnTo>
                  <a:lnTo>
                    <a:pt x="158" y="474"/>
                  </a:lnTo>
                  <a:lnTo>
                    <a:pt x="149" y="483"/>
                  </a:lnTo>
                  <a:lnTo>
                    <a:pt x="140" y="489"/>
                  </a:lnTo>
                  <a:lnTo>
                    <a:pt x="108" y="468"/>
                  </a:lnTo>
                  <a:lnTo>
                    <a:pt x="79" y="443"/>
                  </a:lnTo>
                  <a:lnTo>
                    <a:pt x="54" y="415"/>
                  </a:lnTo>
                  <a:lnTo>
                    <a:pt x="33" y="384"/>
                  </a:lnTo>
                  <a:lnTo>
                    <a:pt x="17" y="351"/>
                  </a:lnTo>
                  <a:lnTo>
                    <a:pt x="6" y="315"/>
                  </a:lnTo>
                  <a:lnTo>
                    <a:pt x="0" y="277"/>
                  </a:lnTo>
                  <a:lnTo>
                    <a:pt x="1" y="238"/>
                  </a:lnTo>
                  <a:lnTo>
                    <a:pt x="7" y="201"/>
                  </a:lnTo>
                  <a:lnTo>
                    <a:pt x="18" y="167"/>
                  </a:lnTo>
                  <a:lnTo>
                    <a:pt x="33" y="135"/>
                  </a:lnTo>
                  <a:lnTo>
                    <a:pt x="52" y="106"/>
                  </a:lnTo>
                  <a:lnTo>
                    <a:pt x="75" y="80"/>
                  </a:lnTo>
                  <a:lnTo>
                    <a:pt x="101" y="57"/>
                  </a:lnTo>
                  <a:lnTo>
                    <a:pt x="130" y="38"/>
                  </a:lnTo>
                  <a:lnTo>
                    <a:pt x="162" y="22"/>
                  </a:lnTo>
                  <a:lnTo>
                    <a:pt x="196" y="10"/>
                  </a:lnTo>
                  <a:lnTo>
                    <a:pt x="232" y="3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1" name="Freeform 182"/>
            <p:cNvSpPr>
              <a:spLocks/>
            </p:cNvSpPr>
            <p:nvPr/>
          </p:nvSpPr>
          <p:spPr bwMode="auto">
            <a:xfrm>
              <a:off x="4979193" y="2068513"/>
              <a:ext cx="628650" cy="346075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396" y="170"/>
                </a:cxn>
                <a:cxn ang="0">
                  <a:pos x="393" y="171"/>
                </a:cxn>
                <a:cxn ang="0">
                  <a:pos x="386" y="174"/>
                </a:cxn>
                <a:cxn ang="0">
                  <a:pos x="375" y="178"/>
                </a:cxn>
                <a:cxn ang="0">
                  <a:pos x="359" y="183"/>
                </a:cxn>
                <a:cxn ang="0">
                  <a:pos x="340" y="188"/>
                </a:cxn>
                <a:cxn ang="0">
                  <a:pos x="318" y="194"/>
                </a:cxn>
                <a:cxn ang="0">
                  <a:pos x="293" y="200"/>
                </a:cxn>
                <a:cxn ang="0">
                  <a:pos x="266" y="206"/>
                </a:cxn>
                <a:cxn ang="0">
                  <a:pos x="238" y="211"/>
                </a:cxn>
                <a:cxn ang="0">
                  <a:pos x="208" y="215"/>
                </a:cxn>
                <a:cxn ang="0">
                  <a:pos x="177" y="217"/>
                </a:cxn>
                <a:cxn ang="0">
                  <a:pos x="145" y="218"/>
                </a:cxn>
                <a:cxn ang="0">
                  <a:pos x="113" y="216"/>
                </a:cxn>
                <a:cxn ang="0">
                  <a:pos x="82" y="212"/>
                </a:cxn>
                <a:cxn ang="0">
                  <a:pos x="51" y="206"/>
                </a:cxn>
                <a:cxn ang="0">
                  <a:pos x="22" y="196"/>
                </a:cxn>
                <a:cxn ang="0">
                  <a:pos x="21" y="194"/>
                </a:cxn>
                <a:cxn ang="0">
                  <a:pos x="17" y="189"/>
                </a:cxn>
                <a:cxn ang="0">
                  <a:pos x="13" y="180"/>
                </a:cxn>
                <a:cxn ang="0">
                  <a:pos x="8" y="168"/>
                </a:cxn>
                <a:cxn ang="0">
                  <a:pos x="4" y="154"/>
                </a:cxn>
                <a:cxn ang="0">
                  <a:pos x="1" y="138"/>
                </a:cxn>
                <a:cxn ang="0">
                  <a:pos x="0" y="121"/>
                </a:cxn>
                <a:cxn ang="0">
                  <a:pos x="1" y="101"/>
                </a:cxn>
                <a:cxn ang="0">
                  <a:pos x="7" y="81"/>
                </a:cxn>
                <a:cxn ang="0">
                  <a:pos x="10" y="81"/>
                </a:cxn>
                <a:cxn ang="0">
                  <a:pos x="20" y="80"/>
                </a:cxn>
                <a:cxn ang="0">
                  <a:pos x="36" y="78"/>
                </a:cxn>
                <a:cxn ang="0">
                  <a:pos x="56" y="76"/>
                </a:cxn>
                <a:cxn ang="0">
                  <a:pos x="81" y="73"/>
                </a:cxn>
                <a:cxn ang="0">
                  <a:pos x="109" y="69"/>
                </a:cxn>
                <a:cxn ang="0">
                  <a:pos x="139" y="64"/>
                </a:cxn>
                <a:cxn ang="0">
                  <a:pos x="203" y="52"/>
                </a:cxn>
                <a:cxn ang="0">
                  <a:pos x="236" y="44"/>
                </a:cxn>
                <a:cxn ang="0">
                  <a:pos x="268" y="35"/>
                </a:cxn>
                <a:cxn ang="0">
                  <a:pos x="298" y="24"/>
                </a:cxn>
                <a:cxn ang="0">
                  <a:pos x="326" y="13"/>
                </a:cxn>
                <a:cxn ang="0">
                  <a:pos x="351" y="0"/>
                </a:cxn>
              </a:cxnLst>
              <a:rect l="0" t="0" r="r" b="b"/>
              <a:pathLst>
                <a:path w="396" h="218">
                  <a:moveTo>
                    <a:pt x="351" y="0"/>
                  </a:moveTo>
                  <a:lnTo>
                    <a:pt x="396" y="170"/>
                  </a:lnTo>
                  <a:lnTo>
                    <a:pt x="393" y="171"/>
                  </a:lnTo>
                  <a:lnTo>
                    <a:pt x="386" y="174"/>
                  </a:lnTo>
                  <a:lnTo>
                    <a:pt x="375" y="178"/>
                  </a:lnTo>
                  <a:lnTo>
                    <a:pt x="359" y="183"/>
                  </a:lnTo>
                  <a:lnTo>
                    <a:pt x="340" y="188"/>
                  </a:lnTo>
                  <a:lnTo>
                    <a:pt x="318" y="194"/>
                  </a:lnTo>
                  <a:lnTo>
                    <a:pt x="293" y="200"/>
                  </a:lnTo>
                  <a:lnTo>
                    <a:pt x="266" y="206"/>
                  </a:lnTo>
                  <a:lnTo>
                    <a:pt x="238" y="211"/>
                  </a:lnTo>
                  <a:lnTo>
                    <a:pt x="208" y="215"/>
                  </a:lnTo>
                  <a:lnTo>
                    <a:pt x="177" y="217"/>
                  </a:lnTo>
                  <a:lnTo>
                    <a:pt x="145" y="218"/>
                  </a:lnTo>
                  <a:lnTo>
                    <a:pt x="113" y="216"/>
                  </a:lnTo>
                  <a:lnTo>
                    <a:pt x="82" y="212"/>
                  </a:lnTo>
                  <a:lnTo>
                    <a:pt x="51" y="206"/>
                  </a:lnTo>
                  <a:lnTo>
                    <a:pt x="22" y="196"/>
                  </a:lnTo>
                  <a:lnTo>
                    <a:pt x="21" y="194"/>
                  </a:lnTo>
                  <a:lnTo>
                    <a:pt x="17" y="189"/>
                  </a:lnTo>
                  <a:lnTo>
                    <a:pt x="13" y="180"/>
                  </a:lnTo>
                  <a:lnTo>
                    <a:pt x="8" y="168"/>
                  </a:lnTo>
                  <a:lnTo>
                    <a:pt x="4" y="154"/>
                  </a:lnTo>
                  <a:lnTo>
                    <a:pt x="1" y="138"/>
                  </a:lnTo>
                  <a:lnTo>
                    <a:pt x="0" y="121"/>
                  </a:lnTo>
                  <a:lnTo>
                    <a:pt x="1" y="101"/>
                  </a:lnTo>
                  <a:lnTo>
                    <a:pt x="7" y="81"/>
                  </a:lnTo>
                  <a:lnTo>
                    <a:pt x="10" y="81"/>
                  </a:lnTo>
                  <a:lnTo>
                    <a:pt x="20" y="80"/>
                  </a:lnTo>
                  <a:lnTo>
                    <a:pt x="36" y="78"/>
                  </a:lnTo>
                  <a:lnTo>
                    <a:pt x="56" y="76"/>
                  </a:lnTo>
                  <a:lnTo>
                    <a:pt x="81" y="73"/>
                  </a:lnTo>
                  <a:lnTo>
                    <a:pt x="109" y="69"/>
                  </a:lnTo>
                  <a:lnTo>
                    <a:pt x="139" y="64"/>
                  </a:lnTo>
                  <a:lnTo>
                    <a:pt x="203" y="52"/>
                  </a:lnTo>
                  <a:lnTo>
                    <a:pt x="236" y="44"/>
                  </a:lnTo>
                  <a:lnTo>
                    <a:pt x="268" y="35"/>
                  </a:lnTo>
                  <a:lnTo>
                    <a:pt x="298" y="24"/>
                  </a:lnTo>
                  <a:lnTo>
                    <a:pt x="326" y="13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2" name="Freeform 183"/>
            <p:cNvSpPr>
              <a:spLocks/>
            </p:cNvSpPr>
            <p:nvPr/>
          </p:nvSpPr>
          <p:spPr bwMode="auto">
            <a:xfrm>
              <a:off x="6080918" y="1965325"/>
              <a:ext cx="225425" cy="806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12"/>
                </a:cxn>
                <a:cxn ang="0">
                  <a:pos x="142" y="486"/>
                </a:cxn>
                <a:cxn ang="0">
                  <a:pos x="96" y="508"/>
                </a:cxn>
                <a:cxn ang="0">
                  <a:pos x="88" y="484"/>
                </a:cxn>
                <a:cxn ang="0">
                  <a:pos x="78" y="457"/>
                </a:cxn>
                <a:cxn ang="0">
                  <a:pos x="69" y="428"/>
                </a:cxn>
                <a:cxn ang="0">
                  <a:pos x="59" y="395"/>
                </a:cxn>
                <a:cxn ang="0">
                  <a:pos x="49" y="357"/>
                </a:cxn>
                <a:cxn ang="0">
                  <a:pos x="38" y="314"/>
                </a:cxn>
                <a:cxn ang="0">
                  <a:pos x="28" y="266"/>
                </a:cxn>
                <a:cxn ang="0">
                  <a:pos x="19" y="213"/>
                </a:cxn>
                <a:cxn ang="0">
                  <a:pos x="11" y="166"/>
                </a:cxn>
                <a:cxn ang="0">
                  <a:pos x="7" y="124"/>
                </a:cxn>
                <a:cxn ang="0">
                  <a:pos x="4" y="87"/>
                </a:cxn>
                <a:cxn ang="0">
                  <a:pos x="2" y="57"/>
                </a:cxn>
                <a:cxn ang="0">
                  <a:pos x="0" y="33"/>
                </a:cxn>
                <a:cxn ang="0">
                  <a:pos x="0" y="0"/>
                </a:cxn>
              </a:cxnLst>
              <a:rect l="0" t="0" r="r" b="b"/>
              <a:pathLst>
                <a:path w="142" h="508">
                  <a:moveTo>
                    <a:pt x="0" y="0"/>
                  </a:moveTo>
                  <a:lnTo>
                    <a:pt x="31" y="12"/>
                  </a:lnTo>
                  <a:lnTo>
                    <a:pt x="142" y="486"/>
                  </a:lnTo>
                  <a:lnTo>
                    <a:pt x="96" y="508"/>
                  </a:lnTo>
                  <a:lnTo>
                    <a:pt x="88" y="484"/>
                  </a:lnTo>
                  <a:lnTo>
                    <a:pt x="78" y="457"/>
                  </a:lnTo>
                  <a:lnTo>
                    <a:pt x="69" y="428"/>
                  </a:lnTo>
                  <a:lnTo>
                    <a:pt x="59" y="395"/>
                  </a:lnTo>
                  <a:lnTo>
                    <a:pt x="49" y="357"/>
                  </a:lnTo>
                  <a:lnTo>
                    <a:pt x="38" y="314"/>
                  </a:lnTo>
                  <a:lnTo>
                    <a:pt x="28" y="266"/>
                  </a:lnTo>
                  <a:lnTo>
                    <a:pt x="19" y="213"/>
                  </a:lnTo>
                  <a:lnTo>
                    <a:pt x="11" y="166"/>
                  </a:lnTo>
                  <a:lnTo>
                    <a:pt x="7" y="124"/>
                  </a:lnTo>
                  <a:lnTo>
                    <a:pt x="4" y="87"/>
                  </a:lnTo>
                  <a:lnTo>
                    <a:pt x="2" y="57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3" name="Freeform 184"/>
            <p:cNvSpPr>
              <a:spLocks/>
            </p:cNvSpPr>
            <p:nvPr/>
          </p:nvSpPr>
          <p:spPr bwMode="auto">
            <a:xfrm>
              <a:off x="5634831" y="3343275"/>
              <a:ext cx="215900" cy="292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1"/>
                </a:cxn>
                <a:cxn ang="0">
                  <a:pos x="9" y="45"/>
                </a:cxn>
                <a:cxn ang="0">
                  <a:pos x="17" y="70"/>
                </a:cxn>
                <a:cxn ang="0">
                  <a:pos x="24" y="89"/>
                </a:cxn>
                <a:cxn ang="0">
                  <a:pos x="31" y="103"/>
                </a:cxn>
                <a:cxn ang="0">
                  <a:pos x="38" y="111"/>
                </a:cxn>
                <a:cxn ang="0">
                  <a:pos x="43" y="117"/>
                </a:cxn>
                <a:cxn ang="0">
                  <a:pos x="46" y="119"/>
                </a:cxn>
                <a:cxn ang="0">
                  <a:pos x="47" y="120"/>
                </a:cxn>
                <a:cxn ang="0">
                  <a:pos x="49" y="120"/>
                </a:cxn>
                <a:cxn ang="0">
                  <a:pos x="55" y="119"/>
                </a:cxn>
                <a:cxn ang="0">
                  <a:pos x="76" y="119"/>
                </a:cxn>
                <a:cxn ang="0">
                  <a:pos x="89" y="120"/>
                </a:cxn>
                <a:cxn ang="0">
                  <a:pos x="102" y="123"/>
                </a:cxn>
                <a:cxn ang="0">
                  <a:pos x="115" y="128"/>
                </a:cxn>
                <a:cxn ang="0">
                  <a:pos x="127" y="135"/>
                </a:cxn>
                <a:cxn ang="0">
                  <a:pos x="136" y="145"/>
                </a:cxn>
                <a:cxn ang="0">
                  <a:pos x="38" y="184"/>
                </a:cxn>
                <a:cxn ang="0">
                  <a:pos x="32" y="165"/>
                </a:cxn>
                <a:cxn ang="0">
                  <a:pos x="26" y="142"/>
                </a:cxn>
                <a:cxn ang="0">
                  <a:pos x="19" y="115"/>
                </a:cxn>
                <a:cxn ang="0">
                  <a:pos x="12" y="86"/>
                </a:cxn>
                <a:cxn ang="0">
                  <a:pos x="2" y="28"/>
                </a:cxn>
                <a:cxn ang="0">
                  <a:pos x="0" y="0"/>
                </a:cxn>
              </a:cxnLst>
              <a:rect l="0" t="0" r="r" b="b"/>
              <a:pathLst>
                <a:path w="136" h="184">
                  <a:moveTo>
                    <a:pt x="0" y="0"/>
                  </a:moveTo>
                  <a:lnTo>
                    <a:pt x="4" y="21"/>
                  </a:lnTo>
                  <a:lnTo>
                    <a:pt x="9" y="45"/>
                  </a:lnTo>
                  <a:lnTo>
                    <a:pt x="17" y="70"/>
                  </a:lnTo>
                  <a:lnTo>
                    <a:pt x="24" y="89"/>
                  </a:lnTo>
                  <a:lnTo>
                    <a:pt x="31" y="103"/>
                  </a:lnTo>
                  <a:lnTo>
                    <a:pt x="38" y="111"/>
                  </a:lnTo>
                  <a:lnTo>
                    <a:pt x="43" y="117"/>
                  </a:lnTo>
                  <a:lnTo>
                    <a:pt x="46" y="119"/>
                  </a:lnTo>
                  <a:lnTo>
                    <a:pt x="47" y="120"/>
                  </a:lnTo>
                  <a:lnTo>
                    <a:pt x="49" y="120"/>
                  </a:lnTo>
                  <a:lnTo>
                    <a:pt x="55" y="119"/>
                  </a:lnTo>
                  <a:lnTo>
                    <a:pt x="76" y="119"/>
                  </a:lnTo>
                  <a:lnTo>
                    <a:pt x="89" y="120"/>
                  </a:lnTo>
                  <a:lnTo>
                    <a:pt x="102" y="123"/>
                  </a:lnTo>
                  <a:lnTo>
                    <a:pt x="115" y="128"/>
                  </a:lnTo>
                  <a:lnTo>
                    <a:pt x="127" y="135"/>
                  </a:lnTo>
                  <a:lnTo>
                    <a:pt x="136" y="145"/>
                  </a:lnTo>
                  <a:lnTo>
                    <a:pt x="38" y="184"/>
                  </a:lnTo>
                  <a:lnTo>
                    <a:pt x="32" y="165"/>
                  </a:lnTo>
                  <a:lnTo>
                    <a:pt x="26" y="142"/>
                  </a:lnTo>
                  <a:lnTo>
                    <a:pt x="19" y="115"/>
                  </a:lnTo>
                  <a:lnTo>
                    <a:pt x="12" y="86"/>
                  </a:lnTo>
                  <a:lnTo>
                    <a:pt x="2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4" name="Freeform 185"/>
            <p:cNvSpPr>
              <a:spLocks/>
            </p:cNvSpPr>
            <p:nvPr/>
          </p:nvSpPr>
          <p:spPr bwMode="auto">
            <a:xfrm>
              <a:off x="6233318" y="2719388"/>
              <a:ext cx="117475" cy="168275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52" y="3"/>
                </a:cxn>
                <a:cxn ang="0">
                  <a:pos x="53" y="9"/>
                </a:cxn>
                <a:cxn ang="0">
                  <a:pos x="56" y="20"/>
                </a:cxn>
                <a:cxn ang="0">
                  <a:pos x="59" y="32"/>
                </a:cxn>
                <a:cxn ang="0">
                  <a:pos x="67" y="60"/>
                </a:cxn>
                <a:cxn ang="0">
                  <a:pos x="70" y="74"/>
                </a:cxn>
                <a:cxn ang="0">
                  <a:pos x="74" y="86"/>
                </a:cxn>
                <a:cxn ang="0">
                  <a:pos x="67" y="89"/>
                </a:cxn>
                <a:cxn ang="0">
                  <a:pos x="58" y="93"/>
                </a:cxn>
                <a:cxn ang="0">
                  <a:pos x="48" y="98"/>
                </a:cxn>
                <a:cxn ang="0">
                  <a:pos x="36" y="102"/>
                </a:cxn>
                <a:cxn ang="0">
                  <a:pos x="26" y="106"/>
                </a:cxn>
                <a:cxn ang="0">
                  <a:pos x="25" y="104"/>
                </a:cxn>
                <a:cxn ang="0">
                  <a:pos x="22" y="97"/>
                </a:cxn>
                <a:cxn ang="0">
                  <a:pos x="18" y="86"/>
                </a:cxn>
                <a:cxn ang="0">
                  <a:pos x="13" y="72"/>
                </a:cxn>
                <a:cxn ang="0">
                  <a:pos x="0" y="33"/>
                </a:cxn>
                <a:cxn ang="0">
                  <a:pos x="12" y="27"/>
                </a:cxn>
                <a:cxn ang="0">
                  <a:pos x="21" y="22"/>
                </a:cxn>
                <a:cxn ang="0">
                  <a:pos x="29" y="18"/>
                </a:cxn>
                <a:cxn ang="0">
                  <a:pos x="35" y="13"/>
                </a:cxn>
                <a:cxn ang="0">
                  <a:pos x="42" y="7"/>
                </a:cxn>
                <a:cxn ang="0">
                  <a:pos x="51" y="0"/>
                </a:cxn>
              </a:cxnLst>
              <a:rect l="0" t="0" r="r" b="b"/>
              <a:pathLst>
                <a:path w="74" h="106">
                  <a:moveTo>
                    <a:pt x="51" y="0"/>
                  </a:moveTo>
                  <a:lnTo>
                    <a:pt x="52" y="3"/>
                  </a:lnTo>
                  <a:lnTo>
                    <a:pt x="53" y="9"/>
                  </a:lnTo>
                  <a:lnTo>
                    <a:pt x="56" y="20"/>
                  </a:lnTo>
                  <a:lnTo>
                    <a:pt x="59" y="32"/>
                  </a:lnTo>
                  <a:lnTo>
                    <a:pt x="67" y="60"/>
                  </a:lnTo>
                  <a:lnTo>
                    <a:pt x="70" y="74"/>
                  </a:lnTo>
                  <a:lnTo>
                    <a:pt x="74" y="86"/>
                  </a:lnTo>
                  <a:lnTo>
                    <a:pt x="67" y="89"/>
                  </a:lnTo>
                  <a:lnTo>
                    <a:pt x="58" y="93"/>
                  </a:lnTo>
                  <a:lnTo>
                    <a:pt x="48" y="98"/>
                  </a:lnTo>
                  <a:lnTo>
                    <a:pt x="36" y="102"/>
                  </a:lnTo>
                  <a:lnTo>
                    <a:pt x="26" y="106"/>
                  </a:lnTo>
                  <a:lnTo>
                    <a:pt x="25" y="104"/>
                  </a:lnTo>
                  <a:lnTo>
                    <a:pt x="22" y="97"/>
                  </a:lnTo>
                  <a:lnTo>
                    <a:pt x="18" y="86"/>
                  </a:lnTo>
                  <a:lnTo>
                    <a:pt x="13" y="72"/>
                  </a:lnTo>
                  <a:lnTo>
                    <a:pt x="0" y="33"/>
                  </a:lnTo>
                  <a:lnTo>
                    <a:pt x="12" y="27"/>
                  </a:lnTo>
                  <a:lnTo>
                    <a:pt x="21" y="22"/>
                  </a:lnTo>
                  <a:lnTo>
                    <a:pt x="29" y="18"/>
                  </a:lnTo>
                  <a:lnTo>
                    <a:pt x="35" y="13"/>
                  </a:lnTo>
                  <a:lnTo>
                    <a:pt x="42" y="7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5" name="Freeform 186"/>
            <p:cNvSpPr>
              <a:spLocks/>
            </p:cNvSpPr>
            <p:nvPr/>
          </p:nvSpPr>
          <p:spPr bwMode="auto">
            <a:xfrm>
              <a:off x="5730081" y="2833688"/>
              <a:ext cx="320675" cy="169863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196" y="39"/>
                </a:cxn>
                <a:cxn ang="0">
                  <a:pos x="202" y="78"/>
                </a:cxn>
                <a:cxn ang="0">
                  <a:pos x="199" y="79"/>
                </a:cxn>
                <a:cxn ang="0">
                  <a:pos x="191" y="81"/>
                </a:cxn>
                <a:cxn ang="0">
                  <a:pos x="178" y="84"/>
                </a:cxn>
                <a:cxn ang="0">
                  <a:pos x="162" y="88"/>
                </a:cxn>
                <a:cxn ang="0">
                  <a:pos x="142" y="92"/>
                </a:cxn>
                <a:cxn ang="0">
                  <a:pos x="121" y="97"/>
                </a:cxn>
                <a:cxn ang="0">
                  <a:pos x="97" y="100"/>
                </a:cxn>
                <a:cxn ang="0">
                  <a:pos x="72" y="104"/>
                </a:cxn>
                <a:cxn ang="0">
                  <a:pos x="48" y="106"/>
                </a:cxn>
                <a:cxn ang="0">
                  <a:pos x="23" y="107"/>
                </a:cxn>
                <a:cxn ang="0">
                  <a:pos x="0" y="107"/>
                </a:cxn>
                <a:cxn ang="0">
                  <a:pos x="16" y="63"/>
                </a:cxn>
                <a:cxn ang="0">
                  <a:pos x="32" y="16"/>
                </a:cxn>
                <a:cxn ang="0">
                  <a:pos x="45" y="16"/>
                </a:cxn>
                <a:cxn ang="0">
                  <a:pos x="59" y="15"/>
                </a:cxn>
                <a:cxn ang="0">
                  <a:pos x="79" y="14"/>
                </a:cxn>
                <a:cxn ang="0">
                  <a:pos x="102" y="12"/>
                </a:cxn>
                <a:cxn ang="0">
                  <a:pos x="129" y="9"/>
                </a:cxn>
                <a:cxn ang="0">
                  <a:pos x="158" y="5"/>
                </a:cxn>
                <a:cxn ang="0">
                  <a:pos x="189" y="0"/>
                </a:cxn>
              </a:cxnLst>
              <a:rect l="0" t="0" r="r" b="b"/>
              <a:pathLst>
                <a:path w="202" h="107">
                  <a:moveTo>
                    <a:pt x="189" y="0"/>
                  </a:moveTo>
                  <a:lnTo>
                    <a:pt x="196" y="39"/>
                  </a:lnTo>
                  <a:lnTo>
                    <a:pt x="202" y="78"/>
                  </a:lnTo>
                  <a:lnTo>
                    <a:pt x="199" y="79"/>
                  </a:lnTo>
                  <a:lnTo>
                    <a:pt x="191" y="81"/>
                  </a:lnTo>
                  <a:lnTo>
                    <a:pt x="178" y="84"/>
                  </a:lnTo>
                  <a:lnTo>
                    <a:pt x="162" y="88"/>
                  </a:lnTo>
                  <a:lnTo>
                    <a:pt x="142" y="92"/>
                  </a:lnTo>
                  <a:lnTo>
                    <a:pt x="121" y="97"/>
                  </a:lnTo>
                  <a:lnTo>
                    <a:pt x="97" y="100"/>
                  </a:lnTo>
                  <a:lnTo>
                    <a:pt x="72" y="104"/>
                  </a:lnTo>
                  <a:lnTo>
                    <a:pt x="48" y="106"/>
                  </a:lnTo>
                  <a:lnTo>
                    <a:pt x="23" y="107"/>
                  </a:lnTo>
                  <a:lnTo>
                    <a:pt x="0" y="107"/>
                  </a:lnTo>
                  <a:lnTo>
                    <a:pt x="16" y="63"/>
                  </a:lnTo>
                  <a:lnTo>
                    <a:pt x="32" y="16"/>
                  </a:lnTo>
                  <a:lnTo>
                    <a:pt x="45" y="16"/>
                  </a:lnTo>
                  <a:lnTo>
                    <a:pt x="59" y="15"/>
                  </a:lnTo>
                  <a:lnTo>
                    <a:pt x="79" y="14"/>
                  </a:lnTo>
                  <a:lnTo>
                    <a:pt x="102" y="12"/>
                  </a:lnTo>
                  <a:lnTo>
                    <a:pt x="129" y="9"/>
                  </a:lnTo>
                  <a:lnTo>
                    <a:pt x="158" y="5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6" name="Freeform 187"/>
            <p:cNvSpPr>
              <a:spLocks/>
            </p:cNvSpPr>
            <p:nvPr/>
          </p:nvSpPr>
          <p:spPr bwMode="auto">
            <a:xfrm>
              <a:off x="5531643" y="2051050"/>
              <a:ext cx="522288" cy="93503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05" y="2"/>
                </a:cxn>
                <a:cxn ang="0">
                  <a:pos x="109" y="9"/>
                </a:cxn>
                <a:cxn ang="0">
                  <a:pos x="116" y="20"/>
                </a:cxn>
                <a:cxn ang="0">
                  <a:pos x="125" y="34"/>
                </a:cxn>
                <a:cxn ang="0">
                  <a:pos x="136" y="53"/>
                </a:cxn>
                <a:cxn ang="0">
                  <a:pos x="149" y="74"/>
                </a:cxn>
                <a:cxn ang="0">
                  <a:pos x="163" y="99"/>
                </a:cxn>
                <a:cxn ang="0">
                  <a:pos x="179" y="127"/>
                </a:cxn>
                <a:cxn ang="0">
                  <a:pos x="195" y="158"/>
                </a:cxn>
                <a:cxn ang="0">
                  <a:pos x="211" y="191"/>
                </a:cxn>
                <a:cxn ang="0">
                  <a:pos x="228" y="226"/>
                </a:cxn>
                <a:cxn ang="0">
                  <a:pos x="244" y="263"/>
                </a:cxn>
                <a:cxn ang="0">
                  <a:pos x="260" y="302"/>
                </a:cxn>
                <a:cxn ang="0">
                  <a:pos x="275" y="342"/>
                </a:cxn>
                <a:cxn ang="0">
                  <a:pos x="289" y="384"/>
                </a:cxn>
                <a:cxn ang="0">
                  <a:pos x="302" y="427"/>
                </a:cxn>
                <a:cxn ang="0">
                  <a:pos x="313" y="470"/>
                </a:cxn>
                <a:cxn ang="0">
                  <a:pos x="322" y="515"/>
                </a:cxn>
                <a:cxn ang="0">
                  <a:pos x="329" y="559"/>
                </a:cxn>
                <a:cxn ang="0">
                  <a:pos x="326" y="560"/>
                </a:cxn>
                <a:cxn ang="0">
                  <a:pos x="290" y="569"/>
                </a:cxn>
                <a:cxn ang="0">
                  <a:pos x="271" y="573"/>
                </a:cxn>
                <a:cxn ang="0">
                  <a:pos x="250" y="577"/>
                </a:cxn>
                <a:cxn ang="0">
                  <a:pos x="227" y="581"/>
                </a:cxn>
                <a:cxn ang="0">
                  <a:pos x="203" y="585"/>
                </a:cxn>
                <a:cxn ang="0">
                  <a:pos x="178" y="587"/>
                </a:cxn>
                <a:cxn ang="0">
                  <a:pos x="154" y="589"/>
                </a:cxn>
                <a:cxn ang="0">
                  <a:pos x="131" y="589"/>
                </a:cxn>
                <a:cxn ang="0">
                  <a:pos x="110" y="587"/>
                </a:cxn>
                <a:cxn ang="0">
                  <a:pos x="91" y="583"/>
                </a:cxn>
                <a:cxn ang="0">
                  <a:pos x="75" y="577"/>
                </a:cxn>
                <a:cxn ang="0">
                  <a:pos x="75" y="574"/>
                </a:cxn>
                <a:cxn ang="0">
                  <a:pos x="76" y="567"/>
                </a:cxn>
                <a:cxn ang="0">
                  <a:pos x="76" y="513"/>
                </a:cxn>
                <a:cxn ang="0">
                  <a:pos x="75" y="486"/>
                </a:cxn>
                <a:cxn ang="0">
                  <a:pos x="72" y="453"/>
                </a:cxn>
                <a:cxn ang="0">
                  <a:pos x="69" y="416"/>
                </a:cxn>
                <a:cxn ang="0">
                  <a:pos x="64" y="374"/>
                </a:cxn>
                <a:cxn ang="0">
                  <a:pos x="57" y="328"/>
                </a:cxn>
                <a:cxn ang="0">
                  <a:pos x="47" y="277"/>
                </a:cxn>
                <a:cxn ang="0">
                  <a:pos x="36" y="221"/>
                </a:cxn>
                <a:cxn ang="0">
                  <a:pos x="28" y="180"/>
                </a:cxn>
                <a:cxn ang="0">
                  <a:pos x="21" y="143"/>
                </a:cxn>
                <a:cxn ang="0">
                  <a:pos x="15" y="110"/>
                </a:cxn>
                <a:cxn ang="0">
                  <a:pos x="10" y="82"/>
                </a:cxn>
                <a:cxn ang="0">
                  <a:pos x="6" y="57"/>
                </a:cxn>
                <a:cxn ang="0">
                  <a:pos x="3" y="38"/>
                </a:cxn>
                <a:cxn ang="0">
                  <a:pos x="1" y="24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3" y="12"/>
                </a:cxn>
                <a:cxn ang="0">
                  <a:pos x="11" y="11"/>
                </a:cxn>
                <a:cxn ang="0">
                  <a:pos x="23" y="10"/>
                </a:cxn>
                <a:cxn ang="0">
                  <a:pos x="37" y="9"/>
                </a:cxn>
                <a:cxn ang="0">
                  <a:pos x="88" y="3"/>
                </a:cxn>
                <a:cxn ang="0">
                  <a:pos x="103" y="0"/>
                </a:cxn>
              </a:cxnLst>
              <a:rect l="0" t="0" r="r" b="b"/>
              <a:pathLst>
                <a:path w="329" h="589">
                  <a:moveTo>
                    <a:pt x="103" y="0"/>
                  </a:moveTo>
                  <a:lnTo>
                    <a:pt x="105" y="2"/>
                  </a:lnTo>
                  <a:lnTo>
                    <a:pt x="109" y="9"/>
                  </a:lnTo>
                  <a:lnTo>
                    <a:pt x="116" y="20"/>
                  </a:lnTo>
                  <a:lnTo>
                    <a:pt x="125" y="34"/>
                  </a:lnTo>
                  <a:lnTo>
                    <a:pt x="136" y="53"/>
                  </a:lnTo>
                  <a:lnTo>
                    <a:pt x="149" y="74"/>
                  </a:lnTo>
                  <a:lnTo>
                    <a:pt x="163" y="99"/>
                  </a:lnTo>
                  <a:lnTo>
                    <a:pt x="179" y="127"/>
                  </a:lnTo>
                  <a:lnTo>
                    <a:pt x="195" y="158"/>
                  </a:lnTo>
                  <a:lnTo>
                    <a:pt x="211" y="191"/>
                  </a:lnTo>
                  <a:lnTo>
                    <a:pt x="228" y="226"/>
                  </a:lnTo>
                  <a:lnTo>
                    <a:pt x="244" y="263"/>
                  </a:lnTo>
                  <a:lnTo>
                    <a:pt x="260" y="302"/>
                  </a:lnTo>
                  <a:lnTo>
                    <a:pt x="275" y="342"/>
                  </a:lnTo>
                  <a:lnTo>
                    <a:pt x="289" y="384"/>
                  </a:lnTo>
                  <a:lnTo>
                    <a:pt x="302" y="427"/>
                  </a:lnTo>
                  <a:lnTo>
                    <a:pt x="313" y="470"/>
                  </a:lnTo>
                  <a:lnTo>
                    <a:pt x="322" y="515"/>
                  </a:lnTo>
                  <a:lnTo>
                    <a:pt x="329" y="559"/>
                  </a:lnTo>
                  <a:lnTo>
                    <a:pt x="326" y="560"/>
                  </a:lnTo>
                  <a:lnTo>
                    <a:pt x="290" y="569"/>
                  </a:lnTo>
                  <a:lnTo>
                    <a:pt x="271" y="573"/>
                  </a:lnTo>
                  <a:lnTo>
                    <a:pt x="250" y="577"/>
                  </a:lnTo>
                  <a:lnTo>
                    <a:pt x="227" y="581"/>
                  </a:lnTo>
                  <a:lnTo>
                    <a:pt x="203" y="585"/>
                  </a:lnTo>
                  <a:lnTo>
                    <a:pt x="178" y="587"/>
                  </a:lnTo>
                  <a:lnTo>
                    <a:pt x="154" y="589"/>
                  </a:lnTo>
                  <a:lnTo>
                    <a:pt x="131" y="589"/>
                  </a:lnTo>
                  <a:lnTo>
                    <a:pt x="110" y="587"/>
                  </a:lnTo>
                  <a:lnTo>
                    <a:pt x="91" y="583"/>
                  </a:lnTo>
                  <a:lnTo>
                    <a:pt x="75" y="577"/>
                  </a:lnTo>
                  <a:lnTo>
                    <a:pt x="75" y="574"/>
                  </a:lnTo>
                  <a:lnTo>
                    <a:pt x="76" y="567"/>
                  </a:lnTo>
                  <a:lnTo>
                    <a:pt x="76" y="513"/>
                  </a:lnTo>
                  <a:lnTo>
                    <a:pt x="75" y="486"/>
                  </a:lnTo>
                  <a:lnTo>
                    <a:pt x="72" y="453"/>
                  </a:lnTo>
                  <a:lnTo>
                    <a:pt x="69" y="416"/>
                  </a:lnTo>
                  <a:lnTo>
                    <a:pt x="64" y="374"/>
                  </a:lnTo>
                  <a:lnTo>
                    <a:pt x="57" y="328"/>
                  </a:lnTo>
                  <a:lnTo>
                    <a:pt x="47" y="277"/>
                  </a:lnTo>
                  <a:lnTo>
                    <a:pt x="36" y="221"/>
                  </a:lnTo>
                  <a:lnTo>
                    <a:pt x="28" y="180"/>
                  </a:lnTo>
                  <a:lnTo>
                    <a:pt x="21" y="143"/>
                  </a:lnTo>
                  <a:lnTo>
                    <a:pt x="15" y="110"/>
                  </a:lnTo>
                  <a:lnTo>
                    <a:pt x="10" y="82"/>
                  </a:lnTo>
                  <a:lnTo>
                    <a:pt x="6" y="57"/>
                  </a:lnTo>
                  <a:lnTo>
                    <a:pt x="3" y="38"/>
                  </a:lnTo>
                  <a:lnTo>
                    <a:pt x="1" y="24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11" y="11"/>
                  </a:lnTo>
                  <a:lnTo>
                    <a:pt x="23" y="10"/>
                  </a:lnTo>
                  <a:lnTo>
                    <a:pt x="37" y="9"/>
                  </a:lnTo>
                  <a:lnTo>
                    <a:pt x="88" y="3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7" name="Freeform 188"/>
            <p:cNvSpPr>
              <a:spLocks/>
            </p:cNvSpPr>
            <p:nvPr/>
          </p:nvSpPr>
          <p:spPr bwMode="auto">
            <a:xfrm>
              <a:off x="6080918" y="1817688"/>
              <a:ext cx="647700" cy="1042988"/>
            </a:xfrm>
            <a:custGeom>
              <a:avLst/>
              <a:gdLst/>
              <a:ahLst/>
              <a:cxnLst>
                <a:cxn ang="0">
                  <a:pos x="370" y="2"/>
                </a:cxn>
                <a:cxn ang="0">
                  <a:pos x="381" y="16"/>
                </a:cxn>
                <a:cxn ang="0">
                  <a:pos x="395" y="45"/>
                </a:cxn>
                <a:cxn ang="0">
                  <a:pos x="406" y="90"/>
                </a:cxn>
                <a:cxn ang="0">
                  <a:pos x="406" y="122"/>
                </a:cxn>
                <a:cxn ang="0">
                  <a:pos x="390" y="133"/>
                </a:cxn>
                <a:cxn ang="0">
                  <a:pos x="361" y="152"/>
                </a:cxn>
                <a:cxn ang="0">
                  <a:pos x="321" y="173"/>
                </a:cxn>
                <a:cxn ang="0">
                  <a:pos x="272" y="194"/>
                </a:cxn>
                <a:cxn ang="0">
                  <a:pos x="230" y="205"/>
                </a:cxn>
                <a:cxn ang="0">
                  <a:pos x="187" y="212"/>
                </a:cxn>
                <a:cxn ang="0">
                  <a:pos x="151" y="215"/>
                </a:cxn>
                <a:cxn ang="0">
                  <a:pos x="130" y="217"/>
                </a:cxn>
                <a:cxn ang="0">
                  <a:pos x="129" y="232"/>
                </a:cxn>
                <a:cxn ang="0">
                  <a:pos x="139" y="273"/>
                </a:cxn>
                <a:cxn ang="0">
                  <a:pos x="152" y="323"/>
                </a:cxn>
                <a:cxn ang="0">
                  <a:pos x="176" y="400"/>
                </a:cxn>
                <a:cxn ang="0">
                  <a:pos x="190" y="443"/>
                </a:cxn>
                <a:cxn ang="0">
                  <a:pos x="201" y="473"/>
                </a:cxn>
                <a:cxn ang="0">
                  <a:pos x="209" y="492"/>
                </a:cxn>
                <a:cxn ang="0">
                  <a:pos x="221" y="520"/>
                </a:cxn>
                <a:cxn ang="0">
                  <a:pos x="242" y="564"/>
                </a:cxn>
                <a:cxn ang="0">
                  <a:pos x="252" y="586"/>
                </a:cxn>
                <a:cxn ang="0">
                  <a:pos x="256" y="595"/>
                </a:cxn>
                <a:cxn ang="0">
                  <a:pos x="239" y="604"/>
                </a:cxn>
                <a:cxn ang="0">
                  <a:pos x="214" y="617"/>
                </a:cxn>
                <a:cxn ang="0">
                  <a:pos x="184" y="632"/>
                </a:cxn>
                <a:cxn ang="0">
                  <a:pos x="155" y="646"/>
                </a:cxn>
                <a:cxn ang="0">
                  <a:pos x="132" y="655"/>
                </a:cxn>
                <a:cxn ang="0">
                  <a:pos x="123" y="654"/>
                </a:cxn>
                <a:cxn ang="0">
                  <a:pos x="116" y="634"/>
                </a:cxn>
                <a:cxn ang="0">
                  <a:pos x="86" y="545"/>
                </a:cxn>
                <a:cxn ang="0">
                  <a:pos x="68" y="482"/>
                </a:cxn>
                <a:cxn ang="0">
                  <a:pos x="49" y="411"/>
                </a:cxn>
                <a:cxn ang="0">
                  <a:pos x="33" y="336"/>
                </a:cxn>
                <a:cxn ang="0">
                  <a:pos x="11" y="211"/>
                </a:cxn>
                <a:cxn ang="0">
                  <a:pos x="5" y="153"/>
                </a:cxn>
                <a:cxn ang="0">
                  <a:pos x="1" y="115"/>
                </a:cxn>
                <a:cxn ang="0">
                  <a:pos x="0" y="93"/>
                </a:cxn>
                <a:cxn ang="0">
                  <a:pos x="89" y="63"/>
                </a:cxn>
                <a:cxn ang="0">
                  <a:pos x="114" y="64"/>
                </a:cxn>
                <a:cxn ang="0">
                  <a:pos x="158" y="62"/>
                </a:cxn>
                <a:cxn ang="0">
                  <a:pos x="214" y="56"/>
                </a:cxn>
                <a:cxn ang="0">
                  <a:pos x="277" y="41"/>
                </a:cxn>
                <a:cxn ang="0">
                  <a:pos x="339" y="17"/>
                </a:cxn>
              </a:cxnLst>
              <a:rect l="0" t="0" r="r" b="b"/>
              <a:pathLst>
                <a:path w="408" h="657">
                  <a:moveTo>
                    <a:pt x="368" y="0"/>
                  </a:moveTo>
                  <a:lnTo>
                    <a:pt x="370" y="2"/>
                  </a:lnTo>
                  <a:lnTo>
                    <a:pt x="374" y="7"/>
                  </a:lnTo>
                  <a:lnTo>
                    <a:pt x="381" y="16"/>
                  </a:lnTo>
                  <a:lnTo>
                    <a:pt x="388" y="29"/>
                  </a:lnTo>
                  <a:lnTo>
                    <a:pt x="395" y="45"/>
                  </a:lnTo>
                  <a:lnTo>
                    <a:pt x="402" y="66"/>
                  </a:lnTo>
                  <a:lnTo>
                    <a:pt x="406" y="90"/>
                  </a:lnTo>
                  <a:lnTo>
                    <a:pt x="408" y="120"/>
                  </a:lnTo>
                  <a:lnTo>
                    <a:pt x="406" y="122"/>
                  </a:lnTo>
                  <a:lnTo>
                    <a:pt x="400" y="126"/>
                  </a:lnTo>
                  <a:lnTo>
                    <a:pt x="390" y="133"/>
                  </a:lnTo>
                  <a:lnTo>
                    <a:pt x="377" y="142"/>
                  </a:lnTo>
                  <a:lnTo>
                    <a:pt x="361" y="152"/>
                  </a:lnTo>
                  <a:lnTo>
                    <a:pt x="342" y="162"/>
                  </a:lnTo>
                  <a:lnTo>
                    <a:pt x="321" y="173"/>
                  </a:lnTo>
                  <a:lnTo>
                    <a:pt x="297" y="184"/>
                  </a:lnTo>
                  <a:lnTo>
                    <a:pt x="272" y="194"/>
                  </a:lnTo>
                  <a:lnTo>
                    <a:pt x="251" y="200"/>
                  </a:lnTo>
                  <a:lnTo>
                    <a:pt x="230" y="205"/>
                  </a:lnTo>
                  <a:lnTo>
                    <a:pt x="208" y="209"/>
                  </a:lnTo>
                  <a:lnTo>
                    <a:pt x="187" y="212"/>
                  </a:lnTo>
                  <a:lnTo>
                    <a:pt x="168" y="214"/>
                  </a:lnTo>
                  <a:lnTo>
                    <a:pt x="151" y="215"/>
                  </a:lnTo>
                  <a:lnTo>
                    <a:pt x="138" y="216"/>
                  </a:lnTo>
                  <a:lnTo>
                    <a:pt x="130" y="217"/>
                  </a:lnTo>
                  <a:lnTo>
                    <a:pt x="127" y="217"/>
                  </a:lnTo>
                  <a:lnTo>
                    <a:pt x="129" y="232"/>
                  </a:lnTo>
                  <a:lnTo>
                    <a:pt x="133" y="251"/>
                  </a:lnTo>
                  <a:lnTo>
                    <a:pt x="139" y="273"/>
                  </a:lnTo>
                  <a:lnTo>
                    <a:pt x="145" y="297"/>
                  </a:lnTo>
                  <a:lnTo>
                    <a:pt x="152" y="323"/>
                  </a:lnTo>
                  <a:lnTo>
                    <a:pt x="168" y="375"/>
                  </a:lnTo>
                  <a:lnTo>
                    <a:pt x="176" y="400"/>
                  </a:lnTo>
                  <a:lnTo>
                    <a:pt x="183" y="423"/>
                  </a:lnTo>
                  <a:lnTo>
                    <a:pt x="190" y="443"/>
                  </a:lnTo>
                  <a:lnTo>
                    <a:pt x="196" y="460"/>
                  </a:lnTo>
                  <a:lnTo>
                    <a:pt x="201" y="473"/>
                  </a:lnTo>
                  <a:lnTo>
                    <a:pt x="204" y="481"/>
                  </a:lnTo>
                  <a:lnTo>
                    <a:pt x="209" y="492"/>
                  </a:lnTo>
                  <a:lnTo>
                    <a:pt x="215" y="505"/>
                  </a:lnTo>
                  <a:lnTo>
                    <a:pt x="221" y="520"/>
                  </a:lnTo>
                  <a:lnTo>
                    <a:pt x="235" y="550"/>
                  </a:lnTo>
                  <a:lnTo>
                    <a:pt x="242" y="564"/>
                  </a:lnTo>
                  <a:lnTo>
                    <a:pt x="247" y="576"/>
                  </a:lnTo>
                  <a:lnTo>
                    <a:pt x="252" y="586"/>
                  </a:lnTo>
                  <a:lnTo>
                    <a:pt x="255" y="593"/>
                  </a:lnTo>
                  <a:lnTo>
                    <a:pt x="256" y="595"/>
                  </a:lnTo>
                  <a:lnTo>
                    <a:pt x="248" y="599"/>
                  </a:lnTo>
                  <a:lnTo>
                    <a:pt x="239" y="604"/>
                  </a:lnTo>
                  <a:lnTo>
                    <a:pt x="227" y="610"/>
                  </a:lnTo>
                  <a:lnTo>
                    <a:pt x="214" y="617"/>
                  </a:lnTo>
                  <a:lnTo>
                    <a:pt x="199" y="624"/>
                  </a:lnTo>
                  <a:lnTo>
                    <a:pt x="184" y="632"/>
                  </a:lnTo>
                  <a:lnTo>
                    <a:pt x="169" y="639"/>
                  </a:lnTo>
                  <a:lnTo>
                    <a:pt x="155" y="646"/>
                  </a:lnTo>
                  <a:lnTo>
                    <a:pt x="142" y="651"/>
                  </a:lnTo>
                  <a:lnTo>
                    <a:pt x="132" y="655"/>
                  </a:lnTo>
                  <a:lnTo>
                    <a:pt x="124" y="657"/>
                  </a:lnTo>
                  <a:lnTo>
                    <a:pt x="123" y="654"/>
                  </a:lnTo>
                  <a:lnTo>
                    <a:pt x="120" y="647"/>
                  </a:lnTo>
                  <a:lnTo>
                    <a:pt x="116" y="634"/>
                  </a:lnTo>
                  <a:lnTo>
                    <a:pt x="110" y="617"/>
                  </a:lnTo>
                  <a:lnTo>
                    <a:pt x="86" y="545"/>
                  </a:lnTo>
                  <a:lnTo>
                    <a:pt x="77" y="514"/>
                  </a:lnTo>
                  <a:lnTo>
                    <a:pt x="68" y="482"/>
                  </a:lnTo>
                  <a:lnTo>
                    <a:pt x="58" y="447"/>
                  </a:lnTo>
                  <a:lnTo>
                    <a:pt x="49" y="411"/>
                  </a:lnTo>
                  <a:lnTo>
                    <a:pt x="41" y="374"/>
                  </a:lnTo>
                  <a:lnTo>
                    <a:pt x="33" y="336"/>
                  </a:lnTo>
                  <a:lnTo>
                    <a:pt x="24" y="289"/>
                  </a:lnTo>
                  <a:lnTo>
                    <a:pt x="11" y="211"/>
                  </a:lnTo>
                  <a:lnTo>
                    <a:pt x="8" y="179"/>
                  </a:lnTo>
                  <a:lnTo>
                    <a:pt x="5" y="153"/>
                  </a:lnTo>
                  <a:lnTo>
                    <a:pt x="2" y="131"/>
                  </a:lnTo>
                  <a:lnTo>
                    <a:pt x="1" y="115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86" y="63"/>
                  </a:lnTo>
                  <a:lnTo>
                    <a:pt x="89" y="63"/>
                  </a:lnTo>
                  <a:lnTo>
                    <a:pt x="99" y="64"/>
                  </a:lnTo>
                  <a:lnTo>
                    <a:pt x="114" y="64"/>
                  </a:lnTo>
                  <a:lnTo>
                    <a:pt x="134" y="63"/>
                  </a:lnTo>
                  <a:lnTo>
                    <a:pt x="158" y="62"/>
                  </a:lnTo>
                  <a:lnTo>
                    <a:pt x="185" y="60"/>
                  </a:lnTo>
                  <a:lnTo>
                    <a:pt x="214" y="56"/>
                  </a:lnTo>
                  <a:lnTo>
                    <a:pt x="245" y="50"/>
                  </a:lnTo>
                  <a:lnTo>
                    <a:pt x="277" y="41"/>
                  </a:lnTo>
                  <a:lnTo>
                    <a:pt x="308" y="31"/>
                  </a:lnTo>
                  <a:lnTo>
                    <a:pt x="339" y="17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8" name="Freeform 189"/>
            <p:cNvSpPr>
              <a:spLocks/>
            </p:cNvSpPr>
            <p:nvPr/>
          </p:nvSpPr>
          <p:spPr bwMode="auto">
            <a:xfrm>
              <a:off x="5815806" y="1992313"/>
              <a:ext cx="171450" cy="120650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97" y="69"/>
                </a:cxn>
                <a:cxn ang="0">
                  <a:pos x="67" y="76"/>
                </a:cxn>
                <a:cxn ang="0">
                  <a:pos x="0" y="24"/>
                </a:cxn>
                <a:cxn ang="0">
                  <a:pos x="34" y="17"/>
                </a:cxn>
                <a:cxn ang="0">
                  <a:pos x="70" y="9"/>
                </a:cxn>
                <a:cxn ang="0">
                  <a:pos x="108" y="0"/>
                </a:cxn>
              </a:cxnLst>
              <a:rect l="0" t="0" r="r" b="b"/>
              <a:pathLst>
                <a:path w="108" h="76">
                  <a:moveTo>
                    <a:pt x="108" y="0"/>
                  </a:moveTo>
                  <a:lnTo>
                    <a:pt x="97" y="69"/>
                  </a:lnTo>
                  <a:lnTo>
                    <a:pt x="67" y="76"/>
                  </a:lnTo>
                  <a:lnTo>
                    <a:pt x="0" y="24"/>
                  </a:lnTo>
                  <a:lnTo>
                    <a:pt x="34" y="17"/>
                  </a:lnTo>
                  <a:lnTo>
                    <a:pt x="70" y="9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9" name="Freeform 190"/>
            <p:cNvSpPr>
              <a:spLocks/>
            </p:cNvSpPr>
            <p:nvPr/>
          </p:nvSpPr>
          <p:spPr bwMode="auto">
            <a:xfrm>
              <a:off x="5920581" y="2085975"/>
              <a:ext cx="236538" cy="614363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40" y="29"/>
                </a:cxn>
                <a:cxn ang="0">
                  <a:pos x="54" y="59"/>
                </a:cxn>
                <a:cxn ang="0">
                  <a:pos x="68" y="90"/>
                </a:cxn>
                <a:cxn ang="0">
                  <a:pos x="92" y="152"/>
                </a:cxn>
                <a:cxn ang="0">
                  <a:pos x="103" y="182"/>
                </a:cxn>
                <a:cxn ang="0">
                  <a:pos x="113" y="211"/>
                </a:cxn>
                <a:cxn ang="0">
                  <a:pos x="122" y="237"/>
                </a:cxn>
                <a:cxn ang="0">
                  <a:pos x="130" y="261"/>
                </a:cxn>
                <a:cxn ang="0">
                  <a:pos x="136" y="282"/>
                </a:cxn>
                <a:cxn ang="0">
                  <a:pos x="142" y="299"/>
                </a:cxn>
                <a:cxn ang="0">
                  <a:pos x="146" y="312"/>
                </a:cxn>
                <a:cxn ang="0">
                  <a:pos x="148" y="320"/>
                </a:cxn>
                <a:cxn ang="0">
                  <a:pos x="149" y="323"/>
                </a:cxn>
                <a:cxn ang="0">
                  <a:pos x="113" y="387"/>
                </a:cxn>
                <a:cxn ang="0">
                  <a:pos x="58" y="342"/>
                </a:cxn>
                <a:cxn ang="0">
                  <a:pos x="55" y="317"/>
                </a:cxn>
                <a:cxn ang="0">
                  <a:pos x="52" y="290"/>
                </a:cxn>
                <a:cxn ang="0">
                  <a:pos x="47" y="262"/>
                </a:cxn>
                <a:cxn ang="0">
                  <a:pos x="43" y="233"/>
                </a:cxn>
                <a:cxn ang="0">
                  <a:pos x="38" y="203"/>
                </a:cxn>
                <a:cxn ang="0">
                  <a:pos x="32" y="173"/>
                </a:cxn>
                <a:cxn ang="0">
                  <a:pos x="22" y="117"/>
                </a:cxn>
                <a:cxn ang="0">
                  <a:pos x="17" y="92"/>
                </a:cxn>
                <a:cxn ang="0">
                  <a:pos x="12" y="68"/>
                </a:cxn>
                <a:cxn ang="0">
                  <a:pos x="8" y="48"/>
                </a:cxn>
                <a:cxn ang="0">
                  <a:pos x="5" y="31"/>
                </a:cxn>
                <a:cxn ang="0">
                  <a:pos x="2" y="19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26" y="0"/>
                </a:cxn>
              </a:cxnLst>
              <a:rect l="0" t="0" r="r" b="b"/>
              <a:pathLst>
                <a:path w="149" h="387">
                  <a:moveTo>
                    <a:pt x="26" y="0"/>
                  </a:moveTo>
                  <a:lnTo>
                    <a:pt x="40" y="29"/>
                  </a:lnTo>
                  <a:lnTo>
                    <a:pt x="54" y="59"/>
                  </a:lnTo>
                  <a:lnTo>
                    <a:pt x="68" y="90"/>
                  </a:lnTo>
                  <a:lnTo>
                    <a:pt x="92" y="152"/>
                  </a:lnTo>
                  <a:lnTo>
                    <a:pt x="103" y="182"/>
                  </a:lnTo>
                  <a:lnTo>
                    <a:pt x="113" y="211"/>
                  </a:lnTo>
                  <a:lnTo>
                    <a:pt x="122" y="237"/>
                  </a:lnTo>
                  <a:lnTo>
                    <a:pt x="130" y="261"/>
                  </a:lnTo>
                  <a:lnTo>
                    <a:pt x="136" y="282"/>
                  </a:lnTo>
                  <a:lnTo>
                    <a:pt x="142" y="299"/>
                  </a:lnTo>
                  <a:lnTo>
                    <a:pt x="146" y="312"/>
                  </a:lnTo>
                  <a:lnTo>
                    <a:pt x="148" y="320"/>
                  </a:lnTo>
                  <a:lnTo>
                    <a:pt x="149" y="323"/>
                  </a:lnTo>
                  <a:lnTo>
                    <a:pt x="113" y="387"/>
                  </a:lnTo>
                  <a:lnTo>
                    <a:pt x="58" y="342"/>
                  </a:lnTo>
                  <a:lnTo>
                    <a:pt x="55" y="317"/>
                  </a:lnTo>
                  <a:lnTo>
                    <a:pt x="52" y="290"/>
                  </a:lnTo>
                  <a:lnTo>
                    <a:pt x="47" y="262"/>
                  </a:lnTo>
                  <a:lnTo>
                    <a:pt x="43" y="233"/>
                  </a:lnTo>
                  <a:lnTo>
                    <a:pt x="38" y="203"/>
                  </a:lnTo>
                  <a:lnTo>
                    <a:pt x="32" y="173"/>
                  </a:lnTo>
                  <a:lnTo>
                    <a:pt x="22" y="117"/>
                  </a:lnTo>
                  <a:lnTo>
                    <a:pt x="17" y="92"/>
                  </a:lnTo>
                  <a:lnTo>
                    <a:pt x="12" y="68"/>
                  </a:lnTo>
                  <a:lnTo>
                    <a:pt x="8" y="48"/>
                  </a:lnTo>
                  <a:lnTo>
                    <a:pt x="5" y="31"/>
                  </a:lnTo>
                  <a:lnTo>
                    <a:pt x="2" y="19"/>
                  </a:lnTo>
                  <a:lnTo>
                    <a:pt x="1" y="11"/>
                  </a:lnTo>
                  <a:lnTo>
                    <a:pt x="0" y="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0" name="Freeform 191"/>
            <p:cNvSpPr>
              <a:spLocks/>
            </p:cNvSpPr>
            <p:nvPr/>
          </p:nvSpPr>
          <p:spPr bwMode="auto">
            <a:xfrm>
              <a:off x="5703093" y="2409825"/>
              <a:ext cx="133350" cy="71438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84" y="18"/>
                </a:cxn>
                <a:cxn ang="0">
                  <a:pos x="7" y="45"/>
                </a:cxn>
                <a:cxn ang="0">
                  <a:pos x="0" y="25"/>
                </a:cxn>
                <a:cxn ang="0">
                  <a:pos x="78" y="0"/>
                </a:cxn>
              </a:cxnLst>
              <a:rect l="0" t="0" r="r" b="b"/>
              <a:pathLst>
                <a:path w="84" h="45">
                  <a:moveTo>
                    <a:pt x="78" y="0"/>
                  </a:moveTo>
                  <a:lnTo>
                    <a:pt x="84" y="18"/>
                  </a:lnTo>
                  <a:lnTo>
                    <a:pt x="7" y="45"/>
                  </a:lnTo>
                  <a:lnTo>
                    <a:pt x="0" y="25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1" name="Freeform 192"/>
            <p:cNvSpPr>
              <a:spLocks/>
            </p:cNvSpPr>
            <p:nvPr/>
          </p:nvSpPr>
          <p:spPr bwMode="auto">
            <a:xfrm>
              <a:off x="5331618" y="1101725"/>
              <a:ext cx="527050" cy="312738"/>
            </a:xfrm>
            <a:custGeom>
              <a:avLst/>
              <a:gdLst/>
              <a:ahLst/>
              <a:cxnLst>
                <a:cxn ang="0">
                  <a:pos x="223" y="0"/>
                </a:cxn>
                <a:cxn ang="0">
                  <a:pos x="249" y="0"/>
                </a:cxn>
                <a:cxn ang="0">
                  <a:pos x="264" y="2"/>
                </a:cxn>
                <a:cxn ang="0">
                  <a:pos x="281" y="5"/>
                </a:cxn>
                <a:cxn ang="0">
                  <a:pos x="296" y="11"/>
                </a:cxn>
                <a:cxn ang="0">
                  <a:pos x="310" y="19"/>
                </a:cxn>
                <a:cxn ang="0">
                  <a:pos x="321" y="30"/>
                </a:cxn>
                <a:cxn ang="0">
                  <a:pos x="326" y="39"/>
                </a:cxn>
                <a:cxn ang="0">
                  <a:pos x="330" y="49"/>
                </a:cxn>
                <a:cxn ang="0">
                  <a:pos x="332" y="61"/>
                </a:cxn>
                <a:cxn ang="0">
                  <a:pos x="332" y="74"/>
                </a:cxn>
                <a:cxn ang="0">
                  <a:pos x="329" y="88"/>
                </a:cxn>
                <a:cxn ang="0">
                  <a:pos x="323" y="102"/>
                </a:cxn>
                <a:cxn ang="0">
                  <a:pos x="314" y="116"/>
                </a:cxn>
                <a:cxn ang="0">
                  <a:pos x="302" y="130"/>
                </a:cxn>
                <a:cxn ang="0">
                  <a:pos x="285" y="144"/>
                </a:cxn>
                <a:cxn ang="0">
                  <a:pos x="265" y="156"/>
                </a:cxn>
                <a:cxn ang="0">
                  <a:pos x="239" y="167"/>
                </a:cxn>
                <a:cxn ang="0">
                  <a:pos x="198" y="180"/>
                </a:cxn>
                <a:cxn ang="0">
                  <a:pos x="159" y="190"/>
                </a:cxn>
                <a:cxn ang="0">
                  <a:pos x="124" y="195"/>
                </a:cxn>
                <a:cxn ang="0">
                  <a:pos x="93" y="197"/>
                </a:cxn>
                <a:cxn ang="0">
                  <a:pos x="66" y="197"/>
                </a:cxn>
                <a:cxn ang="0">
                  <a:pos x="43" y="196"/>
                </a:cxn>
                <a:cxn ang="0">
                  <a:pos x="25" y="193"/>
                </a:cxn>
                <a:cxn ang="0">
                  <a:pos x="11" y="191"/>
                </a:cxn>
                <a:cxn ang="0">
                  <a:pos x="3" y="189"/>
                </a:cxn>
                <a:cxn ang="0">
                  <a:pos x="0" y="188"/>
                </a:cxn>
                <a:cxn ang="0">
                  <a:pos x="37" y="181"/>
                </a:cxn>
                <a:cxn ang="0">
                  <a:pos x="69" y="172"/>
                </a:cxn>
                <a:cxn ang="0">
                  <a:pos x="98" y="160"/>
                </a:cxn>
                <a:cxn ang="0">
                  <a:pos x="122" y="147"/>
                </a:cxn>
                <a:cxn ang="0">
                  <a:pos x="142" y="132"/>
                </a:cxn>
                <a:cxn ang="0">
                  <a:pos x="160" y="117"/>
                </a:cxn>
                <a:cxn ang="0">
                  <a:pos x="174" y="100"/>
                </a:cxn>
                <a:cxn ang="0">
                  <a:pos x="185" y="84"/>
                </a:cxn>
                <a:cxn ang="0">
                  <a:pos x="194" y="68"/>
                </a:cxn>
                <a:cxn ang="0">
                  <a:pos x="201" y="53"/>
                </a:cxn>
                <a:cxn ang="0">
                  <a:pos x="206" y="39"/>
                </a:cxn>
                <a:cxn ang="0">
                  <a:pos x="209" y="26"/>
                </a:cxn>
                <a:cxn ang="0">
                  <a:pos x="211" y="16"/>
                </a:cxn>
                <a:cxn ang="0">
                  <a:pos x="212" y="8"/>
                </a:cxn>
                <a:cxn ang="0">
                  <a:pos x="213" y="3"/>
                </a:cxn>
                <a:cxn ang="0">
                  <a:pos x="213" y="1"/>
                </a:cxn>
                <a:cxn ang="0">
                  <a:pos x="216" y="1"/>
                </a:cxn>
                <a:cxn ang="0">
                  <a:pos x="223" y="0"/>
                </a:cxn>
              </a:cxnLst>
              <a:rect l="0" t="0" r="r" b="b"/>
              <a:pathLst>
                <a:path w="332" h="197">
                  <a:moveTo>
                    <a:pt x="223" y="0"/>
                  </a:moveTo>
                  <a:lnTo>
                    <a:pt x="249" y="0"/>
                  </a:lnTo>
                  <a:lnTo>
                    <a:pt x="264" y="2"/>
                  </a:lnTo>
                  <a:lnTo>
                    <a:pt x="281" y="5"/>
                  </a:lnTo>
                  <a:lnTo>
                    <a:pt x="296" y="11"/>
                  </a:lnTo>
                  <a:lnTo>
                    <a:pt x="310" y="19"/>
                  </a:lnTo>
                  <a:lnTo>
                    <a:pt x="321" y="30"/>
                  </a:lnTo>
                  <a:lnTo>
                    <a:pt x="326" y="39"/>
                  </a:lnTo>
                  <a:lnTo>
                    <a:pt x="330" y="49"/>
                  </a:lnTo>
                  <a:lnTo>
                    <a:pt x="332" y="61"/>
                  </a:lnTo>
                  <a:lnTo>
                    <a:pt x="332" y="74"/>
                  </a:lnTo>
                  <a:lnTo>
                    <a:pt x="329" y="88"/>
                  </a:lnTo>
                  <a:lnTo>
                    <a:pt x="323" y="102"/>
                  </a:lnTo>
                  <a:lnTo>
                    <a:pt x="314" y="116"/>
                  </a:lnTo>
                  <a:lnTo>
                    <a:pt x="302" y="130"/>
                  </a:lnTo>
                  <a:lnTo>
                    <a:pt x="285" y="144"/>
                  </a:lnTo>
                  <a:lnTo>
                    <a:pt x="265" y="156"/>
                  </a:lnTo>
                  <a:lnTo>
                    <a:pt x="239" y="167"/>
                  </a:lnTo>
                  <a:lnTo>
                    <a:pt x="198" y="180"/>
                  </a:lnTo>
                  <a:lnTo>
                    <a:pt x="159" y="190"/>
                  </a:lnTo>
                  <a:lnTo>
                    <a:pt x="124" y="195"/>
                  </a:lnTo>
                  <a:lnTo>
                    <a:pt x="93" y="197"/>
                  </a:lnTo>
                  <a:lnTo>
                    <a:pt x="66" y="197"/>
                  </a:lnTo>
                  <a:lnTo>
                    <a:pt x="43" y="196"/>
                  </a:lnTo>
                  <a:lnTo>
                    <a:pt x="25" y="193"/>
                  </a:lnTo>
                  <a:lnTo>
                    <a:pt x="11" y="191"/>
                  </a:lnTo>
                  <a:lnTo>
                    <a:pt x="3" y="189"/>
                  </a:lnTo>
                  <a:lnTo>
                    <a:pt x="0" y="188"/>
                  </a:lnTo>
                  <a:lnTo>
                    <a:pt x="37" y="181"/>
                  </a:lnTo>
                  <a:lnTo>
                    <a:pt x="69" y="172"/>
                  </a:lnTo>
                  <a:lnTo>
                    <a:pt x="98" y="160"/>
                  </a:lnTo>
                  <a:lnTo>
                    <a:pt x="122" y="147"/>
                  </a:lnTo>
                  <a:lnTo>
                    <a:pt x="142" y="132"/>
                  </a:lnTo>
                  <a:lnTo>
                    <a:pt x="160" y="117"/>
                  </a:lnTo>
                  <a:lnTo>
                    <a:pt x="174" y="100"/>
                  </a:lnTo>
                  <a:lnTo>
                    <a:pt x="185" y="84"/>
                  </a:lnTo>
                  <a:lnTo>
                    <a:pt x="194" y="68"/>
                  </a:lnTo>
                  <a:lnTo>
                    <a:pt x="201" y="53"/>
                  </a:lnTo>
                  <a:lnTo>
                    <a:pt x="206" y="39"/>
                  </a:lnTo>
                  <a:lnTo>
                    <a:pt x="209" y="26"/>
                  </a:lnTo>
                  <a:lnTo>
                    <a:pt x="211" y="16"/>
                  </a:lnTo>
                  <a:lnTo>
                    <a:pt x="212" y="8"/>
                  </a:lnTo>
                  <a:lnTo>
                    <a:pt x="213" y="3"/>
                  </a:lnTo>
                  <a:lnTo>
                    <a:pt x="213" y="1"/>
                  </a:lnTo>
                  <a:lnTo>
                    <a:pt x="216" y="1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2" name="Freeform 193"/>
            <p:cNvSpPr>
              <a:spLocks/>
            </p:cNvSpPr>
            <p:nvPr/>
          </p:nvSpPr>
          <p:spPr bwMode="auto">
            <a:xfrm>
              <a:off x="5690393" y="1165225"/>
              <a:ext cx="173038" cy="211138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00" y="1"/>
                </a:cxn>
                <a:cxn ang="0">
                  <a:pos x="102" y="5"/>
                </a:cxn>
                <a:cxn ang="0">
                  <a:pos x="104" y="11"/>
                </a:cxn>
                <a:cxn ang="0">
                  <a:pos x="106" y="18"/>
                </a:cxn>
                <a:cxn ang="0">
                  <a:pos x="108" y="27"/>
                </a:cxn>
                <a:cxn ang="0">
                  <a:pos x="109" y="38"/>
                </a:cxn>
                <a:cxn ang="0">
                  <a:pos x="107" y="49"/>
                </a:cxn>
                <a:cxn ang="0">
                  <a:pos x="104" y="61"/>
                </a:cxn>
                <a:cxn ang="0">
                  <a:pos x="97" y="74"/>
                </a:cxn>
                <a:cxn ang="0">
                  <a:pos x="87" y="87"/>
                </a:cxn>
                <a:cxn ang="0">
                  <a:pos x="73" y="99"/>
                </a:cxn>
                <a:cxn ang="0">
                  <a:pos x="54" y="111"/>
                </a:cxn>
                <a:cxn ang="0">
                  <a:pos x="30" y="123"/>
                </a:cxn>
                <a:cxn ang="0">
                  <a:pos x="0" y="133"/>
                </a:cxn>
                <a:cxn ang="0">
                  <a:pos x="2" y="132"/>
                </a:cxn>
                <a:cxn ang="0">
                  <a:pos x="8" y="130"/>
                </a:cxn>
                <a:cxn ang="0">
                  <a:pos x="17" y="126"/>
                </a:cxn>
                <a:cxn ang="0">
                  <a:pos x="28" y="120"/>
                </a:cxn>
                <a:cxn ang="0">
                  <a:pos x="41" y="113"/>
                </a:cxn>
                <a:cxn ang="0">
                  <a:pos x="54" y="104"/>
                </a:cxn>
                <a:cxn ang="0">
                  <a:pos x="68" y="93"/>
                </a:cxn>
                <a:cxn ang="0">
                  <a:pos x="80" y="81"/>
                </a:cxn>
                <a:cxn ang="0">
                  <a:pos x="90" y="68"/>
                </a:cxn>
                <a:cxn ang="0">
                  <a:pos x="98" y="53"/>
                </a:cxn>
                <a:cxn ang="0">
                  <a:pos x="103" y="37"/>
                </a:cxn>
                <a:cxn ang="0">
                  <a:pos x="103" y="19"/>
                </a:cxn>
                <a:cxn ang="0">
                  <a:pos x="99" y="0"/>
                </a:cxn>
              </a:cxnLst>
              <a:rect l="0" t="0" r="r" b="b"/>
              <a:pathLst>
                <a:path w="109" h="133">
                  <a:moveTo>
                    <a:pt x="99" y="0"/>
                  </a:moveTo>
                  <a:lnTo>
                    <a:pt x="100" y="1"/>
                  </a:lnTo>
                  <a:lnTo>
                    <a:pt x="102" y="5"/>
                  </a:lnTo>
                  <a:lnTo>
                    <a:pt x="104" y="11"/>
                  </a:lnTo>
                  <a:lnTo>
                    <a:pt x="106" y="18"/>
                  </a:lnTo>
                  <a:lnTo>
                    <a:pt x="108" y="27"/>
                  </a:lnTo>
                  <a:lnTo>
                    <a:pt x="109" y="38"/>
                  </a:lnTo>
                  <a:lnTo>
                    <a:pt x="107" y="49"/>
                  </a:lnTo>
                  <a:lnTo>
                    <a:pt x="104" y="61"/>
                  </a:lnTo>
                  <a:lnTo>
                    <a:pt x="97" y="74"/>
                  </a:lnTo>
                  <a:lnTo>
                    <a:pt x="87" y="87"/>
                  </a:lnTo>
                  <a:lnTo>
                    <a:pt x="73" y="99"/>
                  </a:lnTo>
                  <a:lnTo>
                    <a:pt x="54" y="111"/>
                  </a:lnTo>
                  <a:lnTo>
                    <a:pt x="30" y="123"/>
                  </a:lnTo>
                  <a:lnTo>
                    <a:pt x="0" y="133"/>
                  </a:lnTo>
                  <a:lnTo>
                    <a:pt x="2" y="132"/>
                  </a:lnTo>
                  <a:lnTo>
                    <a:pt x="8" y="130"/>
                  </a:lnTo>
                  <a:lnTo>
                    <a:pt x="17" y="126"/>
                  </a:lnTo>
                  <a:lnTo>
                    <a:pt x="28" y="120"/>
                  </a:lnTo>
                  <a:lnTo>
                    <a:pt x="41" y="113"/>
                  </a:lnTo>
                  <a:lnTo>
                    <a:pt x="54" y="104"/>
                  </a:lnTo>
                  <a:lnTo>
                    <a:pt x="68" y="93"/>
                  </a:lnTo>
                  <a:lnTo>
                    <a:pt x="80" y="81"/>
                  </a:lnTo>
                  <a:lnTo>
                    <a:pt x="90" y="68"/>
                  </a:lnTo>
                  <a:lnTo>
                    <a:pt x="98" y="53"/>
                  </a:lnTo>
                  <a:lnTo>
                    <a:pt x="103" y="37"/>
                  </a:lnTo>
                  <a:lnTo>
                    <a:pt x="103" y="19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A6B8B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3" name="Freeform 194"/>
            <p:cNvSpPr>
              <a:spLocks noEditPoints="1"/>
            </p:cNvSpPr>
            <p:nvPr/>
          </p:nvSpPr>
          <p:spPr bwMode="auto">
            <a:xfrm>
              <a:off x="5979318" y="1223963"/>
              <a:ext cx="133350" cy="279400"/>
            </a:xfrm>
            <a:custGeom>
              <a:avLst/>
              <a:gdLst/>
              <a:ahLst/>
              <a:cxnLst>
                <a:cxn ang="0">
                  <a:pos x="83" y="170"/>
                </a:cxn>
                <a:cxn ang="0">
                  <a:pos x="84" y="173"/>
                </a:cxn>
                <a:cxn ang="0">
                  <a:pos x="84" y="176"/>
                </a:cxn>
                <a:cxn ang="0">
                  <a:pos x="83" y="170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7" y="5"/>
                </a:cxn>
                <a:cxn ang="0">
                  <a:pos x="23" y="21"/>
                </a:cxn>
                <a:cxn ang="0">
                  <a:pos x="34" y="34"/>
                </a:cxn>
                <a:cxn ang="0">
                  <a:pos x="45" y="49"/>
                </a:cxn>
                <a:cxn ang="0">
                  <a:pos x="55" y="68"/>
                </a:cxn>
                <a:cxn ang="0">
                  <a:pos x="66" y="90"/>
                </a:cxn>
                <a:cxn ang="0">
                  <a:pos x="73" y="115"/>
                </a:cxn>
                <a:cxn ang="0">
                  <a:pos x="80" y="144"/>
                </a:cxn>
                <a:cxn ang="0">
                  <a:pos x="83" y="170"/>
                </a:cxn>
                <a:cxn ang="0">
                  <a:pos x="75" y="136"/>
                </a:cxn>
                <a:cxn ang="0">
                  <a:pos x="69" y="117"/>
                </a:cxn>
                <a:cxn ang="0">
                  <a:pos x="61" y="95"/>
                </a:cxn>
                <a:cxn ang="0">
                  <a:pos x="50" y="72"/>
                </a:cxn>
                <a:cxn ang="0">
                  <a:pos x="36" y="48"/>
                </a:cxn>
                <a:cxn ang="0">
                  <a:pos x="20" y="24"/>
                </a:cxn>
                <a:cxn ang="0">
                  <a:pos x="0" y="0"/>
                </a:cxn>
              </a:cxnLst>
              <a:rect l="0" t="0" r="r" b="b"/>
              <a:pathLst>
                <a:path w="84" h="176">
                  <a:moveTo>
                    <a:pt x="83" y="170"/>
                  </a:moveTo>
                  <a:lnTo>
                    <a:pt x="84" y="173"/>
                  </a:lnTo>
                  <a:lnTo>
                    <a:pt x="84" y="176"/>
                  </a:lnTo>
                  <a:lnTo>
                    <a:pt x="83" y="170"/>
                  </a:lnTo>
                  <a:close/>
                  <a:moveTo>
                    <a:pt x="0" y="0"/>
                  </a:moveTo>
                  <a:lnTo>
                    <a:pt x="2" y="1"/>
                  </a:lnTo>
                  <a:lnTo>
                    <a:pt x="7" y="5"/>
                  </a:lnTo>
                  <a:lnTo>
                    <a:pt x="23" y="21"/>
                  </a:lnTo>
                  <a:lnTo>
                    <a:pt x="34" y="34"/>
                  </a:lnTo>
                  <a:lnTo>
                    <a:pt x="45" y="49"/>
                  </a:lnTo>
                  <a:lnTo>
                    <a:pt x="55" y="68"/>
                  </a:lnTo>
                  <a:lnTo>
                    <a:pt x="66" y="90"/>
                  </a:lnTo>
                  <a:lnTo>
                    <a:pt x="73" y="115"/>
                  </a:lnTo>
                  <a:lnTo>
                    <a:pt x="80" y="144"/>
                  </a:lnTo>
                  <a:lnTo>
                    <a:pt x="83" y="170"/>
                  </a:lnTo>
                  <a:lnTo>
                    <a:pt x="75" y="136"/>
                  </a:lnTo>
                  <a:lnTo>
                    <a:pt x="69" y="117"/>
                  </a:lnTo>
                  <a:lnTo>
                    <a:pt x="61" y="95"/>
                  </a:lnTo>
                  <a:lnTo>
                    <a:pt x="50" y="72"/>
                  </a:lnTo>
                  <a:lnTo>
                    <a:pt x="36" y="48"/>
                  </a:lnTo>
                  <a:lnTo>
                    <a:pt x="2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4" name="Freeform 195"/>
            <p:cNvSpPr>
              <a:spLocks/>
            </p:cNvSpPr>
            <p:nvPr/>
          </p:nvSpPr>
          <p:spPr bwMode="auto">
            <a:xfrm>
              <a:off x="5652293" y="3543300"/>
              <a:ext cx="293688" cy="160338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06" y="3"/>
                </a:cxn>
                <a:cxn ang="0">
                  <a:pos x="123" y="10"/>
                </a:cxn>
                <a:cxn ang="0">
                  <a:pos x="139" y="18"/>
                </a:cxn>
                <a:cxn ang="0">
                  <a:pos x="151" y="28"/>
                </a:cxn>
                <a:cxn ang="0">
                  <a:pos x="162" y="39"/>
                </a:cxn>
                <a:cxn ang="0">
                  <a:pos x="171" y="49"/>
                </a:cxn>
                <a:cxn ang="0">
                  <a:pos x="177" y="59"/>
                </a:cxn>
                <a:cxn ang="0">
                  <a:pos x="182" y="67"/>
                </a:cxn>
                <a:cxn ang="0">
                  <a:pos x="184" y="72"/>
                </a:cxn>
                <a:cxn ang="0">
                  <a:pos x="185" y="74"/>
                </a:cxn>
                <a:cxn ang="0">
                  <a:pos x="182" y="74"/>
                </a:cxn>
                <a:cxn ang="0">
                  <a:pos x="174" y="76"/>
                </a:cxn>
                <a:cxn ang="0">
                  <a:pos x="161" y="78"/>
                </a:cxn>
                <a:cxn ang="0">
                  <a:pos x="145" y="80"/>
                </a:cxn>
                <a:cxn ang="0">
                  <a:pos x="127" y="83"/>
                </a:cxn>
                <a:cxn ang="0">
                  <a:pos x="107" y="87"/>
                </a:cxn>
                <a:cxn ang="0">
                  <a:pos x="86" y="89"/>
                </a:cxn>
                <a:cxn ang="0">
                  <a:pos x="67" y="94"/>
                </a:cxn>
                <a:cxn ang="0">
                  <a:pos x="48" y="96"/>
                </a:cxn>
                <a:cxn ang="0">
                  <a:pos x="32" y="99"/>
                </a:cxn>
                <a:cxn ang="0">
                  <a:pos x="20" y="100"/>
                </a:cxn>
                <a:cxn ang="0">
                  <a:pos x="12" y="101"/>
                </a:cxn>
                <a:cxn ang="0">
                  <a:pos x="9" y="101"/>
                </a:cxn>
                <a:cxn ang="0">
                  <a:pos x="8" y="100"/>
                </a:cxn>
                <a:cxn ang="0">
                  <a:pos x="7" y="95"/>
                </a:cxn>
                <a:cxn ang="0">
                  <a:pos x="4" y="88"/>
                </a:cxn>
                <a:cxn ang="0">
                  <a:pos x="2" y="80"/>
                </a:cxn>
                <a:cxn ang="0">
                  <a:pos x="0" y="71"/>
                </a:cxn>
                <a:cxn ang="0">
                  <a:pos x="0" y="50"/>
                </a:cxn>
                <a:cxn ang="0">
                  <a:pos x="3" y="39"/>
                </a:cxn>
                <a:cxn ang="0">
                  <a:pos x="8" y="29"/>
                </a:cxn>
                <a:cxn ang="0">
                  <a:pos x="16" y="20"/>
                </a:cxn>
                <a:cxn ang="0">
                  <a:pos x="28" y="12"/>
                </a:cxn>
                <a:cxn ang="0">
                  <a:pos x="43" y="5"/>
                </a:cxn>
                <a:cxn ang="0">
                  <a:pos x="63" y="1"/>
                </a:cxn>
                <a:cxn ang="0">
                  <a:pos x="86" y="0"/>
                </a:cxn>
              </a:cxnLst>
              <a:rect l="0" t="0" r="r" b="b"/>
              <a:pathLst>
                <a:path w="185" h="101">
                  <a:moveTo>
                    <a:pt x="86" y="0"/>
                  </a:moveTo>
                  <a:lnTo>
                    <a:pt x="106" y="3"/>
                  </a:lnTo>
                  <a:lnTo>
                    <a:pt x="123" y="10"/>
                  </a:lnTo>
                  <a:lnTo>
                    <a:pt x="139" y="18"/>
                  </a:lnTo>
                  <a:lnTo>
                    <a:pt x="151" y="28"/>
                  </a:lnTo>
                  <a:lnTo>
                    <a:pt x="162" y="39"/>
                  </a:lnTo>
                  <a:lnTo>
                    <a:pt x="171" y="49"/>
                  </a:lnTo>
                  <a:lnTo>
                    <a:pt x="177" y="59"/>
                  </a:lnTo>
                  <a:lnTo>
                    <a:pt x="182" y="67"/>
                  </a:lnTo>
                  <a:lnTo>
                    <a:pt x="184" y="72"/>
                  </a:lnTo>
                  <a:lnTo>
                    <a:pt x="185" y="74"/>
                  </a:lnTo>
                  <a:lnTo>
                    <a:pt x="182" y="74"/>
                  </a:lnTo>
                  <a:lnTo>
                    <a:pt x="174" y="76"/>
                  </a:lnTo>
                  <a:lnTo>
                    <a:pt x="161" y="78"/>
                  </a:lnTo>
                  <a:lnTo>
                    <a:pt x="145" y="80"/>
                  </a:lnTo>
                  <a:lnTo>
                    <a:pt x="127" y="83"/>
                  </a:lnTo>
                  <a:lnTo>
                    <a:pt x="107" y="87"/>
                  </a:lnTo>
                  <a:lnTo>
                    <a:pt x="86" y="89"/>
                  </a:lnTo>
                  <a:lnTo>
                    <a:pt x="67" y="94"/>
                  </a:lnTo>
                  <a:lnTo>
                    <a:pt x="48" y="96"/>
                  </a:lnTo>
                  <a:lnTo>
                    <a:pt x="32" y="99"/>
                  </a:lnTo>
                  <a:lnTo>
                    <a:pt x="20" y="100"/>
                  </a:lnTo>
                  <a:lnTo>
                    <a:pt x="12" y="101"/>
                  </a:lnTo>
                  <a:lnTo>
                    <a:pt x="9" y="101"/>
                  </a:lnTo>
                  <a:lnTo>
                    <a:pt x="8" y="100"/>
                  </a:lnTo>
                  <a:lnTo>
                    <a:pt x="7" y="95"/>
                  </a:lnTo>
                  <a:lnTo>
                    <a:pt x="4" y="88"/>
                  </a:lnTo>
                  <a:lnTo>
                    <a:pt x="2" y="80"/>
                  </a:lnTo>
                  <a:lnTo>
                    <a:pt x="0" y="71"/>
                  </a:lnTo>
                  <a:lnTo>
                    <a:pt x="0" y="50"/>
                  </a:lnTo>
                  <a:lnTo>
                    <a:pt x="3" y="39"/>
                  </a:lnTo>
                  <a:lnTo>
                    <a:pt x="8" y="29"/>
                  </a:lnTo>
                  <a:lnTo>
                    <a:pt x="16" y="20"/>
                  </a:lnTo>
                  <a:lnTo>
                    <a:pt x="28" y="12"/>
                  </a:lnTo>
                  <a:lnTo>
                    <a:pt x="43" y="5"/>
                  </a:lnTo>
                  <a:lnTo>
                    <a:pt x="63" y="1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5" name="Freeform 201"/>
            <p:cNvSpPr>
              <a:spLocks/>
            </p:cNvSpPr>
            <p:nvPr/>
          </p:nvSpPr>
          <p:spPr bwMode="auto">
            <a:xfrm>
              <a:off x="4899818" y="2176463"/>
              <a:ext cx="152400" cy="204788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68" y="3"/>
                </a:cxn>
                <a:cxn ang="0">
                  <a:pos x="77" y="8"/>
                </a:cxn>
                <a:cxn ang="0">
                  <a:pos x="84" y="16"/>
                </a:cxn>
                <a:cxn ang="0">
                  <a:pos x="90" y="28"/>
                </a:cxn>
                <a:cxn ang="0">
                  <a:pos x="94" y="44"/>
                </a:cxn>
                <a:cxn ang="0">
                  <a:pos x="96" y="57"/>
                </a:cxn>
                <a:cxn ang="0">
                  <a:pos x="95" y="71"/>
                </a:cxn>
                <a:cxn ang="0">
                  <a:pos x="93" y="85"/>
                </a:cxn>
                <a:cxn ang="0">
                  <a:pos x="89" y="99"/>
                </a:cxn>
                <a:cxn ang="0">
                  <a:pos x="84" y="112"/>
                </a:cxn>
                <a:cxn ang="0">
                  <a:pos x="77" y="121"/>
                </a:cxn>
                <a:cxn ang="0">
                  <a:pos x="69" y="127"/>
                </a:cxn>
                <a:cxn ang="0">
                  <a:pos x="59" y="129"/>
                </a:cxn>
                <a:cxn ang="0">
                  <a:pos x="57" y="129"/>
                </a:cxn>
                <a:cxn ang="0">
                  <a:pos x="52" y="128"/>
                </a:cxn>
                <a:cxn ang="0">
                  <a:pos x="45" y="127"/>
                </a:cxn>
                <a:cxn ang="0">
                  <a:pos x="36" y="124"/>
                </a:cxn>
                <a:cxn ang="0">
                  <a:pos x="27" y="120"/>
                </a:cxn>
                <a:cxn ang="0">
                  <a:pos x="18" y="113"/>
                </a:cxn>
                <a:cxn ang="0">
                  <a:pos x="10" y="105"/>
                </a:cxn>
                <a:cxn ang="0">
                  <a:pos x="4" y="93"/>
                </a:cxn>
                <a:cxn ang="0">
                  <a:pos x="0" y="79"/>
                </a:cxn>
                <a:cxn ang="0">
                  <a:pos x="0" y="59"/>
                </a:cxn>
                <a:cxn ang="0">
                  <a:pos x="4" y="42"/>
                </a:cxn>
                <a:cxn ang="0">
                  <a:pos x="12" y="27"/>
                </a:cxn>
                <a:cxn ang="0">
                  <a:pos x="22" y="15"/>
                </a:cxn>
                <a:cxn ang="0">
                  <a:pos x="34" y="6"/>
                </a:cxn>
                <a:cxn ang="0">
                  <a:pos x="45" y="1"/>
                </a:cxn>
                <a:cxn ang="0">
                  <a:pos x="56" y="0"/>
                </a:cxn>
              </a:cxnLst>
              <a:rect l="0" t="0" r="r" b="b"/>
              <a:pathLst>
                <a:path w="96" h="129">
                  <a:moveTo>
                    <a:pt x="56" y="0"/>
                  </a:moveTo>
                  <a:lnTo>
                    <a:pt x="68" y="3"/>
                  </a:lnTo>
                  <a:lnTo>
                    <a:pt x="77" y="8"/>
                  </a:lnTo>
                  <a:lnTo>
                    <a:pt x="84" y="16"/>
                  </a:lnTo>
                  <a:lnTo>
                    <a:pt x="90" y="28"/>
                  </a:lnTo>
                  <a:lnTo>
                    <a:pt x="94" y="44"/>
                  </a:lnTo>
                  <a:lnTo>
                    <a:pt x="96" y="57"/>
                  </a:lnTo>
                  <a:lnTo>
                    <a:pt x="95" y="71"/>
                  </a:lnTo>
                  <a:lnTo>
                    <a:pt x="93" y="85"/>
                  </a:lnTo>
                  <a:lnTo>
                    <a:pt x="89" y="99"/>
                  </a:lnTo>
                  <a:lnTo>
                    <a:pt x="84" y="112"/>
                  </a:lnTo>
                  <a:lnTo>
                    <a:pt x="77" y="121"/>
                  </a:lnTo>
                  <a:lnTo>
                    <a:pt x="69" y="127"/>
                  </a:lnTo>
                  <a:lnTo>
                    <a:pt x="59" y="129"/>
                  </a:lnTo>
                  <a:lnTo>
                    <a:pt x="57" y="129"/>
                  </a:lnTo>
                  <a:lnTo>
                    <a:pt x="52" y="128"/>
                  </a:lnTo>
                  <a:lnTo>
                    <a:pt x="45" y="127"/>
                  </a:lnTo>
                  <a:lnTo>
                    <a:pt x="36" y="124"/>
                  </a:lnTo>
                  <a:lnTo>
                    <a:pt x="27" y="120"/>
                  </a:lnTo>
                  <a:lnTo>
                    <a:pt x="18" y="113"/>
                  </a:lnTo>
                  <a:lnTo>
                    <a:pt x="10" y="105"/>
                  </a:lnTo>
                  <a:lnTo>
                    <a:pt x="4" y="93"/>
                  </a:lnTo>
                  <a:lnTo>
                    <a:pt x="0" y="79"/>
                  </a:lnTo>
                  <a:lnTo>
                    <a:pt x="0" y="59"/>
                  </a:lnTo>
                  <a:lnTo>
                    <a:pt x="4" y="42"/>
                  </a:lnTo>
                  <a:lnTo>
                    <a:pt x="12" y="27"/>
                  </a:lnTo>
                  <a:lnTo>
                    <a:pt x="22" y="15"/>
                  </a:lnTo>
                  <a:lnTo>
                    <a:pt x="34" y="6"/>
                  </a:lnTo>
                  <a:lnTo>
                    <a:pt x="45" y="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C89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6" name="Freeform 203"/>
            <p:cNvSpPr>
              <a:spLocks/>
            </p:cNvSpPr>
            <p:nvPr/>
          </p:nvSpPr>
          <p:spPr bwMode="auto">
            <a:xfrm>
              <a:off x="6650831" y="1816100"/>
              <a:ext cx="158750" cy="176213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49" y="0"/>
                </a:cxn>
                <a:cxn ang="0">
                  <a:pos x="62" y="2"/>
                </a:cxn>
                <a:cxn ang="0">
                  <a:pos x="74" y="8"/>
                </a:cxn>
                <a:cxn ang="0">
                  <a:pos x="85" y="18"/>
                </a:cxn>
                <a:cxn ang="0">
                  <a:pos x="94" y="33"/>
                </a:cxn>
                <a:cxn ang="0">
                  <a:pos x="99" y="49"/>
                </a:cxn>
                <a:cxn ang="0">
                  <a:pos x="100" y="64"/>
                </a:cxn>
                <a:cxn ang="0">
                  <a:pos x="98" y="79"/>
                </a:cxn>
                <a:cxn ang="0">
                  <a:pos x="93" y="91"/>
                </a:cxn>
                <a:cxn ang="0">
                  <a:pos x="87" y="101"/>
                </a:cxn>
                <a:cxn ang="0">
                  <a:pos x="79" y="107"/>
                </a:cxn>
                <a:cxn ang="0">
                  <a:pos x="68" y="110"/>
                </a:cxn>
                <a:cxn ang="0">
                  <a:pos x="59" y="111"/>
                </a:cxn>
                <a:cxn ang="0">
                  <a:pos x="50" y="108"/>
                </a:cxn>
                <a:cxn ang="0">
                  <a:pos x="40" y="101"/>
                </a:cxn>
                <a:cxn ang="0">
                  <a:pos x="29" y="90"/>
                </a:cxn>
                <a:cxn ang="0">
                  <a:pos x="21" y="81"/>
                </a:cxn>
                <a:cxn ang="0">
                  <a:pos x="14" y="70"/>
                </a:cxn>
                <a:cxn ang="0">
                  <a:pos x="8" y="57"/>
                </a:cxn>
                <a:cxn ang="0">
                  <a:pos x="3" y="45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3" y="14"/>
                </a:cxn>
                <a:cxn ang="0">
                  <a:pos x="9" y="8"/>
                </a:cxn>
                <a:cxn ang="0">
                  <a:pos x="11" y="7"/>
                </a:cxn>
                <a:cxn ang="0">
                  <a:pos x="26" y="2"/>
                </a:cxn>
                <a:cxn ang="0">
                  <a:pos x="37" y="0"/>
                </a:cxn>
              </a:cxnLst>
              <a:rect l="0" t="0" r="r" b="b"/>
              <a:pathLst>
                <a:path w="100" h="111">
                  <a:moveTo>
                    <a:pt x="37" y="0"/>
                  </a:moveTo>
                  <a:lnTo>
                    <a:pt x="49" y="0"/>
                  </a:lnTo>
                  <a:lnTo>
                    <a:pt x="62" y="2"/>
                  </a:lnTo>
                  <a:lnTo>
                    <a:pt x="74" y="8"/>
                  </a:lnTo>
                  <a:lnTo>
                    <a:pt x="85" y="18"/>
                  </a:lnTo>
                  <a:lnTo>
                    <a:pt x="94" y="33"/>
                  </a:lnTo>
                  <a:lnTo>
                    <a:pt x="99" y="49"/>
                  </a:lnTo>
                  <a:lnTo>
                    <a:pt x="100" y="64"/>
                  </a:lnTo>
                  <a:lnTo>
                    <a:pt x="98" y="79"/>
                  </a:lnTo>
                  <a:lnTo>
                    <a:pt x="93" y="91"/>
                  </a:lnTo>
                  <a:lnTo>
                    <a:pt x="87" y="101"/>
                  </a:lnTo>
                  <a:lnTo>
                    <a:pt x="79" y="107"/>
                  </a:lnTo>
                  <a:lnTo>
                    <a:pt x="68" y="110"/>
                  </a:lnTo>
                  <a:lnTo>
                    <a:pt x="59" y="111"/>
                  </a:lnTo>
                  <a:lnTo>
                    <a:pt x="50" y="108"/>
                  </a:lnTo>
                  <a:lnTo>
                    <a:pt x="40" y="101"/>
                  </a:lnTo>
                  <a:lnTo>
                    <a:pt x="29" y="90"/>
                  </a:lnTo>
                  <a:lnTo>
                    <a:pt x="21" y="81"/>
                  </a:lnTo>
                  <a:lnTo>
                    <a:pt x="14" y="70"/>
                  </a:lnTo>
                  <a:lnTo>
                    <a:pt x="8" y="57"/>
                  </a:lnTo>
                  <a:lnTo>
                    <a:pt x="3" y="45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3" y="14"/>
                  </a:lnTo>
                  <a:lnTo>
                    <a:pt x="9" y="8"/>
                  </a:lnTo>
                  <a:lnTo>
                    <a:pt x="11" y="7"/>
                  </a:lnTo>
                  <a:lnTo>
                    <a:pt x="26" y="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C89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7" name="Freeform 205"/>
            <p:cNvSpPr>
              <a:spLocks/>
            </p:cNvSpPr>
            <p:nvPr/>
          </p:nvSpPr>
          <p:spPr bwMode="auto">
            <a:xfrm>
              <a:off x="6114256" y="3432175"/>
              <a:ext cx="198438" cy="2000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1" y="25"/>
                </a:cxn>
                <a:cxn ang="0">
                  <a:pos x="12" y="52"/>
                </a:cxn>
                <a:cxn ang="0">
                  <a:pos x="16" y="78"/>
                </a:cxn>
                <a:cxn ang="0">
                  <a:pos x="24" y="74"/>
                </a:cxn>
                <a:cxn ang="0">
                  <a:pos x="33" y="70"/>
                </a:cxn>
                <a:cxn ang="0">
                  <a:pos x="45" y="65"/>
                </a:cxn>
                <a:cxn ang="0">
                  <a:pos x="59" y="62"/>
                </a:cxn>
                <a:cxn ang="0">
                  <a:pos x="75" y="59"/>
                </a:cxn>
                <a:cxn ang="0">
                  <a:pos x="91" y="58"/>
                </a:cxn>
                <a:cxn ang="0">
                  <a:pos x="108" y="60"/>
                </a:cxn>
                <a:cxn ang="0">
                  <a:pos x="125" y="66"/>
                </a:cxn>
                <a:cxn ang="0">
                  <a:pos x="120" y="95"/>
                </a:cxn>
                <a:cxn ang="0">
                  <a:pos x="67" y="126"/>
                </a:cxn>
                <a:cxn ang="0">
                  <a:pos x="0" y="118"/>
                </a:cxn>
                <a:cxn ang="0">
                  <a:pos x="0" y="107"/>
                </a:cxn>
                <a:cxn ang="0">
                  <a:pos x="1" y="95"/>
                </a:cxn>
                <a:cxn ang="0">
                  <a:pos x="1" y="80"/>
                </a:cxn>
                <a:cxn ang="0">
                  <a:pos x="3" y="48"/>
                </a:cxn>
                <a:cxn ang="0">
                  <a:pos x="5" y="33"/>
                </a:cxn>
                <a:cxn ang="0">
                  <a:pos x="8" y="16"/>
                </a:cxn>
                <a:cxn ang="0">
                  <a:pos x="12" y="0"/>
                </a:cxn>
              </a:cxnLst>
              <a:rect l="0" t="0" r="r" b="b"/>
              <a:pathLst>
                <a:path w="125" h="126">
                  <a:moveTo>
                    <a:pt x="12" y="0"/>
                  </a:moveTo>
                  <a:lnTo>
                    <a:pt x="11" y="25"/>
                  </a:lnTo>
                  <a:lnTo>
                    <a:pt x="12" y="52"/>
                  </a:lnTo>
                  <a:lnTo>
                    <a:pt x="16" y="78"/>
                  </a:lnTo>
                  <a:lnTo>
                    <a:pt x="24" y="74"/>
                  </a:lnTo>
                  <a:lnTo>
                    <a:pt x="33" y="70"/>
                  </a:lnTo>
                  <a:lnTo>
                    <a:pt x="45" y="65"/>
                  </a:lnTo>
                  <a:lnTo>
                    <a:pt x="59" y="62"/>
                  </a:lnTo>
                  <a:lnTo>
                    <a:pt x="75" y="59"/>
                  </a:lnTo>
                  <a:lnTo>
                    <a:pt x="91" y="58"/>
                  </a:lnTo>
                  <a:lnTo>
                    <a:pt x="108" y="60"/>
                  </a:lnTo>
                  <a:lnTo>
                    <a:pt x="125" y="66"/>
                  </a:lnTo>
                  <a:lnTo>
                    <a:pt x="120" y="95"/>
                  </a:lnTo>
                  <a:lnTo>
                    <a:pt x="67" y="126"/>
                  </a:lnTo>
                  <a:lnTo>
                    <a:pt x="0" y="118"/>
                  </a:lnTo>
                  <a:lnTo>
                    <a:pt x="0" y="107"/>
                  </a:lnTo>
                  <a:lnTo>
                    <a:pt x="1" y="95"/>
                  </a:lnTo>
                  <a:lnTo>
                    <a:pt x="1" y="80"/>
                  </a:lnTo>
                  <a:lnTo>
                    <a:pt x="3" y="48"/>
                  </a:lnTo>
                  <a:lnTo>
                    <a:pt x="5" y="33"/>
                  </a:lnTo>
                  <a:lnTo>
                    <a:pt x="8" y="1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8" name="Freeform 206"/>
            <p:cNvSpPr>
              <a:spLocks/>
            </p:cNvSpPr>
            <p:nvPr/>
          </p:nvSpPr>
          <p:spPr bwMode="auto">
            <a:xfrm>
              <a:off x="6099968" y="3530600"/>
              <a:ext cx="295275" cy="184150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34" y="4"/>
                </a:cxn>
                <a:cxn ang="0">
                  <a:pos x="152" y="10"/>
                </a:cxn>
                <a:cxn ang="0">
                  <a:pos x="165" y="19"/>
                </a:cxn>
                <a:cxn ang="0">
                  <a:pos x="175" y="28"/>
                </a:cxn>
                <a:cxn ang="0">
                  <a:pos x="181" y="39"/>
                </a:cxn>
                <a:cxn ang="0">
                  <a:pos x="185" y="51"/>
                </a:cxn>
                <a:cxn ang="0">
                  <a:pos x="186" y="62"/>
                </a:cxn>
                <a:cxn ang="0">
                  <a:pos x="186" y="74"/>
                </a:cxn>
                <a:cxn ang="0">
                  <a:pos x="184" y="85"/>
                </a:cxn>
                <a:cxn ang="0">
                  <a:pos x="182" y="94"/>
                </a:cxn>
                <a:cxn ang="0">
                  <a:pos x="177" y="110"/>
                </a:cxn>
                <a:cxn ang="0">
                  <a:pos x="175" y="115"/>
                </a:cxn>
                <a:cxn ang="0">
                  <a:pos x="174" y="116"/>
                </a:cxn>
                <a:cxn ang="0">
                  <a:pos x="0" y="69"/>
                </a:cxn>
                <a:cxn ang="0">
                  <a:pos x="1" y="67"/>
                </a:cxn>
                <a:cxn ang="0">
                  <a:pos x="5" y="61"/>
                </a:cxn>
                <a:cxn ang="0">
                  <a:pos x="11" y="53"/>
                </a:cxn>
                <a:cxn ang="0">
                  <a:pos x="19" y="44"/>
                </a:cxn>
                <a:cxn ang="0">
                  <a:pos x="29" y="33"/>
                </a:cxn>
                <a:cxn ang="0">
                  <a:pos x="42" y="23"/>
                </a:cxn>
                <a:cxn ang="0">
                  <a:pos x="56" y="13"/>
                </a:cxn>
                <a:cxn ang="0">
                  <a:pos x="73" y="6"/>
                </a:cxn>
                <a:cxn ang="0">
                  <a:pos x="91" y="1"/>
                </a:cxn>
                <a:cxn ang="0">
                  <a:pos x="112" y="0"/>
                </a:cxn>
              </a:cxnLst>
              <a:rect l="0" t="0" r="r" b="b"/>
              <a:pathLst>
                <a:path w="186" h="116">
                  <a:moveTo>
                    <a:pt x="112" y="0"/>
                  </a:moveTo>
                  <a:lnTo>
                    <a:pt x="134" y="4"/>
                  </a:lnTo>
                  <a:lnTo>
                    <a:pt x="152" y="10"/>
                  </a:lnTo>
                  <a:lnTo>
                    <a:pt x="165" y="19"/>
                  </a:lnTo>
                  <a:lnTo>
                    <a:pt x="175" y="28"/>
                  </a:lnTo>
                  <a:lnTo>
                    <a:pt x="181" y="39"/>
                  </a:lnTo>
                  <a:lnTo>
                    <a:pt x="185" y="51"/>
                  </a:lnTo>
                  <a:lnTo>
                    <a:pt x="186" y="62"/>
                  </a:lnTo>
                  <a:lnTo>
                    <a:pt x="186" y="74"/>
                  </a:lnTo>
                  <a:lnTo>
                    <a:pt x="184" y="85"/>
                  </a:lnTo>
                  <a:lnTo>
                    <a:pt x="182" y="94"/>
                  </a:lnTo>
                  <a:lnTo>
                    <a:pt x="177" y="110"/>
                  </a:lnTo>
                  <a:lnTo>
                    <a:pt x="175" y="115"/>
                  </a:lnTo>
                  <a:lnTo>
                    <a:pt x="174" y="116"/>
                  </a:lnTo>
                  <a:lnTo>
                    <a:pt x="0" y="69"/>
                  </a:lnTo>
                  <a:lnTo>
                    <a:pt x="1" y="67"/>
                  </a:lnTo>
                  <a:lnTo>
                    <a:pt x="5" y="61"/>
                  </a:lnTo>
                  <a:lnTo>
                    <a:pt x="11" y="53"/>
                  </a:lnTo>
                  <a:lnTo>
                    <a:pt x="19" y="44"/>
                  </a:lnTo>
                  <a:lnTo>
                    <a:pt x="29" y="33"/>
                  </a:lnTo>
                  <a:lnTo>
                    <a:pt x="42" y="23"/>
                  </a:lnTo>
                  <a:lnTo>
                    <a:pt x="56" y="13"/>
                  </a:lnTo>
                  <a:lnTo>
                    <a:pt x="73" y="6"/>
                  </a:lnTo>
                  <a:lnTo>
                    <a:pt x="91" y="1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9" name="Freeform 209"/>
            <p:cNvSpPr>
              <a:spLocks/>
            </p:cNvSpPr>
            <p:nvPr/>
          </p:nvSpPr>
          <p:spPr bwMode="auto">
            <a:xfrm>
              <a:off x="6650831" y="1866900"/>
              <a:ext cx="147638" cy="1254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2"/>
                </a:cxn>
                <a:cxn ang="0">
                  <a:pos x="16" y="27"/>
                </a:cxn>
                <a:cxn ang="0">
                  <a:pos x="30" y="44"/>
                </a:cxn>
                <a:cxn ang="0">
                  <a:pos x="43" y="56"/>
                </a:cxn>
                <a:cxn ang="0">
                  <a:pos x="55" y="65"/>
                </a:cxn>
                <a:cxn ang="0">
                  <a:pos x="67" y="68"/>
                </a:cxn>
                <a:cxn ang="0">
                  <a:pos x="79" y="67"/>
                </a:cxn>
                <a:cxn ang="0">
                  <a:pos x="93" y="60"/>
                </a:cxn>
                <a:cxn ang="0">
                  <a:pos x="90" y="66"/>
                </a:cxn>
                <a:cxn ang="0">
                  <a:pos x="83" y="73"/>
                </a:cxn>
                <a:cxn ang="0">
                  <a:pos x="79" y="75"/>
                </a:cxn>
                <a:cxn ang="0">
                  <a:pos x="68" y="78"/>
                </a:cxn>
                <a:cxn ang="0">
                  <a:pos x="59" y="79"/>
                </a:cxn>
                <a:cxn ang="0">
                  <a:pos x="50" y="76"/>
                </a:cxn>
                <a:cxn ang="0">
                  <a:pos x="40" y="69"/>
                </a:cxn>
                <a:cxn ang="0">
                  <a:pos x="29" y="58"/>
                </a:cxn>
                <a:cxn ang="0">
                  <a:pos x="19" y="46"/>
                </a:cxn>
                <a:cxn ang="0">
                  <a:pos x="10" y="31"/>
                </a:cxn>
                <a:cxn ang="0">
                  <a:pos x="4" y="15"/>
                </a:cxn>
                <a:cxn ang="0">
                  <a:pos x="0" y="0"/>
                </a:cxn>
              </a:cxnLst>
              <a:rect l="0" t="0" r="r" b="b"/>
              <a:pathLst>
                <a:path w="93" h="79">
                  <a:moveTo>
                    <a:pt x="0" y="0"/>
                  </a:moveTo>
                  <a:lnTo>
                    <a:pt x="6" y="12"/>
                  </a:lnTo>
                  <a:lnTo>
                    <a:pt x="16" y="27"/>
                  </a:lnTo>
                  <a:lnTo>
                    <a:pt x="30" y="44"/>
                  </a:lnTo>
                  <a:lnTo>
                    <a:pt x="43" y="56"/>
                  </a:lnTo>
                  <a:lnTo>
                    <a:pt x="55" y="65"/>
                  </a:lnTo>
                  <a:lnTo>
                    <a:pt x="67" y="68"/>
                  </a:lnTo>
                  <a:lnTo>
                    <a:pt x="79" y="67"/>
                  </a:lnTo>
                  <a:lnTo>
                    <a:pt x="93" y="60"/>
                  </a:lnTo>
                  <a:lnTo>
                    <a:pt x="90" y="66"/>
                  </a:lnTo>
                  <a:lnTo>
                    <a:pt x="83" y="73"/>
                  </a:lnTo>
                  <a:lnTo>
                    <a:pt x="79" y="75"/>
                  </a:lnTo>
                  <a:lnTo>
                    <a:pt x="68" y="78"/>
                  </a:lnTo>
                  <a:lnTo>
                    <a:pt x="59" y="79"/>
                  </a:lnTo>
                  <a:lnTo>
                    <a:pt x="50" y="76"/>
                  </a:lnTo>
                  <a:lnTo>
                    <a:pt x="40" y="69"/>
                  </a:lnTo>
                  <a:lnTo>
                    <a:pt x="29" y="58"/>
                  </a:lnTo>
                  <a:lnTo>
                    <a:pt x="19" y="46"/>
                  </a:lnTo>
                  <a:lnTo>
                    <a:pt x="10" y="31"/>
                  </a:lnTo>
                  <a:lnTo>
                    <a:pt x="4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934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0" name="Freeform 210"/>
            <p:cNvSpPr>
              <a:spLocks/>
            </p:cNvSpPr>
            <p:nvPr/>
          </p:nvSpPr>
          <p:spPr bwMode="auto">
            <a:xfrm>
              <a:off x="4898231" y="2190750"/>
              <a:ext cx="123825" cy="190500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4" y="10"/>
                </a:cxn>
                <a:cxn ang="0">
                  <a:pos x="18" y="22"/>
                </a:cxn>
                <a:cxn ang="0">
                  <a:pos x="14" y="38"/>
                </a:cxn>
                <a:cxn ang="0">
                  <a:pos x="13" y="56"/>
                </a:cxn>
                <a:cxn ang="0">
                  <a:pos x="16" y="73"/>
                </a:cxn>
                <a:cxn ang="0">
                  <a:pos x="22" y="87"/>
                </a:cxn>
                <a:cxn ang="0">
                  <a:pos x="31" y="99"/>
                </a:cxn>
                <a:cxn ang="0">
                  <a:pos x="42" y="107"/>
                </a:cxn>
                <a:cxn ang="0">
                  <a:pos x="54" y="113"/>
                </a:cxn>
                <a:cxn ang="0">
                  <a:pos x="66" y="115"/>
                </a:cxn>
                <a:cxn ang="0">
                  <a:pos x="78" y="113"/>
                </a:cxn>
                <a:cxn ang="0">
                  <a:pos x="70" y="118"/>
                </a:cxn>
                <a:cxn ang="0">
                  <a:pos x="60" y="120"/>
                </a:cxn>
                <a:cxn ang="0">
                  <a:pos x="58" y="120"/>
                </a:cxn>
                <a:cxn ang="0">
                  <a:pos x="53" y="119"/>
                </a:cxn>
                <a:cxn ang="0">
                  <a:pos x="46" y="118"/>
                </a:cxn>
                <a:cxn ang="0">
                  <a:pos x="37" y="115"/>
                </a:cxn>
                <a:cxn ang="0">
                  <a:pos x="28" y="111"/>
                </a:cxn>
                <a:cxn ang="0">
                  <a:pos x="19" y="104"/>
                </a:cxn>
                <a:cxn ang="0">
                  <a:pos x="11" y="96"/>
                </a:cxn>
                <a:cxn ang="0">
                  <a:pos x="5" y="84"/>
                </a:cxn>
                <a:cxn ang="0">
                  <a:pos x="1" y="70"/>
                </a:cxn>
                <a:cxn ang="0">
                  <a:pos x="0" y="52"/>
                </a:cxn>
                <a:cxn ang="0">
                  <a:pos x="4" y="35"/>
                </a:cxn>
                <a:cxn ang="0">
                  <a:pos x="11" y="21"/>
                </a:cxn>
                <a:cxn ang="0">
                  <a:pos x="20" y="9"/>
                </a:cxn>
                <a:cxn ang="0">
                  <a:pos x="31" y="0"/>
                </a:cxn>
              </a:cxnLst>
              <a:rect l="0" t="0" r="r" b="b"/>
              <a:pathLst>
                <a:path w="78" h="120">
                  <a:moveTo>
                    <a:pt x="31" y="0"/>
                  </a:moveTo>
                  <a:lnTo>
                    <a:pt x="24" y="10"/>
                  </a:lnTo>
                  <a:lnTo>
                    <a:pt x="18" y="22"/>
                  </a:lnTo>
                  <a:lnTo>
                    <a:pt x="14" y="38"/>
                  </a:lnTo>
                  <a:lnTo>
                    <a:pt x="13" y="56"/>
                  </a:lnTo>
                  <a:lnTo>
                    <a:pt x="16" y="73"/>
                  </a:lnTo>
                  <a:lnTo>
                    <a:pt x="22" y="87"/>
                  </a:lnTo>
                  <a:lnTo>
                    <a:pt x="31" y="99"/>
                  </a:lnTo>
                  <a:lnTo>
                    <a:pt x="42" y="107"/>
                  </a:lnTo>
                  <a:lnTo>
                    <a:pt x="54" y="113"/>
                  </a:lnTo>
                  <a:lnTo>
                    <a:pt x="66" y="115"/>
                  </a:lnTo>
                  <a:lnTo>
                    <a:pt x="78" y="113"/>
                  </a:lnTo>
                  <a:lnTo>
                    <a:pt x="70" y="118"/>
                  </a:lnTo>
                  <a:lnTo>
                    <a:pt x="60" y="120"/>
                  </a:lnTo>
                  <a:lnTo>
                    <a:pt x="58" y="120"/>
                  </a:lnTo>
                  <a:lnTo>
                    <a:pt x="53" y="119"/>
                  </a:lnTo>
                  <a:lnTo>
                    <a:pt x="46" y="118"/>
                  </a:lnTo>
                  <a:lnTo>
                    <a:pt x="37" y="115"/>
                  </a:lnTo>
                  <a:lnTo>
                    <a:pt x="28" y="111"/>
                  </a:lnTo>
                  <a:lnTo>
                    <a:pt x="19" y="104"/>
                  </a:lnTo>
                  <a:lnTo>
                    <a:pt x="11" y="96"/>
                  </a:lnTo>
                  <a:lnTo>
                    <a:pt x="5" y="84"/>
                  </a:lnTo>
                  <a:lnTo>
                    <a:pt x="1" y="70"/>
                  </a:lnTo>
                  <a:lnTo>
                    <a:pt x="0" y="52"/>
                  </a:lnTo>
                  <a:lnTo>
                    <a:pt x="4" y="35"/>
                  </a:lnTo>
                  <a:lnTo>
                    <a:pt x="11" y="21"/>
                  </a:lnTo>
                  <a:lnTo>
                    <a:pt x="20" y="9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6934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5" name="書卷 (垂直) 4"/>
          <p:cNvSpPr/>
          <p:nvPr/>
        </p:nvSpPr>
        <p:spPr>
          <a:xfrm rot="1845297">
            <a:off x="1119483" y="3921332"/>
            <a:ext cx="545742" cy="2102172"/>
          </a:xfrm>
          <a:prstGeom prst="verticalScroll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擬參選人</a:t>
            </a:r>
            <a:endParaRPr lang="zh-TW" altLang="en-US" sz="2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126734"/>
              </p:ext>
            </p:extLst>
          </p:nvPr>
        </p:nvGraphicFramePr>
        <p:xfrm>
          <a:off x="2480081" y="1989377"/>
          <a:ext cx="8957188" cy="331278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{16D9F66E-5EB9-4882-86FB-DCBF35E3C3E4}</a:tableStyleId>
              </a:tblPr>
              <a:tblGrid>
                <a:gridCol w="4865914"/>
                <a:gridCol w="4091274"/>
              </a:tblGrid>
              <a:tr h="951528">
                <a:tc>
                  <a:txBody>
                    <a:bodyPr/>
                    <a:lstStyle/>
                    <a:p>
                      <a:pPr algn="ctr">
                        <a:lnSpc>
                          <a:spcPts val="4500"/>
                        </a:lnSpc>
                      </a:pPr>
                      <a:r>
                        <a:rPr lang="zh-TW" altLang="en-US" sz="2600" b="1" kern="120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擬參選人</a:t>
                      </a:r>
                      <a:endParaRPr lang="zh-TW" altLang="en-US" sz="2600" b="1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altLang="zh-TW" sz="2400" b="1" kern="120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107</a:t>
                      </a:r>
                      <a:r>
                        <a:rPr lang="zh-TW" altLang="en-US" sz="2400" b="1" kern="120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年地方公職人員選舉</a:t>
                      </a:r>
                      <a:endParaRPr lang="en-US" altLang="zh-TW" sz="2400" b="1" kern="1200" dirty="0" smtClean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zh-TW" altLang="en-US" sz="2400" b="1" kern="120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政治獻金收受期間</a:t>
                      </a:r>
                      <a:endParaRPr lang="zh-TW" altLang="en-US" sz="2400" b="1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04593">
                <a:tc>
                  <a:txBody>
                    <a:bodyPr/>
                    <a:lstStyle/>
                    <a:p>
                      <a:pPr marL="0" algn="ctr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200" b="1" kern="120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直轄市長、直轄市議員、縣（市）長、縣（市）議員、鄉（鎮、市）長、直轄市山地原住民區長</a:t>
                      </a:r>
                      <a:endParaRPr lang="zh-TW" sz="2200" b="1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600" b="1" kern="120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107</a:t>
                      </a:r>
                      <a:r>
                        <a:rPr lang="zh-TW" altLang="zh-TW" sz="2600" b="1" kern="120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</a:t>
                      </a:r>
                      <a:r>
                        <a:rPr lang="en-US" altLang="zh-TW" sz="2600" b="1" kern="120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r>
                        <a:rPr lang="zh-TW" altLang="zh-TW" sz="2600" b="1" kern="120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lang="en-US" altLang="zh-TW" sz="2600" b="1" kern="120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</a:t>
                      </a:r>
                      <a:r>
                        <a:rPr lang="zh-TW" altLang="zh-TW" sz="2600" b="1" kern="120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</a:t>
                      </a:r>
                      <a:endParaRPr lang="en-US" altLang="zh-TW" sz="2600" b="1" kern="1200" dirty="0" smtClean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600" b="1" kern="120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至</a:t>
                      </a:r>
                      <a:r>
                        <a:rPr lang="en-US" altLang="zh-TW" sz="2600" b="1" kern="120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</a:t>
                      </a:r>
                      <a:r>
                        <a:rPr lang="zh-TW" altLang="en-US" sz="2600" b="1" kern="120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lang="en-US" altLang="zh-TW" sz="2600" b="1" kern="120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</a:t>
                      </a:r>
                      <a:r>
                        <a:rPr lang="zh-TW" altLang="en-US" sz="2600" b="1" kern="120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</a:t>
                      </a:r>
                      <a:endParaRPr lang="zh-TW" sz="2600" b="1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142058">
                <a:tc>
                  <a:txBody>
                    <a:bodyPr/>
                    <a:lstStyle/>
                    <a:p>
                      <a:pPr marL="0" algn="ctr"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200" b="1" kern="120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鄉（鎮、市）民代表、直轄市山地原住民區民代表、村（里）長</a:t>
                      </a:r>
                      <a:endParaRPr lang="zh-TW" sz="2200" b="1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600" b="1" kern="120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107</a:t>
                      </a:r>
                      <a:r>
                        <a:rPr lang="zh-TW" altLang="zh-TW" sz="2600" b="1" kern="120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</a:t>
                      </a:r>
                      <a:r>
                        <a:rPr lang="en-US" altLang="zh-TW" sz="2600" b="1" kern="120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r>
                        <a:rPr lang="zh-TW" altLang="zh-TW" sz="2600" b="1" kern="120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lang="en-US" altLang="zh-TW" sz="2600" b="1" kern="120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</a:t>
                      </a:r>
                      <a:r>
                        <a:rPr lang="zh-TW" altLang="zh-TW" sz="2600" b="1" kern="120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</a:t>
                      </a:r>
                      <a:endParaRPr lang="en-US" altLang="zh-TW" sz="2600" b="1" kern="1200" dirty="0" smtClean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600" b="1" kern="120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至</a:t>
                      </a:r>
                      <a:r>
                        <a:rPr lang="en-US" altLang="zh-TW" sz="2600" b="1" kern="120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</a:t>
                      </a:r>
                      <a:r>
                        <a:rPr lang="zh-TW" altLang="en-US" sz="2600" b="1" kern="120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lang="en-US" altLang="zh-TW" sz="2600" b="1" kern="120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</a:t>
                      </a:r>
                      <a:r>
                        <a:rPr lang="zh-TW" altLang="en-US" sz="2600" b="1" kern="120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</a:t>
                      </a:r>
                      <a:endParaRPr lang="zh-TW" altLang="zh-TW" sz="2600" b="1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1" name="Rectangle 12"/>
          <p:cNvSpPr/>
          <p:nvPr/>
        </p:nvSpPr>
        <p:spPr>
          <a:xfrm>
            <a:off x="-5485" y="27131"/>
            <a:ext cx="2457384" cy="220380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文字方塊 1"/>
          <p:cNvSpPr txBox="1"/>
          <p:nvPr/>
        </p:nvSpPr>
        <p:spPr>
          <a:xfrm>
            <a:off x="2331003" y="5307367"/>
            <a:ext cx="8989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1825" indent="-631825" algn="just"/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註：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年地方公職人員選舉之</a:t>
            </a:r>
            <a:r>
              <a:rPr lang="zh-TW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鄉（鎮、市）民代表、直轄市山地原住民區民代表、村（里）長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擬參選人的政治獻金收受起始日，如以任期屆滿日計算，原應在本年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開始收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受；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但因選舉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公告日已在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日發布，依政治獻金法第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條第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項規定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，自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日起即得開始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收受。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altLang="zh-TW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888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se4.mm.bing.net/th?id=OIP.TPuIdN5O2vmbogAzwBGccgHaHa&amp;pid=15.1&amp;P=0&amp;w=300&amp;h=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944" y="1724342"/>
            <a:ext cx="841822" cy="84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矩形 80"/>
          <p:cNvSpPr/>
          <p:nvPr/>
        </p:nvSpPr>
        <p:spPr>
          <a:xfrm>
            <a:off x="8333766" y="1875236"/>
            <a:ext cx="3096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未滿</a:t>
            </a:r>
            <a:r>
              <a:rPr lang="en-US" altLang="zh-TW" sz="2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</a:t>
            </a:r>
            <a:r>
              <a:rPr lang="zh-TW" altLang="zh-TW" sz="2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歲的國民</a:t>
            </a:r>
            <a:endParaRPr lang="zh-TW" altLang="en-US" sz="24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3" name="Picture 2" descr="https://tse4.mm.bing.net/th?id=OIP.TPuIdN5O2vmbogAzwBGccgHaHa&amp;pid=15.1&amp;P=0&amp;w=300&amp;h=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561" y="2939367"/>
            <a:ext cx="841822" cy="84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矩形 81"/>
          <p:cNvSpPr/>
          <p:nvPr/>
        </p:nvSpPr>
        <p:spPr>
          <a:xfrm>
            <a:off x="8383724" y="2826769"/>
            <a:ext cx="34772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zh-TW" sz="2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與政府機關有巨額採購或重大公共建設投資契約的廠商</a:t>
            </a:r>
            <a:endParaRPr lang="zh-TW" altLang="en-US" sz="24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8383724" y="4387744"/>
            <a:ext cx="3298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有累積虧損尚未彌補的營利事業</a:t>
            </a:r>
            <a:endParaRPr lang="zh-TW" altLang="en-US" sz="24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86" name="Picture 2" descr="https://tse4.mm.bing.net/th?id=OIP.TPuIdN5O2vmbogAzwBGccgHaHa&amp;pid=15.1&amp;P=0&amp;w=300&amp;h=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443" y="4289020"/>
            <a:ext cx="841822" cy="84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https://tse4.mm.bing.net/th?id=OIP.TPuIdN5O2vmbogAzwBGccgHaHa&amp;pid=15.1&amp;P=0&amp;w=300&amp;h=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08" y="5489104"/>
            <a:ext cx="841822" cy="84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矩形 84"/>
          <p:cNvSpPr/>
          <p:nvPr/>
        </p:nvSpPr>
        <p:spPr>
          <a:xfrm>
            <a:off x="8383724" y="5514110"/>
            <a:ext cx="3549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大陸地區、香港、澳門或外國人民、法人、團體</a:t>
            </a:r>
            <a:endParaRPr lang="zh-TW" altLang="en-US" sz="24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32" name="Group 39"/>
          <p:cNvGrpSpPr>
            <a:grpSpLocks/>
          </p:cNvGrpSpPr>
          <p:nvPr/>
        </p:nvGrpSpPr>
        <p:grpSpPr bwMode="auto">
          <a:xfrm>
            <a:off x="4367967" y="196119"/>
            <a:ext cx="3360691" cy="1422695"/>
            <a:chOff x="4074877" y="2590800"/>
            <a:chExt cx="1850068" cy="1722308"/>
          </a:xfrm>
        </p:grpSpPr>
        <p:sp>
          <p:nvSpPr>
            <p:cNvPr id="33" name="Freeform 11"/>
            <p:cNvSpPr/>
            <p:nvPr/>
          </p:nvSpPr>
          <p:spPr>
            <a:xfrm>
              <a:off x="4078739" y="2590800"/>
              <a:ext cx="416724" cy="1722925"/>
            </a:xfrm>
            <a:custGeom>
              <a:avLst/>
              <a:gdLst>
                <a:gd name="connsiteX0" fmla="*/ 0 w 925417"/>
                <a:gd name="connsiteY0" fmla="*/ 0 h 3213253"/>
                <a:gd name="connsiteX1" fmla="*/ 925417 w 925417"/>
                <a:gd name="connsiteY1" fmla="*/ 0 h 3213253"/>
                <a:gd name="connsiteX2" fmla="*/ 925417 w 925417"/>
                <a:gd name="connsiteY2" fmla="*/ 3213253 h 3213253"/>
                <a:gd name="connsiteX3" fmla="*/ 0 w 925417"/>
                <a:gd name="connsiteY3" fmla="*/ 3213253 h 3213253"/>
                <a:gd name="connsiteX4" fmla="*/ 0 w 925417"/>
                <a:gd name="connsiteY4" fmla="*/ 0 h 3213253"/>
                <a:gd name="connsiteX0" fmla="*/ 0 w 938022"/>
                <a:gd name="connsiteY0" fmla="*/ 664684 h 3877937"/>
                <a:gd name="connsiteX1" fmla="*/ 938022 w 938022"/>
                <a:gd name="connsiteY1" fmla="*/ 0 h 3877937"/>
                <a:gd name="connsiteX2" fmla="*/ 925417 w 938022"/>
                <a:gd name="connsiteY2" fmla="*/ 3877937 h 3877937"/>
                <a:gd name="connsiteX3" fmla="*/ 0 w 938022"/>
                <a:gd name="connsiteY3" fmla="*/ 3877937 h 3877937"/>
                <a:gd name="connsiteX4" fmla="*/ 0 w 938022"/>
                <a:gd name="connsiteY4" fmla="*/ 664684 h 3877937"/>
                <a:gd name="connsiteX0" fmla="*/ 0 w 942224"/>
                <a:gd name="connsiteY0" fmla="*/ 664684 h 3877937"/>
                <a:gd name="connsiteX1" fmla="*/ 938022 w 942224"/>
                <a:gd name="connsiteY1" fmla="*/ 0 h 3877937"/>
                <a:gd name="connsiteX2" fmla="*/ 938022 w 942224"/>
                <a:gd name="connsiteY2" fmla="*/ 3185710 h 3877937"/>
                <a:gd name="connsiteX3" fmla="*/ 0 w 942224"/>
                <a:gd name="connsiteY3" fmla="*/ 3877937 h 3877937"/>
                <a:gd name="connsiteX4" fmla="*/ 0 w 942224"/>
                <a:gd name="connsiteY4" fmla="*/ 664684 h 3877937"/>
                <a:gd name="connsiteX0" fmla="*/ 0 w 938202"/>
                <a:gd name="connsiteY0" fmla="*/ 664684 h 3877937"/>
                <a:gd name="connsiteX1" fmla="*/ 938022 w 938202"/>
                <a:gd name="connsiteY1" fmla="*/ 0 h 3877937"/>
                <a:gd name="connsiteX2" fmla="*/ 934000 w 938202"/>
                <a:gd name="connsiteY2" fmla="*/ 3217031 h 3877937"/>
                <a:gd name="connsiteX3" fmla="*/ 0 w 938202"/>
                <a:gd name="connsiteY3" fmla="*/ 3877937 h 3877937"/>
                <a:gd name="connsiteX4" fmla="*/ 0 w 938202"/>
                <a:gd name="connsiteY4" fmla="*/ 664684 h 3877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8202" h="3877937">
                  <a:moveTo>
                    <a:pt x="0" y="664684"/>
                  </a:moveTo>
                  <a:lnTo>
                    <a:pt x="938022" y="0"/>
                  </a:lnTo>
                  <a:cubicBezTo>
                    <a:pt x="933820" y="1292646"/>
                    <a:pt x="938202" y="1924385"/>
                    <a:pt x="934000" y="3217031"/>
                  </a:cubicBezTo>
                  <a:lnTo>
                    <a:pt x="0" y="3877937"/>
                  </a:lnTo>
                  <a:lnTo>
                    <a:pt x="0" y="6646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100000">
                  <a:srgbClr val="D2A000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34" name="Rectangle 12"/>
            <p:cNvSpPr/>
            <p:nvPr/>
          </p:nvSpPr>
          <p:spPr>
            <a:xfrm>
              <a:off x="4491253" y="2592942"/>
              <a:ext cx="1433976" cy="1427199"/>
            </a:xfrm>
            <a:prstGeom prst="rect">
              <a:avLst/>
            </a:prstGeom>
            <a:gradFill flip="none" rotWithShape="1">
              <a:gsLst>
                <a:gs pos="0">
                  <a:srgbClr val="FFC000"/>
                </a:gs>
                <a:gs pos="100000">
                  <a:srgbClr val="D2A000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35" name="Freeform 13"/>
            <p:cNvSpPr/>
            <p:nvPr/>
          </p:nvSpPr>
          <p:spPr>
            <a:xfrm>
              <a:off x="4074531" y="4020141"/>
              <a:ext cx="1846490" cy="291440"/>
            </a:xfrm>
            <a:custGeom>
              <a:avLst/>
              <a:gdLst>
                <a:gd name="connsiteX0" fmla="*/ 0 w 3227943"/>
                <a:gd name="connsiteY0" fmla="*/ 0 h 1219200"/>
                <a:gd name="connsiteX1" fmla="*/ 3227943 w 3227943"/>
                <a:gd name="connsiteY1" fmla="*/ 0 h 1219200"/>
                <a:gd name="connsiteX2" fmla="*/ 3227943 w 3227943"/>
                <a:gd name="connsiteY2" fmla="*/ 1219200 h 1219200"/>
                <a:gd name="connsiteX3" fmla="*/ 0 w 3227943"/>
                <a:gd name="connsiteY3" fmla="*/ 1219200 h 1219200"/>
                <a:gd name="connsiteX4" fmla="*/ 0 w 3227943"/>
                <a:gd name="connsiteY4" fmla="*/ 0 h 1219200"/>
                <a:gd name="connsiteX0" fmla="*/ 0 w 4131326"/>
                <a:gd name="connsiteY0" fmla="*/ 20549 h 1239749"/>
                <a:gd name="connsiteX1" fmla="*/ 4131326 w 4131326"/>
                <a:gd name="connsiteY1" fmla="*/ 0 h 1239749"/>
                <a:gd name="connsiteX2" fmla="*/ 3227943 w 4131326"/>
                <a:gd name="connsiteY2" fmla="*/ 1239749 h 1239749"/>
                <a:gd name="connsiteX3" fmla="*/ 0 w 4131326"/>
                <a:gd name="connsiteY3" fmla="*/ 1239749 h 1239749"/>
                <a:gd name="connsiteX4" fmla="*/ 0 w 4131326"/>
                <a:gd name="connsiteY4" fmla="*/ 20549 h 1239749"/>
                <a:gd name="connsiteX0" fmla="*/ 0 w 4173945"/>
                <a:gd name="connsiteY0" fmla="*/ 31483 h 1250683"/>
                <a:gd name="connsiteX1" fmla="*/ 4173945 w 4173945"/>
                <a:gd name="connsiteY1" fmla="*/ 0 h 1250683"/>
                <a:gd name="connsiteX2" fmla="*/ 3227943 w 4173945"/>
                <a:gd name="connsiteY2" fmla="*/ 1250683 h 1250683"/>
                <a:gd name="connsiteX3" fmla="*/ 0 w 4173945"/>
                <a:gd name="connsiteY3" fmla="*/ 1250683 h 1250683"/>
                <a:gd name="connsiteX4" fmla="*/ 0 w 4173945"/>
                <a:gd name="connsiteY4" fmla="*/ 31483 h 1250683"/>
                <a:gd name="connsiteX0" fmla="*/ 988280 w 4173945"/>
                <a:gd name="connsiteY0" fmla="*/ 13261 h 1250683"/>
                <a:gd name="connsiteX1" fmla="*/ 4173945 w 4173945"/>
                <a:gd name="connsiteY1" fmla="*/ 0 h 1250683"/>
                <a:gd name="connsiteX2" fmla="*/ 3227943 w 4173945"/>
                <a:gd name="connsiteY2" fmla="*/ 1250683 h 1250683"/>
                <a:gd name="connsiteX3" fmla="*/ 0 w 4173945"/>
                <a:gd name="connsiteY3" fmla="*/ 1250683 h 1250683"/>
                <a:gd name="connsiteX4" fmla="*/ 988280 w 4173945"/>
                <a:gd name="connsiteY4" fmla="*/ 13261 h 1250683"/>
                <a:gd name="connsiteX0" fmla="*/ 964834 w 4173945"/>
                <a:gd name="connsiteY0" fmla="*/ 0 h 1259287"/>
                <a:gd name="connsiteX1" fmla="*/ 4173945 w 4173945"/>
                <a:gd name="connsiteY1" fmla="*/ 8604 h 1259287"/>
                <a:gd name="connsiteX2" fmla="*/ 3227943 w 4173945"/>
                <a:gd name="connsiteY2" fmla="*/ 1259287 h 1259287"/>
                <a:gd name="connsiteX3" fmla="*/ 0 w 4173945"/>
                <a:gd name="connsiteY3" fmla="*/ 1259287 h 1259287"/>
                <a:gd name="connsiteX4" fmla="*/ 964834 w 4173945"/>
                <a:gd name="connsiteY4" fmla="*/ 0 h 1259287"/>
                <a:gd name="connsiteX0" fmla="*/ 964834 w 4147484"/>
                <a:gd name="connsiteY0" fmla="*/ 0 h 1259287"/>
                <a:gd name="connsiteX1" fmla="*/ 4147484 w 4147484"/>
                <a:gd name="connsiteY1" fmla="*/ 46510 h 1259287"/>
                <a:gd name="connsiteX2" fmla="*/ 3227943 w 4147484"/>
                <a:gd name="connsiteY2" fmla="*/ 1259287 h 1259287"/>
                <a:gd name="connsiteX3" fmla="*/ 0 w 4147484"/>
                <a:gd name="connsiteY3" fmla="*/ 1259287 h 1259287"/>
                <a:gd name="connsiteX4" fmla="*/ 964834 w 4147484"/>
                <a:gd name="connsiteY4" fmla="*/ 0 h 1259287"/>
                <a:gd name="connsiteX0" fmla="*/ 921543 w 4147484"/>
                <a:gd name="connsiteY0" fmla="*/ 0 h 1226670"/>
                <a:gd name="connsiteX1" fmla="*/ 4147484 w 4147484"/>
                <a:gd name="connsiteY1" fmla="*/ 13893 h 1226670"/>
                <a:gd name="connsiteX2" fmla="*/ 3227943 w 4147484"/>
                <a:gd name="connsiteY2" fmla="*/ 1226670 h 1226670"/>
                <a:gd name="connsiteX3" fmla="*/ 0 w 4147484"/>
                <a:gd name="connsiteY3" fmla="*/ 1226670 h 1226670"/>
                <a:gd name="connsiteX4" fmla="*/ 921543 w 4147484"/>
                <a:gd name="connsiteY4" fmla="*/ 0 h 1226670"/>
                <a:gd name="connsiteX0" fmla="*/ 932013 w 4147484"/>
                <a:gd name="connsiteY0" fmla="*/ 2855 h 1212776"/>
                <a:gd name="connsiteX1" fmla="*/ 4147484 w 4147484"/>
                <a:gd name="connsiteY1" fmla="*/ -1 h 1212776"/>
                <a:gd name="connsiteX2" fmla="*/ 3227943 w 4147484"/>
                <a:gd name="connsiteY2" fmla="*/ 1212776 h 1212776"/>
                <a:gd name="connsiteX3" fmla="*/ 0 w 4147484"/>
                <a:gd name="connsiteY3" fmla="*/ 1212776 h 1212776"/>
                <a:gd name="connsiteX4" fmla="*/ 932013 w 4147484"/>
                <a:gd name="connsiteY4" fmla="*/ 2855 h 1212776"/>
                <a:gd name="connsiteX0" fmla="*/ 932013 w 4147484"/>
                <a:gd name="connsiteY0" fmla="*/ 2857 h 1239721"/>
                <a:gd name="connsiteX1" fmla="*/ 4147484 w 4147484"/>
                <a:gd name="connsiteY1" fmla="*/ 1 h 1239721"/>
                <a:gd name="connsiteX2" fmla="*/ 3217625 w 4147484"/>
                <a:gd name="connsiteY2" fmla="*/ 1239721 h 1239721"/>
                <a:gd name="connsiteX3" fmla="*/ 0 w 4147484"/>
                <a:gd name="connsiteY3" fmla="*/ 1212778 h 1239721"/>
                <a:gd name="connsiteX4" fmla="*/ 932013 w 4147484"/>
                <a:gd name="connsiteY4" fmla="*/ 2857 h 1239721"/>
                <a:gd name="connsiteX0" fmla="*/ 937569 w 4153040"/>
                <a:gd name="connsiteY0" fmla="*/ 2855 h 1239719"/>
                <a:gd name="connsiteX1" fmla="*/ 4153040 w 4153040"/>
                <a:gd name="connsiteY1" fmla="*/ -1 h 1239719"/>
                <a:gd name="connsiteX2" fmla="*/ 3223181 w 4153040"/>
                <a:gd name="connsiteY2" fmla="*/ 1239719 h 1239719"/>
                <a:gd name="connsiteX3" fmla="*/ 0 w 4153040"/>
                <a:gd name="connsiteY3" fmla="*/ 1239719 h 1239719"/>
                <a:gd name="connsiteX4" fmla="*/ 937569 w 4153040"/>
                <a:gd name="connsiteY4" fmla="*/ 2855 h 1239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3040" h="1239719">
                  <a:moveTo>
                    <a:pt x="937569" y="2855"/>
                  </a:moveTo>
                  <a:lnTo>
                    <a:pt x="4153040" y="-1"/>
                  </a:lnTo>
                  <a:lnTo>
                    <a:pt x="3223181" y="1239719"/>
                  </a:lnTo>
                  <a:lnTo>
                    <a:pt x="0" y="1239719"/>
                  </a:lnTo>
                  <a:lnTo>
                    <a:pt x="937569" y="2855"/>
                  </a:ln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D2A00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36" name="Freeform 14"/>
            <p:cNvSpPr/>
            <p:nvPr/>
          </p:nvSpPr>
          <p:spPr>
            <a:xfrm>
              <a:off x="5508507" y="2590800"/>
              <a:ext cx="416723" cy="1722925"/>
            </a:xfrm>
            <a:custGeom>
              <a:avLst/>
              <a:gdLst>
                <a:gd name="connsiteX0" fmla="*/ 0 w 925417"/>
                <a:gd name="connsiteY0" fmla="*/ 0 h 3213253"/>
                <a:gd name="connsiteX1" fmla="*/ 925417 w 925417"/>
                <a:gd name="connsiteY1" fmla="*/ 0 h 3213253"/>
                <a:gd name="connsiteX2" fmla="*/ 925417 w 925417"/>
                <a:gd name="connsiteY2" fmla="*/ 3213253 h 3213253"/>
                <a:gd name="connsiteX3" fmla="*/ 0 w 925417"/>
                <a:gd name="connsiteY3" fmla="*/ 3213253 h 3213253"/>
                <a:gd name="connsiteX4" fmla="*/ 0 w 925417"/>
                <a:gd name="connsiteY4" fmla="*/ 0 h 3213253"/>
                <a:gd name="connsiteX0" fmla="*/ 0 w 938022"/>
                <a:gd name="connsiteY0" fmla="*/ 664684 h 3877937"/>
                <a:gd name="connsiteX1" fmla="*/ 938022 w 938022"/>
                <a:gd name="connsiteY1" fmla="*/ 0 h 3877937"/>
                <a:gd name="connsiteX2" fmla="*/ 925417 w 938022"/>
                <a:gd name="connsiteY2" fmla="*/ 3877937 h 3877937"/>
                <a:gd name="connsiteX3" fmla="*/ 0 w 938022"/>
                <a:gd name="connsiteY3" fmla="*/ 3877937 h 3877937"/>
                <a:gd name="connsiteX4" fmla="*/ 0 w 938022"/>
                <a:gd name="connsiteY4" fmla="*/ 664684 h 3877937"/>
                <a:gd name="connsiteX0" fmla="*/ 0 w 942224"/>
                <a:gd name="connsiteY0" fmla="*/ 664684 h 3877937"/>
                <a:gd name="connsiteX1" fmla="*/ 938022 w 942224"/>
                <a:gd name="connsiteY1" fmla="*/ 0 h 3877937"/>
                <a:gd name="connsiteX2" fmla="*/ 938022 w 942224"/>
                <a:gd name="connsiteY2" fmla="*/ 3185710 h 3877937"/>
                <a:gd name="connsiteX3" fmla="*/ 0 w 942224"/>
                <a:gd name="connsiteY3" fmla="*/ 3877937 h 3877937"/>
                <a:gd name="connsiteX4" fmla="*/ 0 w 942224"/>
                <a:gd name="connsiteY4" fmla="*/ 664684 h 3877937"/>
                <a:gd name="connsiteX0" fmla="*/ 0 w 938202"/>
                <a:gd name="connsiteY0" fmla="*/ 664684 h 3877937"/>
                <a:gd name="connsiteX1" fmla="*/ 938022 w 938202"/>
                <a:gd name="connsiteY1" fmla="*/ 0 h 3877937"/>
                <a:gd name="connsiteX2" fmla="*/ 934000 w 938202"/>
                <a:gd name="connsiteY2" fmla="*/ 3217031 h 3877937"/>
                <a:gd name="connsiteX3" fmla="*/ 0 w 938202"/>
                <a:gd name="connsiteY3" fmla="*/ 3877937 h 3877937"/>
                <a:gd name="connsiteX4" fmla="*/ 0 w 938202"/>
                <a:gd name="connsiteY4" fmla="*/ 664684 h 3877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8202" h="3877937">
                  <a:moveTo>
                    <a:pt x="0" y="664684"/>
                  </a:moveTo>
                  <a:lnTo>
                    <a:pt x="938022" y="0"/>
                  </a:lnTo>
                  <a:cubicBezTo>
                    <a:pt x="933820" y="1292646"/>
                    <a:pt x="938202" y="1924385"/>
                    <a:pt x="934000" y="3217031"/>
                  </a:cubicBezTo>
                  <a:lnTo>
                    <a:pt x="0" y="3877937"/>
                  </a:lnTo>
                  <a:lnTo>
                    <a:pt x="0" y="664684"/>
                  </a:ln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D2A00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37" name="Rectangle 15"/>
            <p:cNvSpPr/>
            <p:nvPr/>
          </p:nvSpPr>
          <p:spPr>
            <a:xfrm>
              <a:off x="4074531" y="2886526"/>
              <a:ext cx="1433976" cy="1427199"/>
            </a:xfrm>
            <a:prstGeom prst="rect">
              <a:avLst/>
            </a:prstGeom>
            <a:gradFill>
              <a:gsLst>
                <a:gs pos="0">
                  <a:srgbClr val="FFC000"/>
                </a:gs>
                <a:gs pos="100000">
                  <a:srgbClr val="D2A00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2"/>
              <a:r>
                <a:rPr lang="zh-TW" altLang="en-US" sz="32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資格合規定</a:t>
              </a:r>
              <a:endParaRPr lang="en-US" altLang="zh-TW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38" name="Freeform 16"/>
            <p:cNvSpPr/>
            <p:nvPr/>
          </p:nvSpPr>
          <p:spPr>
            <a:xfrm>
              <a:off x="4074531" y="2595086"/>
              <a:ext cx="1846490" cy="291440"/>
            </a:xfrm>
            <a:custGeom>
              <a:avLst/>
              <a:gdLst>
                <a:gd name="connsiteX0" fmla="*/ 0 w 3227943"/>
                <a:gd name="connsiteY0" fmla="*/ 0 h 1219200"/>
                <a:gd name="connsiteX1" fmla="*/ 3227943 w 3227943"/>
                <a:gd name="connsiteY1" fmla="*/ 0 h 1219200"/>
                <a:gd name="connsiteX2" fmla="*/ 3227943 w 3227943"/>
                <a:gd name="connsiteY2" fmla="*/ 1219200 h 1219200"/>
                <a:gd name="connsiteX3" fmla="*/ 0 w 3227943"/>
                <a:gd name="connsiteY3" fmla="*/ 1219200 h 1219200"/>
                <a:gd name="connsiteX4" fmla="*/ 0 w 3227943"/>
                <a:gd name="connsiteY4" fmla="*/ 0 h 1219200"/>
                <a:gd name="connsiteX0" fmla="*/ 0 w 4131326"/>
                <a:gd name="connsiteY0" fmla="*/ 20549 h 1239749"/>
                <a:gd name="connsiteX1" fmla="*/ 4131326 w 4131326"/>
                <a:gd name="connsiteY1" fmla="*/ 0 h 1239749"/>
                <a:gd name="connsiteX2" fmla="*/ 3227943 w 4131326"/>
                <a:gd name="connsiteY2" fmla="*/ 1239749 h 1239749"/>
                <a:gd name="connsiteX3" fmla="*/ 0 w 4131326"/>
                <a:gd name="connsiteY3" fmla="*/ 1239749 h 1239749"/>
                <a:gd name="connsiteX4" fmla="*/ 0 w 4131326"/>
                <a:gd name="connsiteY4" fmla="*/ 20549 h 1239749"/>
                <a:gd name="connsiteX0" fmla="*/ 0 w 4173945"/>
                <a:gd name="connsiteY0" fmla="*/ 31483 h 1250683"/>
                <a:gd name="connsiteX1" fmla="*/ 4173945 w 4173945"/>
                <a:gd name="connsiteY1" fmla="*/ 0 h 1250683"/>
                <a:gd name="connsiteX2" fmla="*/ 3227943 w 4173945"/>
                <a:gd name="connsiteY2" fmla="*/ 1250683 h 1250683"/>
                <a:gd name="connsiteX3" fmla="*/ 0 w 4173945"/>
                <a:gd name="connsiteY3" fmla="*/ 1250683 h 1250683"/>
                <a:gd name="connsiteX4" fmla="*/ 0 w 4173945"/>
                <a:gd name="connsiteY4" fmla="*/ 31483 h 1250683"/>
                <a:gd name="connsiteX0" fmla="*/ 988280 w 4173945"/>
                <a:gd name="connsiteY0" fmla="*/ 13261 h 1250683"/>
                <a:gd name="connsiteX1" fmla="*/ 4173945 w 4173945"/>
                <a:gd name="connsiteY1" fmla="*/ 0 h 1250683"/>
                <a:gd name="connsiteX2" fmla="*/ 3227943 w 4173945"/>
                <a:gd name="connsiteY2" fmla="*/ 1250683 h 1250683"/>
                <a:gd name="connsiteX3" fmla="*/ 0 w 4173945"/>
                <a:gd name="connsiteY3" fmla="*/ 1250683 h 1250683"/>
                <a:gd name="connsiteX4" fmla="*/ 988280 w 4173945"/>
                <a:gd name="connsiteY4" fmla="*/ 13261 h 1250683"/>
                <a:gd name="connsiteX0" fmla="*/ 964834 w 4173945"/>
                <a:gd name="connsiteY0" fmla="*/ 0 h 1259287"/>
                <a:gd name="connsiteX1" fmla="*/ 4173945 w 4173945"/>
                <a:gd name="connsiteY1" fmla="*/ 8604 h 1259287"/>
                <a:gd name="connsiteX2" fmla="*/ 3227943 w 4173945"/>
                <a:gd name="connsiteY2" fmla="*/ 1259287 h 1259287"/>
                <a:gd name="connsiteX3" fmla="*/ 0 w 4173945"/>
                <a:gd name="connsiteY3" fmla="*/ 1259287 h 1259287"/>
                <a:gd name="connsiteX4" fmla="*/ 964834 w 4173945"/>
                <a:gd name="connsiteY4" fmla="*/ 0 h 1259287"/>
                <a:gd name="connsiteX0" fmla="*/ 964834 w 4147484"/>
                <a:gd name="connsiteY0" fmla="*/ 0 h 1259287"/>
                <a:gd name="connsiteX1" fmla="*/ 4147484 w 4147484"/>
                <a:gd name="connsiteY1" fmla="*/ 46510 h 1259287"/>
                <a:gd name="connsiteX2" fmla="*/ 3227943 w 4147484"/>
                <a:gd name="connsiteY2" fmla="*/ 1259287 h 1259287"/>
                <a:gd name="connsiteX3" fmla="*/ 0 w 4147484"/>
                <a:gd name="connsiteY3" fmla="*/ 1259287 h 1259287"/>
                <a:gd name="connsiteX4" fmla="*/ 964834 w 4147484"/>
                <a:gd name="connsiteY4" fmla="*/ 0 h 1259287"/>
                <a:gd name="connsiteX0" fmla="*/ 921543 w 4147484"/>
                <a:gd name="connsiteY0" fmla="*/ 0 h 1226670"/>
                <a:gd name="connsiteX1" fmla="*/ 4147484 w 4147484"/>
                <a:gd name="connsiteY1" fmla="*/ 13893 h 1226670"/>
                <a:gd name="connsiteX2" fmla="*/ 3227943 w 4147484"/>
                <a:gd name="connsiteY2" fmla="*/ 1226670 h 1226670"/>
                <a:gd name="connsiteX3" fmla="*/ 0 w 4147484"/>
                <a:gd name="connsiteY3" fmla="*/ 1226670 h 1226670"/>
                <a:gd name="connsiteX4" fmla="*/ 921543 w 4147484"/>
                <a:gd name="connsiteY4" fmla="*/ 0 h 1226670"/>
                <a:gd name="connsiteX0" fmla="*/ 932013 w 4147484"/>
                <a:gd name="connsiteY0" fmla="*/ 2855 h 1212776"/>
                <a:gd name="connsiteX1" fmla="*/ 4147484 w 4147484"/>
                <a:gd name="connsiteY1" fmla="*/ -1 h 1212776"/>
                <a:gd name="connsiteX2" fmla="*/ 3227943 w 4147484"/>
                <a:gd name="connsiteY2" fmla="*/ 1212776 h 1212776"/>
                <a:gd name="connsiteX3" fmla="*/ 0 w 4147484"/>
                <a:gd name="connsiteY3" fmla="*/ 1212776 h 1212776"/>
                <a:gd name="connsiteX4" fmla="*/ 932013 w 4147484"/>
                <a:gd name="connsiteY4" fmla="*/ 2855 h 1212776"/>
                <a:gd name="connsiteX0" fmla="*/ 932013 w 4147484"/>
                <a:gd name="connsiteY0" fmla="*/ 2857 h 1239721"/>
                <a:gd name="connsiteX1" fmla="*/ 4147484 w 4147484"/>
                <a:gd name="connsiteY1" fmla="*/ 1 h 1239721"/>
                <a:gd name="connsiteX2" fmla="*/ 3217625 w 4147484"/>
                <a:gd name="connsiteY2" fmla="*/ 1239721 h 1239721"/>
                <a:gd name="connsiteX3" fmla="*/ 0 w 4147484"/>
                <a:gd name="connsiteY3" fmla="*/ 1212778 h 1239721"/>
                <a:gd name="connsiteX4" fmla="*/ 932013 w 4147484"/>
                <a:gd name="connsiteY4" fmla="*/ 2857 h 1239721"/>
                <a:gd name="connsiteX0" fmla="*/ 937569 w 4153040"/>
                <a:gd name="connsiteY0" fmla="*/ 2855 h 1239719"/>
                <a:gd name="connsiteX1" fmla="*/ 4153040 w 4153040"/>
                <a:gd name="connsiteY1" fmla="*/ -1 h 1239719"/>
                <a:gd name="connsiteX2" fmla="*/ 3223181 w 4153040"/>
                <a:gd name="connsiteY2" fmla="*/ 1239719 h 1239719"/>
                <a:gd name="connsiteX3" fmla="*/ 0 w 4153040"/>
                <a:gd name="connsiteY3" fmla="*/ 1239719 h 1239719"/>
                <a:gd name="connsiteX4" fmla="*/ 937569 w 4153040"/>
                <a:gd name="connsiteY4" fmla="*/ 2855 h 1239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3040" h="1239719">
                  <a:moveTo>
                    <a:pt x="937569" y="2855"/>
                  </a:moveTo>
                  <a:lnTo>
                    <a:pt x="4153040" y="-1"/>
                  </a:lnTo>
                  <a:lnTo>
                    <a:pt x="3223181" y="1239719"/>
                  </a:lnTo>
                  <a:lnTo>
                    <a:pt x="0" y="1239719"/>
                  </a:lnTo>
                  <a:lnTo>
                    <a:pt x="937569" y="285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100000">
                  <a:srgbClr val="D2A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</p:grpSp>
      <p:grpSp>
        <p:nvGrpSpPr>
          <p:cNvPr id="39" name="Group 511"/>
          <p:cNvGrpSpPr/>
          <p:nvPr/>
        </p:nvGrpSpPr>
        <p:grpSpPr>
          <a:xfrm>
            <a:off x="1394337" y="1925246"/>
            <a:ext cx="4275426" cy="4276935"/>
            <a:chOff x="3960812" y="1666665"/>
            <a:chExt cx="4275426" cy="4276935"/>
          </a:xfrm>
        </p:grpSpPr>
        <p:grpSp>
          <p:nvGrpSpPr>
            <p:cNvPr id="40" name="Group 487"/>
            <p:cNvGrpSpPr/>
            <p:nvPr/>
          </p:nvGrpSpPr>
          <p:grpSpPr>
            <a:xfrm>
              <a:off x="3960812" y="1666665"/>
              <a:ext cx="4275426" cy="4276935"/>
              <a:chOff x="3843338" y="1527175"/>
              <a:chExt cx="4498975" cy="4500563"/>
            </a:xfrm>
          </p:grpSpPr>
          <p:sp>
            <p:nvSpPr>
              <p:cNvPr id="50" name="Freeform 476"/>
              <p:cNvSpPr>
                <a:spLocks/>
              </p:cNvSpPr>
              <p:nvPr/>
            </p:nvSpPr>
            <p:spPr bwMode="auto">
              <a:xfrm>
                <a:off x="3863976" y="1547813"/>
                <a:ext cx="2811463" cy="3298825"/>
              </a:xfrm>
              <a:custGeom>
                <a:avLst/>
                <a:gdLst/>
                <a:ahLst/>
                <a:cxnLst>
                  <a:cxn ang="0">
                    <a:pos x="1086" y="0"/>
                  </a:cxn>
                  <a:cxn ang="0">
                    <a:pos x="1215" y="14"/>
                  </a:cxn>
                  <a:cxn ang="0">
                    <a:pos x="1342" y="44"/>
                  </a:cxn>
                  <a:cxn ang="0">
                    <a:pos x="1348" y="89"/>
                  </a:cxn>
                  <a:cxn ang="0">
                    <a:pos x="1237" y="147"/>
                  </a:cxn>
                  <a:cxn ang="0">
                    <a:pos x="1133" y="218"/>
                  </a:cxn>
                  <a:cxn ang="0">
                    <a:pos x="1036" y="303"/>
                  </a:cxn>
                  <a:cxn ang="0">
                    <a:pos x="944" y="408"/>
                  </a:cxn>
                  <a:cxn ang="0">
                    <a:pos x="869" y="521"/>
                  </a:cxn>
                  <a:cxn ang="0">
                    <a:pos x="810" y="642"/>
                  </a:cxn>
                  <a:cxn ang="0">
                    <a:pos x="767" y="767"/>
                  </a:cxn>
                  <a:cxn ang="0">
                    <a:pos x="740" y="908"/>
                  </a:cxn>
                  <a:cxn ang="0">
                    <a:pos x="731" y="1052"/>
                  </a:cxn>
                  <a:cxn ang="0">
                    <a:pos x="743" y="1195"/>
                  </a:cxn>
                  <a:cxn ang="0">
                    <a:pos x="775" y="1336"/>
                  </a:cxn>
                  <a:cxn ang="0">
                    <a:pos x="822" y="1462"/>
                  </a:cxn>
                  <a:cxn ang="0">
                    <a:pos x="880" y="1573"/>
                  </a:cxn>
                  <a:cxn ang="0">
                    <a:pos x="953" y="1679"/>
                  </a:cxn>
                  <a:cxn ang="0">
                    <a:pos x="1013" y="1752"/>
                  </a:cxn>
                  <a:cxn ang="0">
                    <a:pos x="1057" y="1796"/>
                  </a:cxn>
                  <a:cxn ang="0">
                    <a:pos x="1120" y="1843"/>
                  </a:cxn>
                  <a:cxn ang="0">
                    <a:pos x="1204" y="1887"/>
                  </a:cxn>
                  <a:cxn ang="0">
                    <a:pos x="1293" y="1915"/>
                  </a:cxn>
                  <a:cxn ang="0">
                    <a:pos x="1385" y="1926"/>
                  </a:cxn>
                  <a:cxn ang="0">
                    <a:pos x="1477" y="1921"/>
                  </a:cxn>
                  <a:cxn ang="0">
                    <a:pos x="1568" y="1900"/>
                  </a:cxn>
                  <a:cxn ang="0">
                    <a:pos x="1655" y="1862"/>
                  </a:cxn>
                  <a:cxn ang="0">
                    <a:pos x="1734" y="1808"/>
                  </a:cxn>
                  <a:cxn ang="0">
                    <a:pos x="1724" y="1819"/>
                  </a:cxn>
                  <a:cxn ang="0">
                    <a:pos x="1624" y="1896"/>
                  </a:cxn>
                  <a:cxn ang="0">
                    <a:pos x="1517" y="1961"/>
                  </a:cxn>
                  <a:cxn ang="0">
                    <a:pos x="1404" y="2011"/>
                  </a:cxn>
                  <a:cxn ang="0">
                    <a:pos x="1266" y="2052"/>
                  </a:cxn>
                  <a:cxn ang="0">
                    <a:pos x="1124" y="2074"/>
                  </a:cxn>
                  <a:cxn ang="0">
                    <a:pos x="981" y="2076"/>
                  </a:cxn>
                  <a:cxn ang="0">
                    <a:pos x="838" y="2058"/>
                  </a:cxn>
                  <a:cxn ang="0">
                    <a:pos x="704" y="2023"/>
                  </a:cxn>
                  <a:cxn ang="0">
                    <a:pos x="581" y="1972"/>
                  </a:cxn>
                  <a:cxn ang="0">
                    <a:pos x="464" y="1905"/>
                  </a:cxn>
                  <a:cxn ang="0">
                    <a:pos x="356" y="1821"/>
                  </a:cxn>
                  <a:cxn ang="0">
                    <a:pos x="259" y="1726"/>
                  </a:cxn>
                  <a:cxn ang="0">
                    <a:pos x="181" y="1625"/>
                  </a:cxn>
                  <a:cxn ang="0">
                    <a:pos x="117" y="1517"/>
                  </a:cxn>
                  <a:cxn ang="0">
                    <a:pos x="66" y="1404"/>
                  </a:cxn>
                  <a:cxn ang="0">
                    <a:pos x="27" y="1279"/>
                  </a:cxn>
                  <a:cxn ang="0">
                    <a:pos x="6" y="1151"/>
                  </a:cxn>
                  <a:cxn ang="0">
                    <a:pos x="0" y="1021"/>
                  </a:cxn>
                  <a:cxn ang="0">
                    <a:pos x="10" y="891"/>
                  </a:cxn>
                  <a:cxn ang="0">
                    <a:pos x="37" y="763"/>
                  </a:cxn>
                  <a:cxn ang="0">
                    <a:pos x="79" y="639"/>
                  </a:cxn>
                  <a:cxn ang="0">
                    <a:pos x="138" y="520"/>
                  </a:cxn>
                  <a:cxn ang="0">
                    <a:pos x="213" y="407"/>
                  </a:cxn>
                  <a:cxn ang="0">
                    <a:pos x="304" y="303"/>
                  </a:cxn>
                  <a:cxn ang="0">
                    <a:pos x="408" y="212"/>
                  </a:cxn>
                  <a:cxn ang="0">
                    <a:pos x="521" y="137"/>
                  </a:cxn>
                  <a:cxn ang="0">
                    <a:pos x="639" y="79"/>
                  </a:cxn>
                  <a:cxn ang="0">
                    <a:pos x="764" y="36"/>
                  </a:cxn>
                  <a:cxn ang="0">
                    <a:pos x="891" y="10"/>
                  </a:cxn>
                  <a:cxn ang="0">
                    <a:pos x="1021" y="0"/>
                  </a:cxn>
                </a:cxnLst>
                <a:rect l="0" t="0" r="r" b="b"/>
                <a:pathLst>
                  <a:path w="1771" h="2078">
                    <a:moveTo>
                      <a:pt x="1021" y="0"/>
                    </a:moveTo>
                    <a:lnTo>
                      <a:pt x="1086" y="0"/>
                    </a:lnTo>
                    <a:lnTo>
                      <a:pt x="1151" y="6"/>
                    </a:lnTo>
                    <a:lnTo>
                      <a:pt x="1215" y="14"/>
                    </a:lnTo>
                    <a:lnTo>
                      <a:pt x="1279" y="27"/>
                    </a:lnTo>
                    <a:lnTo>
                      <a:pt x="1342" y="44"/>
                    </a:lnTo>
                    <a:lnTo>
                      <a:pt x="1404" y="66"/>
                    </a:lnTo>
                    <a:lnTo>
                      <a:pt x="1348" y="89"/>
                    </a:lnTo>
                    <a:lnTo>
                      <a:pt x="1292" y="116"/>
                    </a:lnTo>
                    <a:lnTo>
                      <a:pt x="1237" y="147"/>
                    </a:lnTo>
                    <a:lnTo>
                      <a:pt x="1184" y="180"/>
                    </a:lnTo>
                    <a:lnTo>
                      <a:pt x="1133" y="218"/>
                    </a:lnTo>
                    <a:lnTo>
                      <a:pt x="1083" y="258"/>
                    </a:lnTo>
                    <a:lnTo>
                      <a:pt x="1036" y="303"/>
                    </a:lnTo>
                    <a:lnTo>
                      <a:pt x="987" y="355"/>
                    </a:lnTo>
                    <a:lnTo>
                      <a:pt x="944" y="408"/>
                    </a:lnTo>
                    <a:lnTo>
                      <a:pt x="904" y="464"/>
                    </a:lnTo>
                    <a:lnTo>
                      <a:pt x="869" y="521"/>
                    </a:lnTo>
                    <a:lnTo>
                      <a:pt x="837" y="581"/>
                    </a:lnTo>
                    <a:lnTo>
                      <a:pt x="810" y="642"/>
                    </a:lnTo>
                    <a:lnTo>
                      <a:pt x="786" y="704"/>
                    </a:lnTo>
                    <a:lnTo>
                      <a:pt x="767" y="767"/>
                    </a:lnTo>
                    <a:lnTo>
                      <a:pt x="751" y="838"/>
                    </a:lnTo>
                    <a:lnTo>
                      <a:pt x="740" y="908"/>
                    </a:lnTo>
                    <a:lnTo>
                      <a:pt x="733" y="980"/>
                    </a:lnTo>
                    <a:lnTo>
                      <a:pt x="731" y="1052"/>
                    </a:lnTo>
                    <a:lnTo>
                      <a:pt x="735" y="1123"/>
                    </a:lnTo>
                    <a:lnTo>
                      <a:pt x="743" y="1195"/>
                    </a:lnTo>
                    <a:lnTo>
                      <a:pt x="757" y="1266"/>
                    </a:lnTo>
                    <a:lnTo>
                      <a:pt x="775" y="1336"/>
                    </a:lnTo>
                    <a:lnTo>
                      <a:pt x="798" y="1404"/>
                    </a:lnTo>
                    <a:lnTo>
                      <a:pt x="822" y="1462"/>
                    </a:lnTo>
                    <a:lnTo>
                      <a:pt x="849" y="1518"/>
                    </a:lnTo>
                    <a:lnTo>
                      <a:pt x="880" y="1573"/>
                    </a:lnTo>
                    <a:lnTo>
                      <a:pt x="914" y="1627"/>
                    </a:lnTo>
                    <a:lnTo>
                      <a:pt x="953" y="1679"/>
                    </a:lnTo>
                    <a:lnTo>
                      <a:pt x="994" y="1729"/>
                    </a:lnTo>
                    <a:lnTo>
                      <a:pt x="1013" y="1752"/>
                    </a:lnTo>
                    <a:lnTo>
                      <a:pt x="1035" y="1774"/>
                    </a:lnTo>
                    <a:lnTo>
                      <a:pt x="1057" y="1796"/>
                    </a:lnTo>
                    <a:lnTo>
                      <a:pt x="1080" y="1815"/>
                    </a:lnTo>
                    <a:lnTo>
                      <a:pt x="1120" y="1843"/>
                    </a:lnTo>
                    <a:lnTo>
                      <a:pt x="1161" y="1867"/>
                    </a:lnTo>
                    <a:lnTo>
                      <a:pt x="1204" y="1887"/>
                    </a:lnTo>
                    <a:lnTo>
                      <a:pt x="1248" y="1903"/>
                    </a:lnTo>
                    <a:lnTo>
                      <a:pt x="1293" y="1915"/>
                    </a:lnTo>
                    <a:lnTo>
                      <a:pt x="1339" y="1923"/>
                    </a:lnTo>
                    <a:lnTo>
                      <a:pt x="1385" y="1926"/>
                    </a:lnTo>
                    <a:lnTo>
                      <a:pt x="1432" y="1926"/>
                    </a:lnTo>
                    <a:lnTo>
                      <a:pt x="1477" y="1921"/>
                    </a:lnTo>
                    <a:lnTo>
                      <a:pt x="1524" y="1913"/>
                    </a:lnTo>
                    <a:lnTo>
                      <a:pt x="1568" y="1900"/>
                    </a:lnTo>
                    <a:lnTo>
                      <a:pt x="1612" y="1883"/>
                    </a:lnTo>
                    <a:lnTo>
                      <a:pt x="1655" y="1862"/>
                    </a:lnTo>
                    <a:lnTo>
                      <a:pt x="1696" y="1837"/>
                    </a:lnTo>
                    <a:lnTo>
                      <a:pt x="1734" y="1808"/>
                    </a:lnTo>
                    <a:lnTo>
                      <a:pt x="1771" y="1774"/>
                    </a:lnTo>
                    <a:lnTo>
                      <a:pt x="1724" y="1819"/>
                    </a:lnTo>
                    <a:lnTo>
                      <a:pt x="1675" y="1859"/>
                    </a:lnTo>
                    <a:lnTo>
                      <a:pt x="1624" y="1896"/>
                    </a:lnTo>
                    <a:lnTo>
                      <a:pt x="1571" y="1931"/>
                    </a:lnTo>
                    <a:lnTo>
                      <a:pt x="1517" y="1961"/>
                    </a:lnTo>
                    <a:lnTo>
                      <a:pt x="1461" y="1987"/>
                    </a:lnTo>
                    <a:lnTo>
                      <a:pt x="1404" y="2011"/>
                    </a:lnTo>
                    <a:lnTo>
                      <a:pt x="1336" y="2034"/>
                    </a:lnTo>
                    <a:lnTo>
                      <a:pt x="1266" y="2052"/>
                    </a:lnTo>
                    <a:lnTo>
                      <a:pt x="1195" y="2066"/>
                    </a:lnTo>
                    <a:lnTo>
                      <a:pt x="1124" y="2074"/>
                    </a:lnTo>
                    <a:lnTo>
                      <a:pt x="1052" y="2078"/>
                    </a:lnTo>
                    <a:lnTo>
                      <a:pt x="981" y="2076"/>
                    </a:lnTo>
                    <a:lnTo>
                      <a:pt x="909" y="2069"/>
                    </a:lnTo>
                    <a:lnTo>
                      <a:pt x="838" y="2058"/>
                    </a:lnTo>
                    <a:lnTo>
                      <a:pt x="767" y="2041"/>
                    </a:lnTo>
                    <a:lnTo>
                      <a:pt x="704" y="2023"/>
                    </a:lnTo>
                    <a:lnTo>
                      <a:pt x="642" y="1999"/>
                    </a:lnTo>
                    <a:lnTo>
                      <a:pt x="581" y="1972"/>
                    </a:lnTo>
                    <a:lnTo>
                      <a:pt x="522" y="1940"/>
                    </a:lnTo>
                    <a:lnTo>
                      <a:pt x="464" y="1905"/>
                    </a:lnTo>
                    <a:lnTo>
                      <a:pt x="409" y="1865"/>
                    </a:lnTo>
                    <a:lnTo>
                      <a:pt x="356" y="1821"/>
                    </a:lnTo>
                    <a:lnTo>
                      <a:pt x="304" y="1773"/>
                    </a:lnTo>
                    <a:lnTo>
                      <a:pt x="259" y="1726"/>
                    </a:lnTo>
                    <a:lnTo>
                      <a:pt x="218" y="1676"/>
                    </a:lnTo>
                    <a:lnTo>
                      <a:pt x="181" y="1625"/>
                    </a:lnTo>
                    <a:lnTo>
                      <a:pt x="147" y="1572"/>
                    </a:lnTo>
                    <a:lnTo>
                      <a:pt x="117" y="1517"/>
                    </a:lnTo>
                    <a:lnTo>
                      <a:pt x="89" y="1461"/>
                    </a:lnTo>
                    <a:lnTo>
                      <a:pt x="66" y="1404"/>
                    </a:lnTo>
                    <a:lnTo>
                      <a:pt x="45" y="1343"/>
                    </a:lnTo>
                    <a:lnTo>
                      <a:pt x="27" y="1279"/>
                    </a:lnTo>
                    <a:lnTo>
                      <a:pt x="15" y="1215"/>
                    </a:lnTo>
                    <a:lnTo>
                      <a:pt x="6" y="1151"/>
                    </a:lnTo>
                    <a:lnTo>
                      <a:pt x="1" y="1085"/>
                    </a:lnTo>
                    <a:lnTo>
                      <a:pt x="0" y="1021"/>
                    </a:lnTo>
                    <a:lnTo>
                      <a:pt x="3" y="956"/>
                    </a:lnTo>
                    <a:lnTo>
                      <a:pt x="10" y="891"/>
                    </a:lnTo>
                    <a:lnTo>
                      <a:pt x="21" y="827"/>
                    </a:lnTo>
                    <a:lnTo>
                      <a:pt x="37" y="763"/>
                    </a:lnTo>
                    <a:lnTo>
                      <a:pt x="56" y="700"/>
                    </a:lnTo>
                    <a:lnTo>
                      <a:pt x="79" y="639"/>
                    </a:lnTo>
                    <a:lnTo>
                      <a:pt x="106" y="579"/>
                    </a:lnTo>
                    <a:lnTo>
                      <a:pt x="138" y="520"/>
                    </a:lnTo>
                    <a:lnTo>
                      <a:pt x="174" y="463"/>
                    </a:lnTo>
                    <a:lnTo>
                      <a:pt x="213" y="407"/>
                    </a:lnTo>
                    <a:lnTo>
                      <a:pt x="257" y="354"/>
                    </a:lnTo>
                    <a:lnTo>
                      <a:pt x="304" y="303"/>
                    </a:lnTo>
                    <a:lnTo>
                      <a:pt x="355" y="256"/>
                    </a:lnTo>
                    <a:lnTo>
                      <a:pt x="408" y="212"/>
                    </a:lnTo>
                    <a:lnTo>
                      <a:pt x="463" y="172"/>
                    </a:lnTo>
                    <a:lnTo>
                      <a:pt x="521" y="137"/>
                    </a:lnTo>
                    <a:lnTo>
                      <a:pt x="579" y="105"/>
                    </a:lnTo>
                    <a:lnTo>
                      <a:pt x="639" y="79"/>
                    </a:lnTo>
                    <a:lnTo>
                      <a:pt x="701" y="55"/>
                    </a:lnTo>
                    <a:lnTo>
                      <a:pt x="764" y="36"/>
                    </a:lnTo>
                    <a:lnTo>
                      <a:pt x="827" y="20"/>
                    </a:lnTo>
                    <a:lnTo>
                      <a:pt x="891" y="10"/>
                    </a:lnTo>
                    <a:lnTo>
                      <a:pt x="956" y="2"/>
                    </a:lnTo>
                    <a:lnTo>
                      <a:pt x="1021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innerShdw blurRad="431800" dist="317500">
                  <a:prstClr val="black">
                    <a:alpha val="2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477"/>
              <p:cNvSpPr>
                <a:spLocks/>
              </p:cNvSpPr>
              <p:nvPr/>
            </p:nvSpPr>
            <p:spPr bwMode="auto">
              <a:xfrm>
                <a:off x="5508626" y="2708275"/>
                <a:ext cx="2814638" cy="3298825"/>
              </a:xfrm>
              <a:custGeom>
                <a:avLst/>
                <a:gdLst/>
                <a:ahLst/>
                <a:cxnLst>
                  <a:cxn ang="0">
                    <a:pos x="793" y="2"/>
                  </a:cxn>
                  <a:cxn ang="0">
                    <a:pos x="935" y="20"/>
                  </a:cxn>
                  <a:cxn ang="0">
                    <a:pos x="1069" y="55"/>
                  </a:cxn>
                  <a:cxn ang="0">
                    <a:pos x="1192" y="106"/>
                  </a:cxn>
                  <a:cxn ang="0">
                    <a:pos x="1309" y="173"/>
                  </a:cxn>
                  <a:cxn ang="0">
                    <a:pos x="1418" y="256"/>
                  </a:cxn>
                  <a:cxn ang="0">
                    <a:pos x="1514" y="352"/>
                  </a:cxn>
                  <a:cxn ang="0">
                    <a:pos x="1592" y="452"/>
                  </a:cxn>
                  <a:cxn ang="0">
                    <a:pos x="1657" y="560"/>
                  </a:cxn>
                  <a:cxn ang="0">
                    <a:pos x="1706" y="673"/>
                  </a:cxn>
                  <a:cxn ang="0">
                    <a:pos x="1745" y="799"/>
                  </a:cxn>
                  <a:cxn ang="0">
                    <a:pos x="1767" y="927"/>
                  </a:cxn>
                  <a:cxn ang="0">
                    <a:pos x="1773" y="1057"/>
                  </a:cxn>
                  <a:cxn ang="0">
                    <a:pos x="1762" y="1187"/>
                  </a:cxn>
                  <a:cxn ang="0">
                    <a:pos x="1737" y="1314"/>
                  </a:cxn>
                  <a:cxn ang="0">
                    <a:pos x="1694" y="1439"/>
                  </a:cxn>
                  <a:cxn ang="0">
                    <a:pos x="1635" y="1557"/>
                  </a:cxn>
                  <a:cxn ang="0">
                    <a:pos x="1560" y="1670"/>
                  </a:cxn>
                  <a:cxn ang="0">
                    <a:pos x="1469" y="1774"/>
                  </a:cxn>
                  <a:cxn ang="0">
                    <a:pos x="1365" y="1865"/>
                  </a:cxn>
                  <a:cxn ang="0">
                    <a:pos x="1253" y="1940"/>
                  </a:cxn>
                  <a:cxn ang="0">
                    <a:pos x="1133" y="1999"/>
                  </a:cxn>
                  <a:cxn ang="0">
                    <a:pos x="1009" y="2041"/>
                  </a:cxn>
                  <a:cxn ang="0">
                    <a:pos x="881" y="2068"/>
                  </a:cxn>
                  <a:cxn ang="0">
                    <a:pos x="752" y="2078"/>
                  </a:cxn>
                  <a:cxn ang="0">
                    <a:pos x="622" y="2072"/>
                  </a:cxn>
                  <a:cxn ang="0">
                    <a:pos x="494" y="2051"/>
                  </a:cxn>
                  <a:cxn ang="0">
                    <a:pos x="368" y="2012"/>
                  </a:cxn>
                  <a:cxn ang="0">
                    <a:pos x="482" y="1961"/>
                  </a:cxn>
                  <a:cxn ang="0">
                    <a:pos x="589" y="1897"/>
                  </a:cxn>
                  <a:cxn ang="0">
                    <a:pos x="690" y="1819"/>
                  </a:cxn>
                  <a:cxn ang="0">
                    <a:pos x="785" y="1722"/>
                  </a:cxn>
                  <a:cxn ang="0">
                    <a:pos x="868" y="1614"/>
                  </a:cxn>
                  <a:cxn ang="0">
                    <a:pos x="936" y="1497"/>
                  </a:cxn>
                  <a:cxn ang="0">
                    <a:pos x="986" y="1374"/>
                  </a:cxn>
                  <a:cxn ang="0">
                    <a:pos x="1021" y="1240"/>
                  </a:cxn>
                  <a:cxn ang="0">
                    <a:pos x="1040" y="1097"/>
                  </a:cxn>
                  <a:cxn ang="0">
                    <a:pos x="1038" y="954"/>
                  </a:cxn>
                  <a:cxn ang="0">
                    <a:pos x="1016" y="812"/>
                  </a:cxn>
                  <a:cxn ang="0">
                    <a:pos x="975" y="673"/>
                  </a:cxn>
                  <a:cxn ang="0">
                    <a:pos x="924" y="560"/>
                  </a:cxn>
                  <a:cxn ang="0">
                    <a:pos x="860" y="452"/>
                  </a:cxn>
                  <a:cxn ang="0">
                    <a:pos x="782" y="352"/>
                  </a:cxn>
                  <a:cxn ang="0">
                    <a:pos x="700" y="271"/>
                  </a:cxn>
                  <a:cxn ang="0">
                    <a:pos x="618" y="216"/>
                  </a:cxn>
                  <a:cxn ang="0">
                    <a:pos x="531" y="178"/>
                  </a:cxn>
                  <a:cxn ang="0">
                    <a:pos x="439" y="157"/>
                  </a:cxn>
                  <a:cxn ang="0">
                    <a:pos x="345" y="152"/>
                  </a:cxn>
                  <a:cxn ang="0">
                    <a:pos x="251" y="165"/>
                  </a:cxn>
                  <a:cxn ang="0">
                    <a:pos x="161" y="195"/>
                  </a:cxn>
                  <a:cxn ang="0">
                    <a:pos x="76" y="242"/>
                  </a:cxn>
                  <a:cxn ang="0">
                    <a:pos x="0" y="305"/>
                  </a:cxn>
                  <a:cxn ang="0">
                    <a:pos x="47" y="260"/>
                  </a:cxn>
                  <a:cxn ang="0">
                    <a:pos x="148" y="182"/>
                  </a:cxn>
                  <a:cxn ang="0">
                    <a:pos x="256" y="117"/>
                  </a:cxn>
                  <a:cxn ang="0">
                    <a:pos x="368" y="66"/>
                  </a:cxn>
                  <a:cxn ang="0">
                    <a:pos x="507" y="25"/>
                  </a:cxn>
                  <a:cxn ang="0">
                    <a:pos x="649" y="4"/>
                  </a:cxn>
                </a:cxnLst>
                <a:rect l="0" t="0" r="r" b="b"/>
                <a:pathLst>
                  <a:path w="1773" h="2078">
                    <a:moveTo>
                      <a:pt x="721" y="0"/>
                    </a:moveTo>
                    <a:lnTo>
                      <a:pt x="793" y="2"/>
                    </a:lnTo>
                    <a:lnTo>
                      <a:pt x="864" y="9"/>
                    </a:lnTo>
                    <a:lnTo>
                      <a:pt x="935" y="20"/>
                    </a:lnTo>
                    <a:lnTo>
                      <a:pt x="1005" y="36"/>
                    </a:lnTo>
                    <a:lnTo>
                      <a:pt x="1069" y="55"/>
                    </a:lnTo>
                    <a:lnTo>
                      <a:pt x="1131" y="78"/>
                    </a:lnTo>
                    <a:lnTo>
                      <a:pt x="1192" y="106"/>
                    </a:lnTo>
                    <a:lnTo>
                      <a:pt x="1251" y="138"/>
                    </a:lnTo>
                    <a:lnTo>
                      <a:pt x="1309" y="173"/>
                    </a:lnTo>
                    <a:lnTo>
                      <a:pt x="1364" y="213"/>
                    </a:lnTo>
                    <a:lnTo>
                      <a:pt x="1418" y="256"/>
                    </a:lnTo>
                    <a:lnTo>
                      <a:pt x="1469" y="305"/>
                    </a:lnTo>
                    <a:lnTo>
                      <a:pt x="1514" y="352"/>
                    </a:lnTo>
                    <a:lnTo>
                      <a:pt x="1554" y="402"/>
                    </a:lnTo>
                    <a:lnTo>
                      <a:pt x="1592" y="452"/>
                    </a:lnTo>
                    <a:lnTo>
                      <a:pt x="1626" y="506"/>
                    </a:lnTo>
                    <a:lnTo>
                      <a:pt x="1657" y="560"/>
                    </a:lnTo>
                    <a:lnTo>
                      <a:pt x="1683" y="616"/>
                    </a:lnTo>
                    <a:lnTo>
                      <a:pt x="1706" y="673"/>
                    </a:lnTo>
                    <a:lnTo>
                      <a:pt x="1728" y="735"/>
                    </a:lnTo>
                    <a:lnTo>
                      <a:pt x="1745" y="799"/>
                    </a:lnTo>
                    <a:lnTo>
                      <a:pt x="1758" y="863"/>
                    </a:lnTo>
                    <a:lnTo>
                      <a:pt x="1767" y="927"/>
                    </a:lnTo>
                    <a:lnTo>
                      <a:pt x="1772" y="992"/>
                    </a:lnTo>
                    <a:lnTo>
                      <a:pt x="1773" y="1057"/>
                    </a:lnTo>
                    <a:lnTo>
                      <a:pt x="1770" y="1122"/>
                    </a:lnTo>
                    <a:lnTo>
                      <a:pt x="1762" y="1187"/>
                    </a:lnTo>
                    <a:lnTo>
                      <a:pt x="1752" y="1251"/>
                    </a:lnTo>
                    <a:lnTo>
                      <a:pt x="1737" y="1314"/>
                    </a:lnTo>
                    <a:lnTo>
                      <a:pt x="1717" y="1377"/>
                    </a:lnTo>
                    <a:lnTo>
                      <a:pt x="1694" y="1439"/>
                    </a:lnTo>
                    <a:lnTo>
                      <a:pt x="1667" y="1499"/>
                    </a:lnTo>
                    <a:lnTo>
                      <a:pt x="1635" y="1557"/>
                    </a:lnTo>
                    <a:lnTo>
                      <a:pt x="1600" y="1615"/>
                    </a:lnTo>
                    <a:lnTo>
                      <a:pt x="1560" y="1670"/>
                    </a:lnTo>
                    <a:lnTo>
                      <a:pt x="1516" y="1723"/>
                    </a:lnTo>
                    <a:lnTo>
                      <a:pt x="1469" y="1774"/>
                    </a:lnTo>
                    <a:lnTo>
                      <a:pt x="1419" y="1821"/>
                    </a:lnTo>
                    <a:lnTo>
                      <a:pt x="1365" y="1865"/>
                    </a:lnTo>
                    <a:lnTo>
                      <a:pt x="1309" y="1905"/>
                    </a:lnTo>
                    <a:lnTo>
                      <a:pt x="1253" y="1940"/>
                    </a:lnTo>
                    <a:lnTo>
                      <a:pt x="1193" y="1972"/>
                    </a:lnTo>
                    <a:lnTo>
                      <a:pt x="1133" y="1999"/>
                    </a:lnTo>
                    <a:lnTo>
                      <a:pt x="1072" y="2022"/>
                    </a:lnTo>
                    <a:lnTo>
                      <a:pt x="1009" y="2041"/>
                    </a:lnTo>
                    <a:lnTo>
                      <a:pt x="946" y="2057"/>
                    </a:lnTo>
                    <a:lnTo>
                      <a:pt x="881" y="2068"/>
                    </a:lnTo>
                    <a:lnTo>
                      <a:pt x="817" y="2075"/>
                    </a:lnTo>
                    <a:lnTo>
                      <a:pt x="752" y="2078"/>
                    </a:lnTo>
                    <a:lnTo>
                      <a:pt x="687" y="2077"/>
                    </a:lnTo>
                    <a:lnTo>
                      <a:pt x="622" y="2072"/>
                    </a:lnTo>
                    <a:lnTo>
                      <a:pt x="557" y="2064"/>
                    </a:lnTo>
                    <a:lnTo>
                      <a:pt x="494" y="2051"/>
                    </a:lnTo>
                    <a:lnTo>
                      <a:pt x="430" y="2034"/>
                    </a:lnTo>
                    <a:lnTo>
                      <a:pt x="368" y="2012"/>
                    </a:lnTo>
                    <a:lnTo>
                      <a:pt x="426" y="1989"/>
                    </a:lnTo>
                    <a:lnTo>
                      <a:pt x="482" y="1961"/>
                    </a:lnTo>
                    <a:lnTo>
                      <a:pt x="536" y="1931"/>
                    </a:lnTo>
                    <a:lnTo>
                      <a:pt x="589" y="1897"/>
                    </a:lnTo>
                    <a:lnTo>
                      <a:pt x="640" y="1860"/>
                    </a:lnTo>
                    <a:lnTo>
                      <a:pt x="690" y="1819"/>
                    </a:lnTo>
                    <a:lnTo>
                      <a:pt x="737" y="1774"/>
                    </a:lnTo>
                    <a:lnTo>
                      <a:pt x="785" y="1722"/>
                    </a:lnTo>
                    <a:lnTo>
                      <a:pt x="829" y="1669"/>
                    </a:lnTo>
                    <a:lnTo>
                      <a:pt x="868" y="1614"/>
                    </a:lnTo>
                    <a:lnTo>
                      <a:pt x="904" y="1556"/>
                    </a:lnTo>
                    <a:lnTo>
                      <a:pt x="936" y="1497"/>
                    </a:lnTo>
                    <a:lnTo>
                      <a:pt x="963" y="1436"/>
                    </a:lnTo>
                    <a:lnTo>
                      <a:pt x="986" y="1374"/>
                    </a:lnTo>
                    <a:lnTo>
                      <a:pt x="1005" y="1310"/>
                    </a:lnTo>
                    <a:lnTo>
                      <a:pt x="1021" y="1240"/>
                    </a:lnTo>
                    <a:lnTo>
                      <a:pt x="1033" y="1169"/>
                    </a:lnTo>
                    <a:lnTo>
                      <a:pt x="1040" y="1097"/>
                    </a:lnTo>
                    <a:lnTo>
                      <a:pt x="1041" y="1026"/>
                    </a:lnTo>
                    <a:lnTo>
                      <a:pt x="1038" y="954"/>
                    </a:lnTo>
                    <a:lnTo>
                      <a:pt x="1029" y="882"/>
                    </a:lnTo>
                    <a:lnTo>
                      <a:pt x="1016" y="812"/>
                    </a:lnTo>
                    <a:lnTo>
                      <a:pt x="998" y="742"/>
                    </a:lnTo>
                    <a:lnTo>
                      <a:pt x="975" y="673"/>
                    </a:lnTo>
                    <a:lnTo>
                      <a:pt x="952" y="616"/>
                    </a:lnTo>
                    <a:lnTo>
                      <a:pt x="924" y="560"/>
                    </a:lnTo>
                    <a:lnTo>
                      <a:pt x="894" y="506"/>
                    </a:lnTo>
                    <a:lnTo>
                      <a:pt x="860" y="452"/>
                    </a:lnTo>
                    <a:lnTo>
                      <a:pt x="823" y="402"/>
                    </a:lnTo>
                    <a:lnTo>
                      <a:pt x="782" y="352"/>
                    </a:lnTo>
                    <a:lnTo>
                      <a:pt x="737" y="305"/>
                    </a:lnTo>
                    <a:lnTo>
                      <a:pt x="700" y="271"/>
                    </a:lnTo>
                    <a:lnTo>
                      <a:pt x="660" y="241"/>
                    </a:lnTo>
                    <a:lnTo>
                      <a:pt x="618" y="216"/>
                    </a:lnTo>
                    <a:lnTo>
                      <a:pt x="575" y="195"/>
                    </a:lnTo>
                    <a:lnTo>
                      <a:pt x="531" y="178"/>
                    </a:lnTo>
                    <a:lnTo>
                      <a:pt x="485" y="165"/>
                    </a:lnTo>
                    <a:lnTo>
                      <a:pt x="439" y="157"/>
                    </a:lnTo>
                    <a:lnTo>
                      <a:pt x="391" y="152"/>
                    </a:lnTo>
                    <a:lnTo>
                      <a:pt x="345" y="152"/>
                    </a:lnTo>
                    <a:lnTo>
                      <a:pt x="298" y="157"/>
                    </a:lnTo>
                    <a:lnTo>
                      <a:pt x="251" y="165"/>
                    </a:lnTo>
                    <a:lnTo>
                      <a:pt x="206" y="178"/>
                    </a:lnTo>
                    <a:lnTo>
                      <a:pt x="161" y="195"/>
                    </a:lnTo>
                    <a:lnTo>
                      <a:pt x="118" y="217"/>
                    </a:lnTo>
                    <a:lnTo>
                      <a:pt x="76" y="242"/>
                    </a:lnTo>
                    <a:lnTo>
                      <a:pt x="37" y="272"/>
                    </a:lnTo>
                    <a:lnTo>
                      <a:pt x="0" y="305"/>
                    </a:lnTo>
                    <a:lnTo>
                      <a:pt x="0" y="305"/>
                    </a:lnTo>
                    <a:lnTo>
                      <a:pt x="47" y="260"/>
                    </a:lnTo>
                    <a:lnTo>
                      <a:pt x="97" y="219"/>
                    </a:lnTo>
                    <a:lnTo>
                      <a:pt x="148" y="182"/>
                    </a:lnTo>
                    <a:lnTo>
                      <a:pt x="201" y="147"/>
                    </a:lnTo>
                    <a:lnTo>
                      <a:pt x="256" y="117"/>
                    </a:lnTo>
                    <a:lnTo>
                      <a:pt x="312" y="90"/>
                    </a:lnTo>
                    <a:lnTo>
                      <a:pt x="368" y="66"/>
                    </a:lnTo>
                    <a:lnTo>
                      <a:pt x="437" y="43"/>
                    </a:lnTo>
                    <a:lnTo>
                      <a:pt x="507" y="25"/>
                    </a:lnTo>
                    <a:lnTo>
                      <a:pt x="578" y="12"/>
                    </a:lnTo>
                    <a:lnTo>
                      <a:pt x="649" y="4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innerShdw blurRad="431800" dist="317500" dir="10800000">
                  <a:prstClr val="black">
                    <a:alpha val="2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78"/>
              <p:cNvSpPr>
                <a:spLocks/>
              </p:cNvSpPr>
              <p:nvPr/>
            </p:nvSpPr>
            <p:spPr bwMode="auto">
              <a:xfrm>
                <a:off x="5024438" y="1547813"/>
                <a:ext cx="3298825" cy="2744788"/>
              </a:xfrm>
              <a:custGeom>
                <a:avLst/>
                <a:gdLst/>
                <a:ahLst/>
                <a:cxnLst>
                  <a:cxn ang="0">
                    <a:pos x="1122" y="2"/>
                  </a:cxn>
                  <a:cxn ang="0">
                    <a:pos x="1251" y="20"/>
                  </a:cxn>
                  <a:cxn ang="0">
                    <a:pos x="1377" y="55"/>
                  </a:cxn>
                  <a:cxn ang="0">
                    <a:pos x="1498" y="105"/>
                  </a:cxn>
                  <a:cxn ang="0">
                    <a:pos x="1614" y="172"/>
                  </a:cxn>
                  <a:cxn ang="0">
                    <a:pos x="1724" y="256"/>
                  </a:cxn>
                  <a:cxn ang="0">
                    <a:pos x="1821" y="354"/>
                  </a:cxn>
                  <a:cxn ang="0">
                    <a:pos x="1905" y="463"/>
                  </a:cxn>
                  <a:cxn ang="0">
                    <a:pos x="1972" y="579"/>
                  </a:cxn>
                  <a:cxn ang="0">
                    <a:pos x="2022" y="700"/>
                  </a:cxn>
                  <a:cxn ang="0">
                    <a:pos x="2057" y="827"/>
                  </a:cxn>
                  <a:cxn ang="0">
                    <a:pos x="2075" y="956"/>
                  </a:cxn>
                  <a:cxn ang="0">
                    <a:pos x="2077" y="1085"/>
                  </a:cxn>
                  <a:cxn ang="0">
                    <a:pos x="2063" y="1215"/>
                  </a:cxn>
                  <a:cxn ang="0">
                    <a:pos x="2033" y="1343"/>
                  </a:cxn>
                  <a:cxn ang="0">
                    <a:pos x="1988" y="1347"/>
                  </a:cxn>
                  <a:cxn ang="0">
                    <a:pos x="1931" y="1237"/>
                  </a:cxn>
                  <a:cxn ang="0">
                    <a:pos x="1859" y="1133"/>
                  </a:cxn>
                  <a:cxn ang="0">
                    <a:pos x="1774" y="1036"/>
                  </a:cxn>
                  <a:cxn ang="0">
                    <a:pos x="1669" y="944"/>
                  </a:cxn>
                  <a:cxn ang="0">
                    <a:pos x="1556" y="869"/>
                  </a:cxn>
                  <a:cxn ang="0">
                    <a:pos x="1436" y="809"/>
                  </a:cxn>
                  <a:cxn ang="0">
                    <a:pos x="1310" y="767"/>
                  </a:cxn>
                  <a:cxn ang="0">
                    <a:pos x="1169" y="740"/>
                  </a:cxn>
                  <a:cxn ang="0">
                    <a:pos x="1026" y="731"/>
                  </a:cxn>
                  <a:cxn ang="0">
                    <a:pos x="883" y="743"/>
                  </a:cxn>
                  <a:cxn ang="0">
                    <a:pos x="742" y="774"/>
                  </a:cxn>
                  <a:cxn ang="0">
                    <a:pos x="617" y="821"/>
                  </a:cxn>
                  <a:cxn ang="0">
                    <a:pos x="506" y="878"/>
                  </a:cxn>
                  <a:cxn ang="0">
                    <a:pos x="402" y="950"/>
                  </a:cxn>
                  <a:cxn ang="0">
                    <a:pos x="305" y="1036"/>
                  </a:cxn>
                  <a:cxn ang="0">
                    <a:pos x="304" y="1036"/>
                  </a:cxn>
                  <a:cxn ang="0">
                    <a:pos x="270" y="1074"/>
                  </a:cxn>
                  <a:cxn ang="0">
                    <a:pos x="216" y="1153"/>
                  </a:cxn>
                  <a:cxn ang="0">
                    <a:pos x="178" y="1240"/>
                  </a:cxn>
                  <a:cxn ang="0">
                    <a:pos x="157" y="1331"/>
                  </a:cxn>
                  <a:cxn ang="0">
                    <a:pos x="152" y="1423"/>
                  </a:cxn>
                  <a:cxn ang="0">
                    <a:pos x="163" y="1515"/>
                  </a:cxn>
                  <a:cxn ang="0">
                    <a:pos x="191" y="1605"/>
                  </a:cxn>
                  <a:cxn ang="0">
                    <a:pos x="235" y="1689"/>
                  </a:cxn>
                  <a:cxn ang="0">
                    <a:pos x="222" y="1679"/>
                  </a:cxn>
                  <a:cxn ang="0">
                    <a:pos x="149" y="1573"/>
                  </a:cxn>
                  <a:cxn ang="0">
                    <a:pos x="91" y="1462"/>
                  </a:cxn>
                  <a:cxn ang="0">
                    <a:pos x="44" y="1336"/>
                  </a:cxn>
                  <a:cxn ang="0">
                    <a:pos x="12" y="1195"/>
                  </a:cxn>
                  <a:cxn ang="0">
                    <a:pos x="0" y="1052"/>
                  </a:cxn>
                  <a:cxn ang="0">
                    <a:pos x="9" y="908"/>
                  </a:cxn>
                  <a:cxn ang="0">
                    <a:pos x="36" y="767"/>
                  </a:cxn>
                  <a:cxn ang="0">
                    <a:pos x="79" y="642"/>
                  </a:cxn>
                  <a:cxn ang="0">
                    <a:pos x="138" y="521"/>
                  </a:cxn>
                  <a:cxn ang="0">
                    <a:pos x="213" y="408"/>
                  </a:cxn>
                  <a:cxn ang="0">
                    <a:pos x="305" y="303"/>
                  </a:cxn>
                  <a:cxn ang="0">
                    <a:pos x="402" y="218"/>
                  </a:cxn>
                  <a:cxn ang="0">
                    <a:pos x="506" y="147"/>
                  </a:cxn>
                  <a:cxn ang="0">
                    <a:pos x="617" y="89"/>
                  </a:cxn>
                  <a:cxn ang="0">
                    <a:pos x="735" y="44"/>
                  </a:cxn>
                  <a:cxn ang="0">
                    <a:pos x="862" y="14"/>
                  </a:cxn>
                  <a:cxn ang="0">
                    <a:pos x="992" y="0"/>
                  </a:cxn>
                </a:cxnLst>
                <a:rect l="0" t="0" r="r" b="b"/>
                <a:pathLst>
                  <a:path w="2078" h="1729">
                    <a:moveTo>
                      <a:pt x="1057" y="0"/>
                    </a:moveTo>
                    <a:lnTo>
                      <a:pt x="1122" y="2"/>
                    </a:lnTo>
                    <a:lnTo>
                      <a:pt x="1186" y="10"/>
                    </a:lnTo>
                    <a:lnTo>
                      <a:pt x="1251" y="20"/>
                    </a:lnTo>
                    <a:lnTo>
                      <a:pt x="1314" y="36"/>
                    </a:lnTo>
                    <a:lnTo>
                      <a:pt x="1377" y="55"/>
                    </a:lnTo>
                    <a:lnTo>
                      <a:pt x="1438" y="79"/>
                    </a:lnTo>
                    <a:lnTo>
                      <a:pt x="1498" y="105"/>
                    </a:lnTo>
                    <a:lnTo>
                      <a:pt x="1558" y="137"/>
                    </a:lnTo>
                    <a:lnTo>
                      <a:pt x="1614" y="172"/>
                    </a:lnTo>
                    <a:lnTo>
                      <a:pt x="1670" y="212"/>
                    </a:lnTo>
                    <a:lnTo>
                      <a:pt x="1724" y="256"/>
                    </a:lnTo>
                    <a:lnTo>
                      <a:pt x="1774" y="303"/>
                    </a:lnTo>
                    <a:lnTo>
                      <a:pt x="1821" y="354"/>
                    </a:lnTo>
                    <a:lnTo>
                      <a:pt x="1865" y="407"/>
                    </a:lnTo>
                    <a:lnTo>
                      <a:pt x="1905" y="463"/>
                    </a:lnTo>
                    <a:lnTo>
                      <a:pt x="1940" y="520"/>
                    </a:lnTo>
                    <a:lnTo>
                      <a:pt x="1972" y="579"/>
                    </a:lnTo>
                    <a:lnTo>
                      <a:pt x="1999" y="639"/>
                    </a:lnTo>
                    <a:lnTo>
                      <a:pt x="2022" y="700"/>
                    </a:lnTo>
                    <a:lnTo>
                      <a:pt x="2042" y="763"/>
                    </a:lnTo>
                    <a:lnTo>
                      <a:pt x="2057" y="827"/>
                    </a:lnTo>
                    <a:lnTo>
                      <a:pt x="2067" y="891"/>
                    </a:lnTo>
                    <a:lnTo>
                      <a:pt x="2075" y="956"/>
                    </a:lnTo>
                    <a:lnTo>
                      <a:pt x="2078" y="1021"/>
                    </a:lnTo>
                    <a:lnTo>
                      <a:pt x="2077" y="1085"/>
                    </a:lnTo>
                    <a:lnTo>
                      <a:pt x="2072" y="1151"/>
                    </a:lnTo>
                    <a:lnTo>
                      <a:pt x="2063" y="1215"/>
                    </a:lnTo>
                    <a:lnTo>
                      <a:pt x="2050" y="1279"/>
                    </a:lnTo>
                    <a:lnTo>
                      <a:pt x="2033" y="1343"/>
                    </a:lnTo>
                    <a:lnTo>
                      <a:pt x="2011" y="1404"/>
                    </a:lnTo>
                    <a:lnTo>
                      <a:pt x="1988" y="1347"/>
                    </a:lnTo>
                    <a:lnTo>
                      <a:pt x="1962" y="1291"/>
                    </a:lnTo>
                    <a:lnTo>
                      <a:pt x="1931" y="1237"/>
                    </a:lnTo>
                    <a:lnTo>
                      <a:pt x="1897" y="1183"/>
                    </a:lnTo>
                    <a:lnTo>
                      <a:pt x="1859" y="1133"/>
                    </a:lnTo>
                    <a:lnTo>
                      <a:pt x="1819" y="1083"/>
                    </a:lnTo>
                    <a:lnTo>
                      <a:pt x="1774" y="1036"/>
                    </a:lnTo>
                    <a:lnTo>
                      <a:pt x="1723" y="987"/>
                    </a:lnTo>
                    <a:lnTo>
                      <a:pt x="1669" y="944"/>
                    </a:lnTo>
                    <a:lnTo>
                      <a:pt x="1614" y="904"/>
                    </a:lnTo>
                    <a:lnTo>
                      <a:pt x="1556" y="869"/>
                    </a:lnTo>
                    <a:lnTo>
                      <a:pt x="1497" y="837"/>
                    </a:lnTo>
                    <a:lnTo>
                      <a:pt x="1436" y="809"/>
                    </a:lnTo>
                    <a:lnTo>
                      <a:pt x="1374" y="786"/>
                    </a:lnTo>
                    <a:lnTo>
                      <a:pt x="1310" y="767"/>
                    </a:lnTo>
                    <a:lnTo>
                      <a:pt x="1240" y="751"/>
                    </a:lnTo>
                    <a:lnTo>
                      <a:pt x="1169" y="740"/>
                    </a:lnTo>
                    <a:lnTo>
                      <a:pt x="1098" y="733"/>
                    </a:lnTo>
                    <a:lnTo>
                      <a:pt x="1026" y="731"/>
                    </a:lnTo>
                    <a:lnTo>
                      <a:pt x="954" y="735"/>
                    </a:lnTo>
                    <a:lnTo>
                      <a:pt x="883" y="743"/>
                    </a:lnTo>
                    <a:lnTo>
                      <a:pt x="812" y="756"/>
                    </a:lnTo>
                    <a:lnTo>
                      <a:pt x="742" y="774"/>
                    </a:lnTo>
                    <a:lnTo>
                      <a:pt x="673" y="797"/>
                    </a:lnTo>
                    <a:lnTo>
                      <a:pt x="617" y="821"/>
                    </a:lnTo>
                    <a:lnTo>
                      <a:pt x="561" y="848"/>
                    </a:lnTo>
                    <a:lnTo>
                      <a:pt x="506" y="878"/>
                    </a:lnTo>
                    <a:lnTo>
                      <a:pt x="453" y="913"/>
                    </a:lnTo>
                    <a:lnTo>
                      <a:pt x="402" y="950"/>
                    </a:lnTo>
                    <a:lnTo>
                      <a:pt x="352" y="991"/>
                    </a:lnTo>
                    <a:lnTo>
                      <a:pt x="305" y="1036"/>
                    </a:lnTo>
                    <a:lnTo>
                      <a:pt x="305" y="1036"/>
                    </a:lnTo>
                    <a:lnTo>
                      <a:pt x="304" y="1036"/>
                    </a:lnTo>
                    <a:lnTo>
                      <a:pt x="304" y="1037"/>
                    </a:lnTo>
                    <a:lnTo>
                      <a:pt x="270" y="1074"/>
                    </a:lnTo>
                    <a:lnTo>
                      <a:pt x="241" y="1113"/>
                    </a:lnTo>
                    <a:lnTo>
                      <a:pt x="216" y="1153"/>
                    </a:lnTo>
                    <a:lnTo>
                      <a:pt x="195" y="1196"/>
                    </a:lnTo>
                    <a:lnTo>
                      <a:pt x="178" y="1240"/>
                    </a:lnTo>
                    <a:lnTo>
                      <a:pt x="165" y="1285"/>
                    </a:lnTo>
                    <a:lnTo>
                      <a:pt x="157" y="1331"/>
                    </a:lnTo>
                    <a:lnTo>
                      <a:pt x="152" y="1377"/>
                    </a:lnTo>
                    <a:lnTo>
                      <a:pt x="152" y="1423"/>
                    </a:lnTo>
                    <a:lnTo>
                      <a:pt x="155" y="1470"/>
                    </a:lnTo>
                    <a:lnTo>
                      <a:pt x="163" y="1515"/>
                    </a:lnTo>
                    <a:lnTo>
                      <a:pt x="175" y="1561"/>
                    </a:lnTo>
                    <a:lnTo>
                      <a:pt x="191" y="1605"/>
                    </a:lnTo>
                    <a:lnTo>
                      <a:pt x="211" y="1648"/>
                    </a:lnTo>
                    <a:lnTo>
                      <a:pt x="235" y="1689"/>
                    </a:lnTo>
                    <a:lnTo>
                      <a:pt x="263" y="1729"/>
                    </a:lnTo>
                    <a:lnTo>
                      <a:pt x="222" y="1679"/>
                    </a:lnTo>
                    <a:lnTo>
                      <a:pt x="183" y="1627"/>
                    </a:lnTo>
                    <a:lnTo>
                      <a:pt x="149" y="1573"/>
                    </a:lnTo>
                    <a:lnTo>
                      <a:pt x="118" y="1518"/>
                    </a:lnTo>
                    <a:lnTo>
                      <a:pt x="91" y="1462"/>
                    </a:lnTo>
                    <a:lnTo>
                      <a:pt x="67" y="1404"/>
                    </a:lnTo>
                    <a:lnTo>
                      <a:pt x="44" y="1336"/>
                    </a:lnTo>
                    <a:lnTo>
                      <a:pt x="26" y="1266"/>
                    </a:lnTo>
                    <a:lnTo>
                      <a:pt x="12" y="1195"/>
                    </a:lnTo>
                    <a:lnTo>
                      <a:pt x="4" y="1123"/>
                    </a:lnTo>
                    <a:lnTo>
                      <a:pt x="0" y="1052"/>
                    </a:lnTo>
                    <a:lnTo>
                      <a:pt x="2" y="980"/>
                    </a:lnTo>
                    <a:lnTo>
                      <a:pt x="9" y="908"/>
                    </a:lnTo>
                    <a:lnTo>
                      <a:pt x="20" y="838"/>
                    </a:lnTo>
                    <a:lnTo>
                      <a:pt x="36" y="767"/>
                    </a:lnTo>
                    <a:lnTo>
                      <a:pt x="55" y="704"/>
                    </a:lnTo>
                    <a:lnTo>
                      <a:pt x="79" y="642"/>
                    </a:lnTo>
                    <a:lnTo>
                      <a:pt x="106" y="581"/>
                    </a:lnTo>
                    <a:lnTo>
                      <a:pt x="138" y="521"/>
                    </a:lnTo>
                    <a:lnTo>
                      <a:pt x="173" y="464"/>
                    </a:lnTo>
                    <a:lnTo>
                      <a:pt x="213" y="408"/>
                    </a:lnTo>
                    <a:lnTo>
                      <a:pt x="256" y="355"/>
                    </a:lnTo>
                    <a:lnTo>
                      <a:pt x="305" y="303"/>
                    </a:lnTo>
                    <a:lnTo>
                      <a:pt x="352" y="258"/>
                    </a:lnTo>
                    <a:lnTo>
                      <a:pt x="402" y="218"/>
                    </a:lnTo>
                    <a:lnTo>
                      <a:pt x="453" y="180"/>
                    </a:lnTo>
                    <a:lnTo>
                      <a:pt x="506" y="147"/>
                    </a:lnTo>
                    <a:lnTo>
                      <a:pt x="561" y="116"/>
                    </a:lnTo>
                    <a:lnTo>
                      <a:pt x="617" y="89"/>
                    </a:lnTo>
                    <a:lnTo>
                      <a:pt x="673" y="66"/>
                    </a:lnTo>
                    <a:lnTo>
                      <a:pt x="735" y="44"/>
                    </a:lnTo>
                    <a:lnTo>
                      <a:pt x="799" y="27"/>
                    </a:lnTo>
                    <a:lnTo>
                      <a:pt x="862" y="14"/>
                    </a:lnTo>
                    <a:lnTo>
                      <a:pt x="927" y="6"/>
                    </a:lnTo>
                    <a:lnTo>
                      <a:pt x="992" y="0"/>
                    </a:lnTo>
                    <a:lnTo>
                      <a:pt x="1057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innerShdw blurRad="431800" dist="317500" dir="5400000">
                  <a:prstClr val="black">
                    <a:alpha val="2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479"/>
              <p:cNvSpPr>
                <a:spLocks/>
              </p:cNvSpPr>
              <p:nvPr/>
            </p:nvSpPr>
            <p:spPr bwMode="auto">
              <a:xfrm>
                <a:off x="3863976" y="3192463"/>
                <a:ext cx="3297238" cy="2814638"/>
              </a:xfrm>
              <a:custGeom>
                <a:avLst/>
                <a:gdLst/>
                <a:ahLst/>
                <a:cxnLst>
                  <a:cxn ang="0">
                    <a:pos x="1818" y="47"/>
                  </a:cxn>
                  <a:cxn ang="0">
                    <a:pos x="1896" y="147"/>
                  </a:cxn>
                  <a:cxn ang="0">
                    <a:pos x="1960" y="255"/>
                  </a:cxn>
                  <a:cxn ang="0">
                    <a:pos x="2011" y="368"/>
                  </a:cxn>
                  <a:cxn ang="0">
                    <a:pos x="2052" y="507"/>
                  </a:cxn>
                  <a:cxn ang="0">
                    <a:pos x="2074" y="649"/>
                  </a:cxn>
                  <a:cxn ang="0">
                    <a:pos x="2076" y="792"/>
                  </a:cxn>
                  <a:cxn ang="0">
                    <a:pos x="2057" y="935"/>
                  </a:cxn>
                  <a:cxn ang="0">
                    <a:pos x="2022" y="1069"/>
                  </a:cxn>
                  <a:cxn ang="0">
                    <a:pos x="1972" y="1192"/>
                  </a:cxn>
                  <a:cxn ang="0">
                    <a:pos x="1904" y="1309"/>
                  </a:cxn>
                  <a:cxn ang="0">
                    <a:pos x="1821" y="1417"/>
                  </a:cxn>
                  <a:cxn ang="0">
                    <a:pos x="1726" y="1514"/>
                  </a:cxn>
                  <a:cxn ang="0">
                    <a:pos x="1625" y="1592"/>
                  </a:cxn>
                  <a:cxn ang="0">
                    <a:pos x="1518" y="1656"/>
                  </a:cxn>
                  <a:cxn ang="0">
                    <a:pos x="1404" y="1707"/>
                  </a:cxn>
                  <a:cxn ang="0">
                    <a:pos x="1279" y="1746"/>
                  </a:cxn>
                  <a:cxn ang="0">
                    <a:pos x="1151" y="1767"/>
                  </a:cxn>
                  <a:cxn ang="0">
                    <a:pos x="1021" y="1773"/>
                  </a:cxn>
                  <a:cxn ang="0">
                    <a:pos x="891" y="1763"/>
                  </a:cxn>
                  <a:cxn ang="0">
                    <a:pos x="764" y="1736"/>
                  </a:cxn>
                  <a:cxn ang="0">
                    <a:pos x="639" y="1694"/>
                  </a:cxn>
                  <a:cxn ang="0">
                    <a:pos x="521" y="1635"/>
                  </a:cxn>
                  <a:cxn ang="0">
                    <a:pos x="408" y="1560"/>
                  </a:cxn>
                  <a:cxn ang="0">
                    <a:pos x="304" y="1469"/>
                  </a:cxn>
                  <a:cxn ang="0">
                    <a:pos x="213" y="1365"/>
                  </a:cxn>
                  <a:cxn ang="0">
                    <a:pos x="138" y="1252"/>
                  </a:cxn>
                  <a:cxn ang="0">
                    <a:pos x="79" y="1134"/>
                  </a:cxn>
                  <a:cxn ang="0">
                    <a:pos x="37" y="1009"/>
                  </a:cxn>
                  <a:cxn ang="0">
                    <a:pos x="10" y="882"/>
                  </a:cxn>
                  <a:cxn ang="0">
                    <a:pos x="0" y="752"/>
                  </a:cxn>
                  <a:cxn ang="0">
                    <a:pos x="6" y="622"/>
                  </a:cxn>
                  <a:cxn ang="0">
                    <a:pos x="27" y="494"/>
                  </a:cxn>
                  <a:cxn ang="0">
                    <a:pos x="66" y="368"/>
                  </a:cxn>
                  <a:cxn ang="0">
                    <a:pos x="117" y="481"/>
                  </a:cxn>
                  <a:cxn ang="0">
                    <a:pos x="181" y="589"/>
                  </a:cxn>
                  <a:cxn ang="0">
                    <a:pos x="259" y="690"/>
                  </a:cxn>
                  <a:cxn ang="0">
                    <a:pos x="356" y="785"/>
                  </a:cxn>
                  <a:cxn ang="0">
                    <a:pos x="464" y="869"/>
                  </a:cxn>
                  <a:cxn ang="0">
                    <a:pos x="581" y="936"/>
                  </a:cxn>
                  <a:cxn ang="0">
                    <a:pos x="704" y="987"/>
                  </a:cxn>
                  <a:cxn ang="0">
                    <a:pos x="838" y="1022"/>
                  </a:cxn>
                  <a:cxn ang="0">
                    <a:pos x="981" y="1040"/>
                  </a:cxn>
                  <a:cxn ang="0">
                    <a:pos x="1124" y="1038"/>
                  </a:cxn>
                  <a:cxn ang="0">
                    <a:pos x="1266" y="1016"/>
                  </a:cxn>
                  <a:cxn ang="0">
                    <a:pos x="1404" y="975"/>
                  </a:cxn>
                  <a:cxn ang="0">
                    <a:pos x="1517" y="925"/>
                  </a:cxn>
                  <a:cxn ang="0">
                    <a:pos x="1624" y="860"/>
                  </a:cxn>
                  <a:cxn ang="0">
                    <a:pos x="1724" y="783"/>
                  </a:cxn>
                  <a:cxn ang="0">
                    <a:pos x="1772" y="738"/>
                  </a:cxn>
                  <a:cxn ang="0">
                    <a:pos x="1806" y="700"/>
                  </a:cxn>
                  <a:cxn ang="0">
                    <a:pos x="1861" y="619"/>
                  </a:cxn>
                  <a:cxn ang="0">
                    <a:pos x="1899" y="531"/>
                  </a:cxn>
                  <a:cxn ang="0">
                    <a:pos x="1921" y="439"/>
                  </a:cxn>
                  <a:cxn ang="0">
                    <a:pos x="1925" y="345"/>
                  </a:cxn>
                  <a:cxn ang="0">
                    <a:pos x="1912" y="251"/>
                  </a:cxn>
                  <a:cxn ang="0">
                    <a:pos x="1883" y="161"/>
                  </a:cxn>
                  <a:cxn ang="0">
                    <a:pos x="1837" y="76"/>
                  </a:cxn>
                  <a:cxn ang="0">
                    <a:pos x="1773" y="0"/>
                  </a:cxn>
                </a:cxnLst>
                <a:rect l="0" t="0" r="r" b="b"/>
                <a:pathLst>
                  <a:path w="2077" h="1773">
                    <a:moveTo>
                      <a:pt x="1773" y="0"/>
                    </a:moveTo>
                    <a:lnTo>
                      <a:pt x="1818" y="47"/>
                    </a:lnTo>
                    <a:lnTo>
                      <a:pt x="1859" y="97"/>
                    </a:lnTo>
                    <a:lnTo>
                      <a:pt x="1896" y="147"/>
                    </a:lnTo>
                    <a:lnTo>
                      <a:pt x="1930" y="201"/>
                    </a:lnTo>
                    <a:lnTo>
                      <a:pt x="1960" y="255"/>
                    </a:lnTo>
                    <a:lnTo>
                      <a:pt x="1988" y="311"/>
                    </a:lnTo>
                    <a:lnTo>
                      <a:pt x="2011" y="368"/>
                    </a:lnTo>
                    <a:lnTo>
                      <a:pt x="2034" y="437"/>
                    </a:lnTo>
                    <a:lnTo>
                      <a:pt x="2052" y="507"/>
                    </a:lnTo>
                    <a:lnTo>
                      <a:pt x="2065" y="577"/>
                    </a:lnTo>
                    <a:lnTo>
                      <a:pt x="2074" y="649"/>
                    </a:lnTo>
                    <a:lnTo>
                      <a:pt x="2077" y="721"/>
                    </a:lnTo>
                    <a:lnTo>
                      <a:pt x="2076" y="792"/>
                    </a:lnTo>
                    <a:lnTo>
                      <a:pt x="2069" y="864"/>
                    </a:lnTo>
                    <a:lnTo>
                      <a:pt x="2057" y="935"/>
                    </a:lnTo>
                    <a:lnTo>
                      <a:pt x="2041" y="1005"/>
                    </a:lnTo>
                    <a:lnTo>
                      <a:pt x="2022" y="1069"/>
                    </a:lnTo>
                    <a:lnTo>
                      <a:pt x="1999" y="1131"/>
                    </a:lnTo>
                    <a:lnTo>
                      <a:pt x="1972" y="1192"/>
                    </a:lnTo>
                    <a:lnTo>
                      <a:pt x="1940" y="1251"/>
                    </a:lnTo>
                    <a:lnTo>
                      <a:pt x="1904" y="1309"/>
                    </a:lnTo>
                    <a:lnTo>
                      <a:pt x="1865" y="1364"/>
                    </a:lnTo>
                    <a:lnTo>
                      <a:pt x="1821" y="1417"/>
                    </a:lnTo>
                    <a:lnTo>
                      <a:pt x="1773" y="1469"/>
                    </a:lnTo>
                    <a:lnTo>
                      <a:pt x="1726" y="1514"/>
                    </a:lnTo>
                    <a:lnTo>
                      <a:pt x="1676" y="1555"/>
                    </a:lnTo>
                    <a:lnTo>
                      <a:pt x="1625" y="1592"/>
                    </a:lnTo>
                    <a:lnTo>
                      <a:pt x="1572" y="1626"/>
                    </a:lnTo>
                    <a:lnTo>
                      <a:pt x="1518" y="1656"/>
                    </a:lnTo>
                    <a:lnTo>
                      <a:pt x="1462" y="1684"/>
                    </a:lnTo>
                    <a:lnTo>
                      <a:pt x="1404" y="1707"/>
                    </a:lnTo>
                    <a:lnTo>
                      <a:pt x="1342" y="1729"/>
                    </a:lnTo>
                    <a:lnTo>
                      <a:pt x="1279" y="1746"/>
                    </a:lnTo>
                    <a:lnTo>
                      <a:pt x="1215" y="1759"/>
                    </a:lnTo>
                    <a:lnTo>
                      <a:pt x="1151" y="1767"/>
                    </a:lnTo>
                    <a:lnTo>
                      <a:pt x="1086" y="1772"/>
                    </a:lnTo>
                    <a:lnTo>
                      <a:pt x="1021" y="1773"/>
                    </a:lnTo>
                    <a:lnTo>
                      <a:pt x="956" y="1770"/>
                    </a:lnTo>
                    <a:lnTo>
                      <a:pt x="891" y="1763"/>
                    </a:lnTo>
                    <a:lnTo>
                      <a:pt x="827" y="1752"/>
                    </a:lnTo>
                    <a:lnTo>
                      <a:pt x="764" y="1736"/>
                    </a:lnTo>
                    <a:lnTo>
                      <a:pt x="701" y="1717"/>
                    </a:lnTo>
                    <a:lnTo>
                      <a:pt x="639" y="1694"/>
                    </a:lnTo>
                    <a:lnTo>
                      <a:pt x="579" y="1667"/>
                    </a:lnTo>
                    <a:lnTo>
                      <a:pt x="521" y="1635"/>
                    </a:lnTo>
                    <a:lnTo>
                      <a:pt x="463" y="1600"/>
                    </a:lnTo>
                    <a:lnTo>
                      <a:pt x="408" y="1560"/>
                    </a:lnTo>
                    <a:lnTo>
                      <a:pt x="355" y="1516"/>
                    </a:lnTo>
                    <a:lnTo>
                      <a:pt x="304" y="1469"/>
                    </a:lnTo>
                    <a:lnTo>
                      <a:pt x="257" y="1418"/>
                    </a:lnTo>
                    <a:lnTo>
                      <a:pt x="213" y="1365"/>
                    </a:lnTo>
                    <a:lnTo>
                      <a:pt x="174" y="1310"/>
                    </a:lnTo>
                    <a:lnTo>
                      <a:pt x="138" y="1252"/>
                    </a:lnTo>
                    <a:lnTo>
                      <a:pt x="106" y="1194"/>
                    </a:lnTo>
                    <a:lnTo>
                      <a:pt x="79" y="1134"/>
                    </a:lnTo>
                    <a:lnTo>
                      <a:pt x="56" y="1072"/>
                    </a:lnTo>
                    <a:lnTo>
                      <a:pt x="37" y="1009"/>
                    </a:lnTo>
                    <a:lnTo>
                      <a:pt x="21" y="946"/>
                    </a:lnTo>
                    <a:lnTo>
                      <a:pt x="10" y="882"/>
                    </a:lnTo>
                    <a:lnTo>
                      <a:pt x="3" y="817"/>
                    </a:lnTo>
                    <a:lnTo>
                      <a:pt x="0" y="752"/>
                    </a:lnTo>
                    <a:lnTo>
                      <a:pt x="1" y="687"/>
                    </a:lnTo>
                    <a:lnTo>
                      <a:pt x="6" y="622"/>
                    </a:lnTo>
                    <a:lnTo>
                      <a:pt x="15" y="558"/>
                    </a:lnTo>
                    <a:lnTo>
                      <a:pt x="27" y="494"/>
                    </a:lnTo>
                    <a:lnTo>
                      <a:pt x="45" y="430"/>
                    </a:lnTo>
                    <a:lnTo>
                      <a:pt x="66" y="368"/>
                    </a:lnTo>
                    <a:lnTo>
                      <a:pt x="89" y="425"/>
                    </a:lnTo>
                    <a:lnTo>
                      <a:pt x="117" y="481"/>
                    </a:lnTo>
                    <a:lnTo>
                      <a:pt x="147" y="536"/>
                    </a:lnTo>
                    <a:lnTo>
                      <a:pt x="181" y="589"/>
                    </a:lnTo>
                    <a:lnTo>
                      <a:pt x="218" y="640"/>
                    </a:lnTo>
                    <a:lnTo>
                      <a:pt x="259" y="690"/>
                    </a:lnTo>
                    <a:lnTo>
                      <a:pt x="304" y="737"/>
                    </a:lnTo>
                    <a:lnTo>
                      <a:pt x="356" y="785"/>
                    </a:lnTo>
                    <a:lnTo>
                      <a:pt x="409" y="829"/>
                    </a:lnTo>
                    <a:lnTo>
                      <a:pt x="464" y="869"/>
                    </a:lnTo>
                    <a:lnTo>
                      <a:pt x="522" y="904"/>
                    </a:lnTo>
                    <a:lnTo>
                      <a:pt x="581" y="936"/>
                    </a:lnTo>
                    <a:lnTo>
                      <a:pt x="642" y="963"/>
                    </a:lnTo>
                    <a:lnTo>
                      <a:pt x="704" y="987"/>
                    </a:lnTo>
                    <a:lnTo>
                      <a:pt x="767" y="1005"/>
                    </a:lnTo>
                    <a:lnTo>
                      <a:pt x="838" y="1022"/>
                    </a:lnTo>
                    <a:lnTo>
                      <a:pt x="909" y="1033"/>
                    </a:lnTo>
                    <a:lnTo>
                      <a:pt x="981" y="1040"/>
                    </a:lnTo>
                    <a:lnTo>
                      <a:pt x="1052" y="1042"/>
                    </a:lnTo>
                    <a:lnTo>
                      <a:pt x="1124" y="1038"/>
                    </a:lnTo>
                    <a:lnTo>
                      <a:pt x="1195" y="1030"/>
                    </a:lnTo>
                    <a:lnTo>
                      <a:pt x="1266" y="1016"/>
                    </a:lnTo>
                    <a:lnTo>
                      <a:pt x="1336" y="998"/>
                    </a:lnTo>
                    <a:lnTo>
                      <a:pt x="1404" y="975"/>
                    </a:lnTo>
                    <a:lnTo>
                      <a:pt x="1461" y="951"/>
                    </a:lnTo>
                    <a:lnTo>
                      <a:pt x="1517" y="925"/>
                    </a:lnTo>
                    <a:lnTo>
                      <a:pt x="1571" y="895"/>
                    </a:lnTo>
                    <a:lnTo>
                      <a:pt x="1624" y="860"/>
                    </a:lnTo>
                    <a:lnTo>
                      <a:pt x="1675" y="823"/>
                    </a:lnTo>
                    <a:lnTo>
                      <a:pt x="1724" y="783"/>
                    </a:lnTo>
                    <a:lnTo>
                      <a:pt x="1771" y="738"/>
                    </a:lnTo>
                    <a:lnTo>
                      <a:pt x="1772" y="738"/>
                    </a:lnTo>
                    <a:lnTo>
                      <a:pt x="1772" y="737"/>
                    </a:lnTo>
                    <a:lnTo>
                      <a:pt x="1806" y="700"/>
                    </a:lnTo>
                    <a:lnTo>
                      <a:pt x="1836" y="661"/>
                    </a:lnTo>
                    <a:lnTo>
                      <a:pt x="1861" y="619"/>
                    </a:lnTo>
                    <a:lnTo>
                      <a:pt x="1882" y="576"/>
                    </a:lnTo>
                    <a:lnTo>
                      <a:pt x="1899" y="531"/>
                    </a:lnTo>
                    <a:lnTo>
                      <a:pt x="1912" y="485"/>
                    </a:lnTo>
                    <a:lnTo>
                      <a:pt x="1921" y="439"/>
                    </a:lnTo>
                    <a:lnTo>
                      <a:pt x="1925" y="392"/>
                    </a:lnTo>
                    <a:lnTo>
                      <a:pt x="1925" y="345"/>
                    </a:lnTo>
                    <a:lnTo>
                      <a:pt x="1921" y="298"/>
                    </a:lnTo>
                    <a:lnTo>
                      <a:pt x="1912" y="251"/>
                    </a:lnTo>
                    <a:lnTo>
                      <a:pt x="1899" y="206"/>
                    </a:lnTo>
                    <a:lnTo>
                      <a:pt x="1883" y="161"/>
                    </a:lnTo>
                    <a:lnTo>
                      <a:pt x="1861" y="118"/>
                    </a:lnTo>
                    <a:lnTo>
                      <a:pt x="1837" y="76"/>
                    </a:lnTo>
                    <a:lnTo>
                      <a:pt x="1806" y="37"/>
                    </a:lnTo>
                    <a:lnTo>
                      <a:pt x="1773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innerShdw blurRad="431800" dist="317500" dir="16200000">
                  <a:prstClr val="black">
                    <a:alpha val="2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480"/>
              <p:cNvSpPr>
                <a:spLocks/>
              </p:cNvSpPr>
              <p:nvPr/>
            </p:nvSpPr>
            <p:spPr bwMode="auto">
              <a:xfrm>
                <a:off x="5013326" y="1527175"/>
                <a:ext cx="3314700" cy="2765425"/>
              </a:xfrm>
              <a:custGeom>
                <a:avLst/>
                <a:gdLst/>
                <a:ahLst/>
                <a:cxnLst>
                  <a:cxn ang="0">
                    <a:pos x="1193" y="11"/>
                  </a:cxn>
                  <a:cxn ang="0">
                    <a:pos x="1389" y="58"/>
                  </a:cxn>
                  <a:cxn ang="0">
                    <a:pos x="1572" y="142"/>
                  </a:cxn>
                  <a:cxn ang="0">
                    <a:pos x="1733" y="257"/>
                  </a:cxn>
                  <a:cxn ang="0">
                    <a:pos x="1868" y="400"/>
                  </a:cxn>
                  <a:cxn ang="0">
                    <a:pos x="1974" y="564"/>
                  </a:cxn>
                  <a:cxn ang="0">
                    <a:pos x="2045" y="743"/>
                  </a:cxn>
                  <a:cxn ang="0">
                    <a:pos x="2082" y="929"/>
                  </a:cxn>
                  <a:cxn ang="0">
                    <a:pos x="2085" y="1117"/>
                  </a:cxn>
                  <a:cxn ang="0">
                    <a:pos x="2056" y="1300"/>
                  </a:cxn>
                  <a:cxn ang="0">
                    <a:pos x="2037" y="1360"/>
                  </a:cxn>
                  <a:cxn ang="0">
                    <a:pos x="2074" y="1179"/>
                  </a:cxn>
                  <a:cxn ang="0">
                    <a:pos x="2078" y="993"/>
                  </a:cxn>
                  <a:cxn ang="0">
                    <a:pos x="2049" y="808"/>
                  </a:cxn>
                  <a:cxn ang="0">
                    <a:pos x="1987" y="629"/>
                  </a:cxn>
                  <a:cxn ang="0">
                    <a:pos x="1892" y="464"/>
                  </a:cxn>
                  <a:cxn ang="0">
                    <a:pos x="1767" y="316"/>
                  </a:cxn>
                  <a:cxn ang="0">
                    <a:pos x="1615" y="196"/>
                  </a:cxn>
                  <a:cxn ang="0">
                    <a:pos x="1443" y="105"/>
                  </a:cxn>
                  <a:cxn ang="0">
                    <a:pos x="1255" y="47"/>
                  </a:cxn>
                  <a:cxn ang="0">
                    <a:pos x="1058" y="26"/>
                  </a:cxn>
                  <a:cxn ang="0">
                    <a:pos x="859" y="43"/>
                  </a:cxn>
                  <a:cxn ang="0">
                    <a:pos x="655" y="102"/>
                  </a:cxn>
                  <a:cxn ang="0">
                    <a:pos x="471" y="202"/>
                  </a:cxn>
                  <a:cxn ang="0">
                    <a:pos x="310" y="336"/>
                  </a:cxn>
                  <a:cxn ang="0">
                    <a:pos x="180" y="498"/>
                  </a:cxn>
                  <a:cxn ang="0">
                    <a:pos x="86" y="680"/>
                  </a:cxn>
                  <a:cxn ang="0">
                    <a:pos x="31" y="876"/>
                  </a:cxn>
                  <a:cxn ang="0">
                    <a:pos x="15" y="1077"/>
                  </a:cxn>
                  <a:cxn ang="0">
                    <a:pos x="38" y="1276"/>
                  </a:cxn>
                  <a:cxn ang="0">
                    <a:pos x="98" y="1466"/>
                  </a:cxn>
                  <a:cxn ang="0">
                    <a:pos x="191" y="1638"/>
                  </a:cxn>
                  <a:cxn ang="0">
                    <a:pos x="227" y="1693"/>
                  </a:cxn>
                  <a:cxn ang="0">
                    <a:pos x="120" y="1528"/>
                  </a:cxn>
                  <a:cxn ang="0">
                    <a:pos x="45" y="1343"/>
                  </a:cxn>
                  <a:cxn ang="0">
                    <a:pos x="6" y="1146"/>
                  </a:cxn>
                  <a:cxn ang="0">
                    <a:pos x="5" y="942"/>
                  </a:cxn>
                  <a:cxn ang="0">
                    <a:pos x="46" y="739"/>
                  </a:cxn>
                  <a:cxn ang="0">
                    <a:pos x="120" y="557"/>
                  </a:cxn>
                  <a:cxn ang="0">
                    <a:pos x="230" y="391"/>
                  </a:cxn>
                  <a:cxn ang="0">
                    <a:pos x="370" y="247"/>
                  </a:cxn>
                  <a:cxn ang="0">
                    <a:pos x="535" y="132"/>
                  </a:cxn>
                  <a:cxn ang="0">
                    <a:pos x="722" y="50"/>
                  </a:cxn>
                  <a:cxn ang="0">
                    <a:pos x="923" y="7"/>
                  </a:cxn>
                </a:cxnLst>
                <a:rect l="0" t="0" r="r" b="b"/>
                <a:pathLst>
                  <a:path w="2088" h="1742">
                    <a:moveTo>
                      <a:pt x="1058" y="0"/>
                    </a:moveTo>
                    <a:lnTo>
                      <a:pt x="1126" y="3"/>
                    </a:lnTo>
                    <a:lnTo>
                      <a:pt x="1193" y="11"/>
                    </a:lnTo>
                    <a:lnTo>
                      <a:pt x="1260" y="22"/>
                    </a:lnTo>
                    <a:lnTo>
                      <a:pt x="1326" y="38"/>
                    </a:lnTo>
                    <a:lnTo>
                      <a:pt x="1389" y="58"/>
                    </a:lnTo>
                    <a:lnTo>
                      <a:pt x="1452" y="82"/>
                    </a:lnTo>
                    <a:lnTo>
                      <a:pt x="1513" y="111"/>
                    </a:lnTo>
                    <a:lnTo>
                      <a:pt x="1572" y="142"/>
                    </a:lnTo>
                    <a:lnTo>
                      <a:pt x="1628" y="177"/>
                    </a:lnTo>
                    <a:lnTo>
                      <a:pt x="1682" y="216"/>
                    </a:lnTo>
                    <a:lnTo>
                      <a:pt x="1733" y="257"/>
                    </a:lnTo>
                    <a:lnTo>
                      <a:pt x="1782" y="301"/>
                    </a:lnTo>
                    <a:lnTo>
                      <a:pt x="1827" y="350"/>
                    </a:lnTo>
                    <a:lnTo>
                      <a:pt x="1868" y="400"/>
                    </a:lnTo>
                    <a:lnTo>
                      <a:pt x="1908" y="453"/>
                    </a:lnTo>
                    <a:lnTo>
                      <a:pt x="1943" y="508"/>
                    </a:lnTo>
                    <a:lnTo>
                      <a:pt x="1974" y="564"/>
                    </a:lnTo>
                    <a:lnTo>
                      <a:pt x="2001" y="622"/>
                    </a:lnTo>
                    <a:lnTo>
                      <a:pt x="2025" y="681"/>
                    </a:lnTo>
                    <a:lnTo>
                      <a:pt x="2045" y="743"/>
                    </a:lnTo>
                    <a:lnTo>
                      <a:pt x="2061" y="804"/>
                    </a:lnTo>
                    <a:lnTo>
                      <a:pt x="2073" y="866"/>
                    </a:lnTo>
                    <a:lnTo>
                      <a:pt x="2082" y="929"/>
                    </a:lnTo>
                    <a:lnTo>
                      <a:pt x="2087" y="992"/>
                    </a:lnTo>
                    <a:lnTo>
                      <a:pt x="2088" y="1055"/>
                    </a:lnTo>
                    <a:lnTo>
                      <a:pt x="2085" y="1117"/>
                    </a:lnTo>
                    <a:lnTo>
                      <a:pt x="2079" y="1179"/>
                    </a:lnTo>
                    <a:lnTo>
                      <a:pt x="2070" y="1240"/>
                    </a:lnTo>
                    <a:lnTo>
                      <a:pt x="2056" y="1300"/>
                    </a:lnTo>
                    <a:lnTo>
                      <a:pt x="2039" y="1360"/>
                    </a:lnTo>
                    <a:lnTo>
                      <a:pt x="2018" y="1417"/>
                    </a:lnTo>
                    <a:lnTo>
                      <a:pt x="2037" y="1360"/>
                    </a:lnTo>
                    <a:lnTo>
                      <a:pt x="2054" y="1300"/>
                    </a:lnTo>
                    <a:lnTo>
                      <a:pt x="2066" y="1240"/>
                    </a:lnTo>
                    <a:lnTo>
                      <a:pt x="2074" y="1179"/>
                    </a:lnTo>
                    <a:lnTo>
                      <a:pt x="2079" y="1117"/>
                    </a:lnTo>
                    <a:lnTo>
                      <a:pt x="2080" y="1055"/>
                    </a:lnTo>
                    <a:lnTo>
                      <a:pt x="2078" y="993"/>
                    </a:lnTo>
                    <a:lnTo>
                      <a:pt x="2072" y="931"/>
                    </a:lnTo>
                    <a:lnTo>
                      <a:pt x="2062" y="869"/>
                    </a:lnTo>
                    <a:lnTo>
                      <a:pt x="2049" y="808"/>
                    </a:lnTo>
                    <a:lnTo>
                      <a:pt x="2032" y="747"/>
                    </a:lnTo>
                    <a:lnTo>
                      <a:pt x="2012" y="688"/>
                    </a:lnTo>
                    <a:lnTo>
                      <a:pt x="1987" y="629"/>
                    </a:lnTo>
                    <a:lnTo>
                      <a:pt x="1959" y="572"/>
                    </a:lnTo>
                    <a:lnTo>
                      <a:pt x="1927" y="517"/>
                    </a:lnTo>
                    <a:lnTo>
                      <a:pt x="1892" y="464"/>
                    </a:lnTo>
                    <a:lnTo>
                      <a:pt x="1853" y="412"/>
                    </a:lnTo>
                    <a:lnTo>
                      <a:pt x="1811" y="363"/>
                    </a:lnTo>
                    <a:lnTo>
                      <a:pt x="1767" y="316"/>
                    </a:lnTo>
                    <a:lnTo>
                      <a:pt x="1719" y="273"/>
                    </a:lnTo>
                    <a:lnTo>
                      <a:pt x="1669" y="233"/>
                    </a:lnTo>
                    <a:lnTo>
                      <a:pt x="1615" y="196"/>
                    </a:lnTo>
                    <a:lnTo>
                      <a:pt x="1560" y="161"/>
                    </a:lnTo>
                    <a:lnTo>
                      <a:pt x="1503" y="131"/>
                    </a:lnTo>
                    <a:lnTo>
                      <a:pt x="1443" y="105"/>
                    </a:lnTo>
                    <a:lnTo>
                      <a:pt x="1382" y="81"/>
                    </a:lnTo>
                    <a:lnTo>
                      <a:pt x="1319" y="62"/>
                    </a:lnTo>
                    <a:lnTo>
                      <a:pt x="1255" y="47"/>
                    </a:lnTo>
                    <a:lnTo>
                      <a:pt x="1190" y="35"/>
                    </a:lnTo>
                    <a:lnTo>
                      <a:pt x="1125" y="28"/>
                    </a:lnTo>
                    <a:lnTo>
                      <a:pt x="1058" y="26"/>
                    </a:lnTo>
                    <a:lnTo>
                      <a:pt x="992" y="26"/>
                    </a:lnTo>
                    <a:lnTo>
                      <a:pt x="925" y="32"/>
                    </a:lnTo>
                    <a:lnTo>
                      <a:pt x="859" y="43"/>
                    </a:lnTo>
                    <a:lnTo>
                      <a:pt x="789" y="57"/>
                    </a:lnTo>
                    <a:lnTo>
                      <a:pt x="722" y="77"/>
                    </a:lnTo>
                    <a:lnTo>
                      <a:pt x="655" y="102"/>
                    </a:lnTo>
                    <a:lnTo>
                      <a:pt x="591" y="130"/>
                    </a:lnTo>
                    <a:lnTo>
                      <a:pt x="529" y="164"/>
                    </a:lnTo>
                    <a:lnTo>
                      <a:pt x="471" y="202"/>
                    </a:lnTo>
                    <a:lnTo>
                      <a:pt x="414" y="243"/>
                    </a:lnTo>
                    <a:lnTo>
                      <a:pt x="361" y="288"/>
                    </a:lnTo>
                    <a:lnTo>
                      <a:pt x="310" y="336"/>
                    </a:lnTo>
                    <a:lnTo>
                      <a:pt x="263" y="387"/>
                    </a:lnTo>
                    <a:lnTo>
                      <a:pt x="220" y="441"/>
                    </a:lnTo>
                    <a:lnTo>
                      <a:pt x="180" y="498"/>
                    </a:lnTo>
                    <a:lnTo>
                      <a:pt x="145" y="556"/>
                    </a:lnTo>
                    <a:lnTo>
                      <a:pt x="113" y="617"/>
                    </a:lnTo>
                    <a:lnTo>
                      <a:pt x="86" y="680"/>
                    </a:lnTo>
                    <a:lnTo>
                      <a:pt x="64" y="744"/>
                    </a:lnTo>
                    <a:lnTo>
                      <a:pt x="45" y="810"/>
                    </a:lnTo>
                    <a:lnTo>
                      <a:pt x="31" y="876"/>
                    </a:lnTo>
                    <a:lnTo>
                      <a:pt x="21" y="943"/>
                    </a:lnTo>
                    <a:lnTo>
                      <a:pt x="16" y="1010"/>
                    </a:lnTo>
                    <a:lnTo>
                      <a:pt x="15" y="1077"/>
                    </a:lnTo>
                    <a:lnTo>
                      <a:pt x="19" y="1144"/>
                    </a:lnTo>
                    <a:lnTo>
                      <a:pt x="27" y="1210"/>
                    </a:lnTo>
                    <a:lnTo>
                      <a:pt x="38" y="1276"/>
                    </a:lnTo>
                    <a:lnTo>
                      <a:pt x="55" y="1341"/>
                    </a:lnTo>
                    <a:lnTo>
                      <a:pt x="74" y="1404"/>
                    </a:lnTo>
                    <a:lnTo>
                      <a:pt x="98" y="1466"/>
                    </a:lnTo>
                    <a:lnTo>
                      <a:pt x="125" y="1526"/>
                    </a:lnTo>
                    <a:lnTo>
                      <a:pt x="156" y="1583"/>
                    </a:lnTo>
                    <a:lnTo>
                      <a:pt x="191" y="1638"/>
                    </a:lnTo>
                    <a:lnTo>
                      <a:pt x="229" y="1692"/>
                    </a:lnTo>
                    <a:lnTo>
                      <a:pt x="270" y="1742"/>
                    </a:lnTo>
                    <a:lnTo>
                      <a:pt x="227" y="1693"/>
                    </a:lnTo>
                    <a:lnTo>
                      <a:pt x="188" y="1640"/>
                    </a:lnTo>
                    <a:lnTo>
                      <a:pt x="153" y="1586"/>
                    </a:lnTo>
                    <a:lnTo>
                      <a:pt x="120" y="1528"/>
                    </a:lnTo>
                    <a:lnTo>
                      <a:pt x="91" y="1468"/>
                    </a:lnTo>
                    <a:lnTo>
                      <a:pt x="66" y="1407"/>
                    </a:lnTo>
                    <a:lnTo>
                      <a:pt x="45" y="1343"/>
                    </a:lnTo>
                    <a:lnTo>
                      <a:pt x="28" y="1279"/>
                    </a:lnTo>
                    <a:lnTo>
                      <a:pt x="14" y="1213"/>
                    </a:lnTo>
                    <a:lnTo>
                      <a:pt x="6" y="1146"/>
                    </a:lnTo>
                    <a:lnTo>
                      <a:pt x="1" y="1078"/>
                    </a:lnTo>
                    <a:lnTo>
                      <a:pt x="0" y="1010"/>
                    </a:lnTo>
                    <a:lnTo>
                      <a:pt x="5" y="942"/>
                    </a:lnTo>
                    <a:lnTo>
                      <a:pt x="14" y="874"/>
                    </a:lnTo>
                    <a:lnTo>
                      <a:pt x="27" y="806"/>
                    </a:lnTo>
                    <a:lnTo>
                      <a:pt x="46" y="739"/>
                    </a:lnTo>
                    <a:lnTo>
                      <a:pt x="67" y="677"/>
                    </a:lnTo>
                    <a:lnTo>
                      <a:pt x="92" y="616"/>
                    </a:lnTo>
                    <a:lnTo>
                      <a:pt x="120" y="557"/>
                    </a:lnTo>
                    <a:lnTo>
                      <a:pt x="153" y="499"/>
                    </a:lnTo>
                    <a:lnTo>
                      <a:pt x="190" y="444"/>
                    </a:lnTo>
                    <a:lnTo>
                      <a:pt x="230" y="391"/>
                    </a:lnTo>
                    <a:lnTo>
                      <a:pt x="274" y="340"/>
                    </a:lnTo>
                    <a:lnTo>
                      <a:pt x="320" y="293"/>
                    </a:lnTo>
                    <a:lnTo>
                      <a:pt x="370" y="247"/>
                    </a:lnTo>
                    <a:lnTo>
                      <a:pt x="422" y="206"/>
                    </a:lnTo>
                    <a:lnTo>
                      <a:pt x="477" y="167"/>
                    </a:lnTo>
                    <a:lnTo>
                      <a:pt x="535" y="132"/>
                    </a:lnTo>
                    <a:lnTo>
                      <a:pt x="595" y="101"/>
                    </a:lnTo>
                    <a:lnTo>
                      <a:pt x="658" y="74"/>
                    </a:lnTo>
                    <a:lnTo>
                      <a:pt x="722" y="50"/>
                    </a:lnTo>
                    <a:lnTo>
                      <a:pt x="788" y="32"/>
                    </a:lnTo>
                    <a:lnTo>
                      <a:pt x="855" y="18"/>
                    </a:lnTo>
                    <a:lnTo>
                      <a:pt x="923" y="7"/>
                    </a:lnTo>
                    <a:lnTo>
                      <a:pt x="991" y="1"/>
                    </a:lnTo>
                    <a:lnTo>
                      <a:pt x="1058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36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481"/>
              <p:cNvSpPr>
                <a:spLocks/>
              </p:cNvSpPr>
              <p:nvPr/>
            </p:nvSpPr>
            <p:spPr bwMode="auto">
              <a:xfrm>
                <a:off x="5576888" y="2697163"/>
                <a:ext cx="2765425" cy="3314700"/>
              </a:xfrm>
              <a:custGeom>
                <a:avLst/>
                <a:gdLst/>
                <a:ahLst/>
                <a:cxnLst>
                  <a:cxn ang="0">
                    <a:pos x="800" y="4"/>
                  </a:cxn>
                  <a:cxn ang="0">
                    <a:pos x="1003" y="44"/>
                  </a:cxn>
                  <a:cxn ang="0">
                    <a:pos x="1185" y="118"/>
                  </a:cxn>
                  <a:cxn ang="0">
                    <a:pos x="1351" y="228"/>
                  </a:cxn>
                  <a:cxn ang="0">
                    <a:pos x="1494" y="368"/>
                  </a:cxn>
                  <a:cxn ang="0">
                    <a:pos x="1609" y="533"/>
                  </a:cxn>
                  <a:cxn ang="0">
                    <a:pos x="1691" y="720"/>
                  </a:cxn>
                  <a:cxn ang="0">
                    <a:pos x="1734" y="921"/>
                  </a:cxn>
                  <a:cxn ang="0">
                    <a:pos x="1738" y="1125"/>
                  </a:cxn>
                  <a:cxn ang="0">
                    <a:pos x="1702" y="1324"/>
                  </a:cxn>
                  <a:cxn ang="0">
                    <a:pos x="1631" y="1512"/>
                  </a:cxn>
                  <a:cxn ang="0">
                    <a:pos x="1526" y="1681"/>
                  </a:cxn>
                  <a:cxn ang="0">
                    <a:pos x="1391" y="1826"/>
                  </a:cxn>
                  <a:cxn ang="0">
                    <a:pos x="1233" y="1942"/>
                  </a:cxn>
                  <a:cxn ang="0">
                    <a:pos x="1059" y="2024"/>
                  </a:cxn>
                  <a:cxn ang="0">
                    <a:pos x="874" y="2073"/>
                  </a:cxn>
                  <a:cxn ang="0">
                    <a:pos x="686" y="2088"/>
                  </a:cxn>
                  <a:cxn ang="0">
                    <a:pos x="501" y="2070"/>
                  </a:cxn>
                  <a:cxn ang="0">
                    <a:pos x="324" y="2018"/>
                  </a:cxn>
                  <a:cxn ang="0">
                    <a:pos x="501" y="2065"/>
                  </a:cxn>
                  <a:cxn ang="0">
                    <a:pos x="686" y="2079"/>
                  </a:cxn>
                  <a:cxn ang="0">
                    <a:pos x="873" y="2061"/>
                  </a:cxn>
                  <a:cxn ang="0">
                    <a:pos x="1054" y="2010"/>
                  </a:cxn>
                  <a:cxn ang="0">
                    <a:pos x="1224" y="1926"/>
                  </a:cxn>
                  <a:cxn ang="0">
                    <a:pos x="1378" y="1810"/>
                  </a:cxn>
                  <a:cxn ang="0">
                    <a:pos x="1509" y="1667"/>
                  </a:cxn>
                  <a:cxn ang="0">
                    <a:pos x="1610" y="1501"/>
                  </a:cxn>
                  <a:cxn ang="0">
                    <a:pos x="1679" y="1317"/>
                  </a:cxn>
                  <a:cxn ang="0">
                    <a:pos x="1713" y="1123"/>
                  </a:cxn>
                  <a:cxn ang="0">
                    <a:pos x="1708" y="924"/>
                  </a:cxn>
                  <a:cxn ang="0">
                    <a:pos x="1663" y="720"/>
                  </a:cxn>
                  <a:cxn ang="0">
                    <a:pos x="1577" y="528"/>
                  </a:cxn>
                  <a:cxn ang="0">
                    <a:pos x="1454" y="359"/>
                  </a:cxn>
                  <a:cxn ang="0">
                    <a:pos x="1301" y="218"/>
                  </a:cxn>
                  <a:cxn ang="0">
                    <a:pos x="1124" y="111"/>
                  </a:cxn>
                  <a:cxn ang="0">
                    <a:pos x="931" y="43"/>
                  </a:cxn>
                  <a:cxn ang="0">
                    <a:pos x="731" y="15"/>
                  </a:cxn>
                  <a:cxn ang="0">
                    <a:pos x="531" y="25"/>
                  </a:cxn>
                  <a:cxn ang="0">
                    <a:pos x="337" y="73"/>
                  </a:cxn>
                  <a:cxn ang="0">
                    <a:pos x="159" y="154"/>
                  </a:cxn>
                  <a:cxn ang="0">
                    <a:pos x="0" y="269"/>
                  </a:cxn>
                  <a:cxn ang="0">
                    <a:pos x="156" y="151"/>
                  </a:cxn>
                  <a:cxn ang="0">
                    <a:pos x="335" y="65"/>
                  </a:cxn>
                  <a:cxn ang="0">
                    <a:pos x="529" y="13"/>
                  </a:cxn>
                </a:cxnLst>
                <a:rect l="0" t="0" r="r" b="b"/>
                <a:pathLst>
                  <a:path w="1742" h="2088">
                    <a:moveTo>
                      <a:pt x="663" y="0"/>
                    </a:moveTo>
                    <a:lnTo>
                      <a:pt x="731" y="0"/>
                    </a:lnTo>
                    <a:lnTo>
                      <a:pt x="800" y="4"/>
                    </a:lnTo>
                    <a:lnTo>
                      <a:pt x="868" y="12"/>
                    </a:lnTo>
                    <a:lnTo>
                      <a:pt x="935" y="26"/>
                    </a:lnTo>
                    <a:lnTo>
                      <a:pt x="1003" y="44"/>
                    </a:lnTo>
                    <a:lnTo>
                      <a:pt x="1064" y="65"/>
                    </a:lnTo>
                    <a:lnTo>
                      <a:pt x="1125" y="90"/>
                    </a:lnTo>
                    <a:lnTo>
                      <a:pt x="1185" y="118"/>
                    </a:lnTo>
                    <a:lnTo>
                      <a:pt x="1242" y="152"/>
                    </a:lnTo>
                    <a:lnTo>
                      <a:pt x="1297" y="188"/>
                    </a:lnTo>
                    <a:lnTo>
                      <a:pt x="1351" y="228"/>
                    </a:lnTo>
                    <a:lnTo>
                      <a:pt x="1401" y="272"/>
                    </a:lnTo>
                    <a:lnTo>
                      <a:pt x="1449" y="318"/>
                    </a:lnTo>
                    <a:lnTo>
                      <a:pt x="1494" y="368"/>
                    </a:lnTo>
                    <a:lnTo>
                      <a:pt x="1535" y="421"/>
                    </a:lnTo>
                    <a:lnTo>
                      <a:pt x="1574" y="476"/>
                    </a:lnTo>
                    <a:lnTo>
                      <a:pt x="1609" y="533"/>
                    </a:lnTo>
                    <a:lnTo>
                      <a:pt x="1640" y="594"/>
                    </a:lnTo>
                    <a:lnTo>
                      <a:pt x="1668" y="656"/>
                    </a:lnTo>
                    <a:lnTo>
                      <a:pt x="1691" y="720"/>
                    </a:lnTo>
                    <a:lnTo>
                      <a:pt x="1710" y="786"/>
                    </a:lnTo>
                    <a:lnTo>
                      <a:pt x="1724" y="853"/>
                    </a:lnTo>
                    <a:lnTo>
                      <a:pt x="1734" y="921"/>
                    </a:lnTo>
                    <a:lnTo>
                      <a:pt x="1740" y="989"/>
                    </a:lnTo>
                    <a:lnTo>
                      <a:pt x="1742" y="1057"/>
                    </a:lnTo>
                    <a:lnTo>
                      <a:pt x="1738" y="1125"/>
                    </a:lnTo>
                    <a:lnTo>
                      <a:pt x="1730" y="1192"/>
                    </a:lnTo>
                    <a:lnTo>
                      <a:pt x="1718" y="1259"/>
                    </a:lnTo>
                    <a:lnTo>
                      <a:pt x="1702" y="1324"/>
                    </a:lnTo>
                    <a:lnTo>
                      <a:pt x="1682" y="1388"/>
                    </a:lnTo>
                    <a:lnTo>
                      <a:pt x="1658" y="1451"/>
                    </a:lnTo>
                    <a:lnTo>
                      <a:pt x="1631" y="1512"/>
                    </a:lnTo>
                    <a:lnTo>
                      <a:pt x="1599" y="1570"/>
                    </a:lnTo>
                    <a:lnTo>
                      <a:pt x="1564" y="1627"/>
                    </a:lnTo>
                    <a:lnTo>
                      <a:pt x="1526" y="1681"/>
                    </a:lnTo>
                    <a:lnTo>
                      <a:pt x="1484" y="1732"/>
                    </a:lnTo>
                    <a:lnTo>
                      <a:pt x="1439" y="1781"/>
                    </a:lnTo>
                    <a:lnTo>
                      <a:pt x="1391" y="1826"/>
                    </a:lnTo>
                    <a:lnTo>
                      <a:pt x="1340" y="1867"/>
                    </a:lnTo>
                    <a:lnTo>
                      <a:pt x="1288" y="1906"/>
                    </a:lnTo>
                    <a:lnTo>
                      <a:pt x="1233" y="1942"/>
                    </a:lnTo>
                    <a:lnTo>
                      <a:pt x="1177" y="1973"/>
                    </a:lnTo>
                    <a:lnTo>
                      <a:pt x="1119" y="2001"/>
                    </a:lnTo>
                    <a:lnTo>
                      <a:pt x="1059" y="2024"/>
                    </a:lnTo>
                    <a:lnTo>
                      <a:pt x="998" y="2045"/>
                    </a:lnTo>
                    <a:lnTo>
                      <a:pt x="937" y="2060"/>
                    </a:lnTo>
                    <a:lnTo>
                      <a:pt x="874" y="2073"/>
                    </a:lnTo>
                    <a:lnTo>
                      <a:pt x="812" y="2082"/>
                    </a:lnTo>
                    <a:lnTo>
                      <a:pt x="749" y="2087"/>
                    </a:lnTo>
                    <a:lnTo>
                      <a:pt x="686" y="2088"/>
                    </a:lnTo>
                    <a:lnTo>
                      <a:pt x="623" y="2085"/>
                    </a:lnTo>
                    <a:lnTo>
                      <a:pt x="562" y="2079"/>
                    </a:lnTo>
                    <a:lnTo>
                      <a:pt x="501" y="2070"/>
                    </a:lnTo>
                    <a:lnTo>
                      <a:pt x="440" y="2056"/>
                    </a:lnTo>
                    <a:lnTo>
                      <a:pt x="382" y="2039"/>
                    </a:lnTo>
                    <a:lnTo>
                      <a:pt x="324" y="2018"/>
                    </a:lnTo>
                    <a:lnTo>
                      <a:pt x="382" y="2037"/>
                    </a:lnTo>
                    <a:lnTo>
                      <a:pt x="441" y="2053"/>
                    </a:lnTo>
                    <a:lnTo>
                      <a:pt x="501" y="2065"/>
                    </a:lnTo>
                    <a:lnTo>
                      <a:pt x="562" y="2073"/>
                    </a:lnTo>
                    <a:lnTo>
                      <a:pt x="624" y="2078"/>
                    </a:lnTo>
                    <a:lnTo>
                      <a:pt x="686" y="2079"/>
                    </a:lnTo>
                    <a:lnTo>
                      <a:pt x="749" y="2077"/>
                    </a:lnTo>
                    <a:lnTo>
                      <a:pt x="811" y="2071"/>
                    </a:lnTo>
                    <a:lnTo>
                      <a:pt x="873" y="2061"/>
                    </a:lnTo>
                    <a:lnTo>
                      <a:pt x="934" y="2048"/>
                    </a:lnTo>
                    <a:lnTo>
                      <a:pt x="995" y="2031"/>
                    </a:lnTo>
                    <a:lnTo>
                      <a:pt x="1054" y="2010"/>
                    </a:lnTo>
                    <a:lnTo>
                      <a:pt x="1113" y="1986"/>
                    </a:lnTo>
                    <a:lnTo>
                      <a:pt x="1169" y="1958"/>
                    </a:lnTo>
                    <a:lnTo>
                      <a:pt x="1224" y="1926"/>
                    </a:lnTo>
                    <a:lnTo>
                      <a:pt x="1278" y="1891"/>
                    </a:lnTo>
                    <a:lnTo>
                      <a:pt x="1328" y="1851"/>
                    </a:lnTo>
                    <a:lnTo>
                      <a:pt x="1378" y="1810"/>
                    </a:lnTo>
                    <a:lnTo>
                      <a:pt x="1425" y="1765"/>
                    </a:lnTo>
                    <a:lnTo>
                      <a:pt x="1468" y="1718"/>
                    </a:lnTo>
                    <a:lnTo>
                      <a:pt x="1509" y="1667"/>
                    </a:lnTo>
                    <a:lnTo>
                      <a:pt x="1546" y="1614"/>
                    </a:lnTo>
                    <a:lnTo>
                      <a:pt x="1579" y="1559"/>
                    </a:lnTo>
                    <a:lnTo>
                      <a:pt x="1610" y="1501"/>
                    </a:lnTo>
                    <a:lnTo>
                      <a:pt x="1637" y="1441"/>
                    </a:lnTo>
                    <a:lnTo>
                      <a:pt x="1660" y="1380"/>
                    </a:lnTo>
                    <a:lnTo>
                      <a:pt x="1679" y="1317"/>
                    </a:lnTo>
                    <a:lnTo>
                      <a:pt x="1694" y="1254"/>
                    </a:lnTo>
                    <a:lnTo>
                      <a:pt x="1706" y="1189"/>
                    </a:lnTo>
                    <a:lnTo>
                      <a:pt x="1713" y="1123"/>
                    </a:lnTo>
                    <a:lnTo>
                      <a:pt x="1716" y="1057"/>
                    </a:lnTo>
                    <a:lnTo>
                      <a:pt x="1714" y="991"/>
                    </a:lnTo>
                    <a:lnTo>
                      <a:pt x="1708" y="924"/>
                    </a:lnTo>
                    <a:lnTo>
                      <a:pt x="1698" y="858"/>
                    </a:lnTo>
                    <a:lnTo>
                      <a:pt x="1683" y="788"/>
                    </a:lnTo>
                    <a:lnTo>
                      <a:pt x="1663" y="720"/>
                    </a:lnTo>
                    <a:lnTo>
                      <a:pt x="1639" y="654"/>
                    </a:lnTo>
                    <a:lnTo>
                      <a:pt x="1610" y="590"/>
                    </a:lnTo>
                    <a:lnTo>
                      <a:pt x="1577" y="528"/>
                    </a:lnTo>
                    <a:lnTo>
                      <a:pt x="1540" y="469"/>
                    </a:lnTo>
                    <a:lnTo>
                      <a:pt x="1498" y="412"/>
                    </a:lnTo>
                    <a:lnTo>
                      <a:pt x="1454" y="359"/>
                    </a:lnTo>
                    <a:lnTo>
                      <a:pt x="1406" y="309"/>
                    </a:lnTo>
                    <a:lnTo>
                      <a:pt x="1354" y="262"/>
                    </a:lnTo>
                    <a:lnTo>
                      <a:pt x="1301" y="218"/>
                    </a:lnTo>
                    <a:lnTo>
                      <a:pt x="1244" y="178"/>
                    </a:lnTo>
                    <a:lnTo>
                      <a:pt x="1185" y="143"/>
                    </a:lnTo>
                    <a:lnTo>
                      <a:pt x="1124" y="111"/>
                    </a:lnTo>
                    <a:lnTo>
                      <a:pt x="1061" y="85"/>
                    </a:lnTo>
                    <a:lnTo>
                      <a:pt x="997" y="62"/>
                    </a:lnTo>
                    <a:lnTo>
                      <a:pt x="931" y="43"/>
                    </a:lnTo>
                    <a:lnTo>
                      <a:pt x="865" y="30"/>
                    </a:lnTo>
                    <a:lnTo>
                      <a:pt x="798" y="20"/>
                    </a:lnTo>
                    <a:lnTo>
                      <a:pt x="731" y="15"/>
                    </a:lnTo>
                    <a:lnTo>
                      <a:pt x="664" y="14"/>
                    </a:lnTo>
                    <a:lnTo>
                      <a:pt x="597" y="18"/>
                    </a:lnTo>
                    <a:lnTo>
                      <a:pt x="531" y="25"/>
                    </a:lnTo>
                    <a:lnTo>
                      <a:pt x="465" y="37"/>
                    </a:lnTo>
                    <a:lnTo>
                      <a:pt x="401" y="53"/>
                    </a:lnTo>
                    <a:lnTo>
                      <a:pt x="337" y="73"/>
                    </a:lnTo>
                    <a:lnTo>
                      <a:pt x="275" y="97"/>
                    </a:lnTo>
                    <a:lnTo>
                      <a:pt x="216" y="123"/>
                    </a:lnTo>
                    <a:lnTo>
                      <a:pt x="159" y="154"/>
                    </a:lnTo>
                    <a:lnTo>
                      <a:pt x="103" y="190"/>
                    </a:lnTo>
                    <a:lnTo>
                      <a:pt x="49" y="227"/>
                    </a:lnTo>
                    <a:lnTo>
                      <a:pt x="0" y="269"/>
                    </a:lnTo>
                    <a:lnTo>
                      <a:pt x="49" y="226"/>
                    </a:lnTo>
                    <a:lnTo>
                      <a:pt x="101" y="187"/>
                    </a:lnTo>
                    <a:lnTo>
                      <a:pt x="156" y="151"/>
                    </a:lnTo>
                    <a:lnTo>
                      <a:pt x="214" y="118"/>
                    </a:lnTo>
                    <a:lnTo>
                      <a:pt x="273" y="90"/>
                    </a:lnTo>
                    <a:lnTo>
                      <a:pt x="335" y="65"/>
                    </a:lnTo>
                    <a:lnTo>
                      <a:pt x="397" y="43"/>
                    </a:lnTo>
                    <a:lnTo>
                      <a:pt x="463" y="26"/>
                    </a:lnTo>
                    <a:lnTo>
                      <a:pt x="529" y="13"/>
                    </a:lnTo>
                    <a:lnTo>
                      <a:pt x="596" y="5"/>
                    </a:lnTo>
                    <a:lnTo>
                      <a:pt x="663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86000">
                    <a:schemeClr val="accent2"/>
                  </a:gs>
                </a:gsLst>
                <a:lin ang="108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482"/>
              <p:cNvSpPr>
                <a:spLocks/>
              </p:cNvSpPr>
              <p:nvPr/>
            </p:nvSpPr>
            <p:spPr bwMode="auto">
              <a:xfrm>
                <a:off x="3857626" y="3262313"/>
                <a:ext cx="3314700" cy="2765425"/>
              </a:xfrm>
              <a:custGeom>
                <a:avLst/>
                <a:gdLst/>
                <a:ahLst/>
                <a:cxnLst>
                  <a:cxn ang="0">
                    <a:pos x="1901" y="102"/>
                  </a:cxn>
                  <a:cxn ang="0">
                    <a:pos x="1998" y="274"/>
                  </a:cxn>
                  <a:cxn ang="0">
                    <a:pos x="2061" y="463"/>
                  </a:cxn>
                  <a:cxn ang="0">
                    <a:pos x="2087" y="664"/>
                  </a:cxn>
                  <a:cxn ang="0">
                    <a:pos x="2074" y="868"/>
                  </a:cxn>
                  <a:cxn ang="0">
                    <a:pos x="2022" y="1065"/>
                  </a:cxn>
                  <a:cxn ang="0">
                    <a:pos x="1935" y="1243"/>
                  </a:cxn>
                  <a:cxn ang="0">
                    <a:pos x="1816" y="1402"/>
                  </a:cxn>
                  <a:cxn ang="0">
                    <a:pos x="1666" y="1536"/>
                  </a:cxn>
                  <a:cxn ang="0">
                    <a:pos x="1493" y="1641"/>
                  </a:cxn>
                  <a:cxn ang="0">
                    <a:pos x="1302" y="1710"/>
                  </a:cxn>
                  <a:cxn ang="0">
                    <a:pos x="1098" y="1740"/>
                  </a:cxn>
                  <a:cxn ang="0">
                    <a:pos x="895" y="1731"/>
                  </a:cxn>
                  <a:cxn ang="0">
                    <a:pos x="699" y="1683"/>
                  </a:cxn>
                  <a:cxn ang="0">
                    <a:pos x="517" y="1599"/>
                  </a:cxn>
                  <a:cxn ang="0">
                    <a:pos x="355" y="1484"/>
                  </a:cxn>
                  <a:cxn ang="0">
                    <a:pos x="221" y="1341"/>
                  </a:cxn>
                  <a:cxn ang="0">
                    <a:pos x="115" y="1177"/>
                  </a:cxn>
                  <a:cxn ang="0">
                    <a:pos x="43" y="998"/>
                  </a:cxn>
                  <a:cxn ang="0">
                    <a:pos x="6" y="812"/>
                  </a:cxn>
                  <a:cxn ang="0">
                    <a:pos x="3" y="624"/>
                  </a:cxn>
                  <a:cxn ang="0">
                    <a:pos x="32" y="440"/>
                  </a:cxn>
                  <a:cxn ang="0">
                    <a:pos x="49" y="386"/>
                  </a:cxn>
                  <a:cxn ang="0">
                    <a:pos x="13" y="578"/>
                  </a:cxn>
                  <a:cxn ang="0">
                    <a:pos x="13" y="776"/>
                  </a:cxn>
                  <a:cxn ang="0">
                    <a:pos x="50" y="972"/>
                  </a:cxn>
                  <a:cxn ang="0">
                    <a:pos x="124" y="1158"/>
                  </a:cxn>
                  <a:cxn ang="0">
                    <a:pos x="236" y="1329"/>
                  </a:cxn>
                  <a:cxn ang="0">
                    <a:pos x="369" y="1469"/>
                  </a:cxn>
                  <a:cxn ang="0">
                    <a:pos x="528" y="1580"/>
                  </a:cxn>
                  <a:cxn ang="0">
                    <a:pos x="707" y="1660"/>
                  </a:cxn>
                  <a:cxn ang="0">
                    <a:pos x="899" y="1707"/>
                  </a:cxn>
                  <a:cxn ang="0">
                    <a:pos x="1097" y="1715"/>
                  </a:cxn>
                  <a:cxn ang="0">
                    <a:pos x="1299" y="1685"/>
                  </a:cxn>
                  <a:cxn ang="0">
                    <a:pos x="1498" y="1611"/>
                  </a:cxn>
                  <a:cxn ang="0">
                    <a:pos x="1675" y="1499"/>
                  </a:cxn>
                  <a:cxn ang="0">
                    <a:pos x="1825" y="1355"/>
                  </a:cxn>
                  <a:cxn ang="0">
                    <a:pos x="1944" y="1186"/>
                  </a:cxn>
                  <a:cxn ang="0">
                    <a:pos x="2024" y="998"/>
                  </a:cxn>
                  <a:cxn ang="0">
                    <a:pos x="2067" y="798"/>
                  </a:cxn>
                  <a:cxn ang="0">
                    <a:pos x="2070" y="597"/>
                  </a:cxn>
                  <a:cxn ang="0">
                    <a:pos x="2035" y="401"/>
                  </a:cxn>
                  <a:cxn ang="0">
                    <a:pos x="1963" y="216"/>
                  </a:cxn>
                  <a:cxn ang="0">
                    <a:pos x="1859" y="50"/>
                  </a:cxn>
                </a:cxnLst>
                <a:rect l="0" t="0" r="r" b="b"/>
                <a:pathLst>
                  <a:path w="2088" h="1742">
                    <a:moveTo>
                      <a:pt x="1818" y="0"/>
                    </a:moveTo>
                    <a:lnTo>
                      <a:pt x="1861" y="49"/>
                    </a:lnTo>
                    <a:lnTo>
                      <a:pt x="1901" y="102"/>
                    </a:lnTo>
                    <a:lnTo>
                      <a:pt x="1936" y="156"/>
                    </a:lnTo>
                    <a:lnTo>
                      <a:pt x="1969" y="214"/>
                    </a:lnTo>
                    <a:lnTo>
                      <a:pt x="1998" y="274"/>
                    </a:lnTo>
                    <a:lnTo>
                      <a:pt x="2023" y="335"/>
                    </a:lnTo>
                    <a:lnTo>
                      <a:pt x="2043" y="398"/>
                    </a:lnTo>
                    <a:lnTo>
                      <a:pt x="2061" y="463"/>
                    </a:lnTo>
                    <a:lnTo>
                      <a:pt x="2074" y="529"/>
                    </a:lnTo>
                    <a:lnTo>
                      <a:pt x="2083" y="596"/>
                    </a:lnTo>
                    <a:lnTo>
                      <a:pt x="2087" y="664"/>
                    </a:lnTo>
                    <a:lnTo>
                      <a:pt x="2088" y="732"/>
                    </a:lnTo>
                    <a:lnTo>
                      <a:pt x="2084" y="800"/>
                    </a:lnTo>
                    <a:lnTo>
                      <a:pt x="2074" y="868"/>
                    </a:lnTo>
                    <a:lnTo>
                      <a:pt x="2061" y="936"/>
                    </a:lnTo>
                    <a:lnTo>
                      <a:pt x="2043" y="1003"/>
                    </a:lnTo>
                    <a:lnTo>
                      <a:pt x="2022" y="1065"/>
                    </a:lnTo>
                    <a:lnTo>
                      <a:pt x="1997" y="1126"/>
                    </a:lnTo>
                    <a:lnTo>
                      <a:pt x="1969" y="1185"/>
                    </a:lnTo>
                    <a:lnTo>
                      <a:pt x="1935" y="1243"/>
                    </a:lnTo>
                    <a:lnTo>
                      <a:pt x="1899" y="1298"/>
                    </a:lnTo>
                    <a:lnTo>
                      <a:pt x="1859" y="1351"/>
                    </a:lnTo>
                    <a:lnTo>
                      <a:pt x="1816" y="1402"/>
                    </a:lnTo>
                    <a:lnTo>
                      <a:pt x="1768" y="1449"/>
                    </a:lnTo>
                    <a:lnTo>
                      <a:pt x="1719" y="1495"/>
                    </a:lnTo>
                    <a:lnTo>
                      <a:pt x="1666" y="1536"/>
                    </a:lnTo>
                    <a:lnTo>
                      <a:pt x="1611" y="1574"/>
                    </a:lnTo>
                    <a:lnTo>
                      <a:pt x="1554" y="1610"/>
                    </a:lnTo>
                    <a:lnTo>
                      <a:pt x="1493" y="1641"/>
                    </a:lnTo>
                    <a:lnTo>
                      <a:pt x="1431" y="1668"/>
                    </a:lnTo>
                    <a:lnTo>
                      <a:pt x="1367" y="1691"/>
                    </a:lnTo>
                    <a:lnTo>
                      <a:pt x="1302" y="1710"/>
                    </a:lnTo>
                    <a:lnTo>
                      <a:pt x="1234" y="1724"/>
                    </a:lnTo>
                    <a:lnTo>
                      <a:pt x="1166" y="1735"/>
                    </a:lnTo>
                    <a:lnTo>
                      <a:pt x="1098" y="1740"/>
                    </a:lnTo>
                    <a:lnTo>
                      <a:pt x="1030" y="1742"/>
                    </a:lnTo>
                    <a:lnTo>
                      <a:pt x="962" y="1739"/>
                    </a:lnTo>
                    <a:lnTo>
                      <a:pt x="895" y="1731"/>
                    </a:lnTo>
                    <a:lnTo>
                      <a:pt x="829" y="1720"/>
                    </a:lnTo>
                    <a:lnTo>
                      <a:pt x="763" y="1703"/>
                    </a:lnTo>
                    <a:lnTo>
                      <a:pt x="699" y="1683"/>
                    </a:lnTo>
                    <a:lnTo>
                      <a:pt x="636" y="1659"/>
                    </a:lnTo>
                    <a:lnTo>
                      <a:pt x="575" y="1631"/>
                    </a:lnTo>
                    <a:lnTo>
                      <a:pt x="517" y="1599"/>
                    </a:lnTo>
                    <a:lnTo>
                      <a:pt x="460" y="1565"/>
                    </a:lnTo>
                    <a:lnTo>
                      <a:pt x="407" y="1526"/>
                    </a:lnTo>
                    <a:lnTo>
                      <a:pt x="355" y="1484"/>
                    </a:lnTo>
                    <a:lnTo>
                      <a:pt x="307" y="1439"/>
                    </a:lnTo>
                    <a:lnTo>
                      <a:pt x="263" y="1391"/>
                    </a:lnTo>
                    <a:lnTo>
                      <a:pt x="221" y="1341"/>
                    </a:lnTo>
                    <a:lnTo>
                      <a:pt x="182" y="1288"/>
                    </a:lnTo>
                    <a:lnTo>
                      <a:pt x="147" y="1233"/>
                    </a:lnTo>
                    <a:lnTo>
                      <a:pt x="115" y="1177"/>
                    </a:lnTo>
                    <a:lnTo>
                      <a:pt x="87" y="1119"/>
                    </a:lnTo>
                    <a:lnTo>
                      <a:pt x="64" y="1059"/>
                    </a:lnTo>
                    <a:lnTo>
                      <a:pt x="43" y="998"/>
                    </a:lnTo>
                    <a:lnTo>
                      <a:pt x="28" y="937"/>
                    </a:lnTo>
                    <a:lnTo>
                      <a:pt x="15" y="875"/>
                    </a:lnTo>
                    <a:lnTo>
                      <a:pt x="6" y="812"/>
                    </a:lnTo>
                    <a:lnTo>
                      <a:pt x="1" y="749"/>
                    </a:lnTo>
                    <a:lnTo>
                      <a:pt x="0" y="686"/>
                    </a:lnTo>
                    <a:lnTo>
                      <a:pt x="3" y="624"/>
                    </a:lnTo>
                    <a:lnTo>
                      <a:pt x="9" y="562"/>
                    </a:lnTo>
                    <a:lnTo>
                      <a:pt x="19" y="501"/>
                    </a:lnTo>
                    <a:lnTo>
                      <a:pt x="32" y="440"/>
                    </a:lnTo>
                    <a:lnTo>
                      <a:pt x="49" y="382"/>
                    </a:lnTo>
                    <a:lnTo>
                      <a:pt x="70" y="324"/>
                    </a:lnTo>
                    <a:lnTo>
                      <a:pt x="49" y="386"/>
                    </a:lnTo>
                    <a:lnTo>
                      <a:pt x="33" y="449"/>
                    </a:lnTo>
                    <a:lnTo>
                      <a:pt x="21" y="514"/>
                    </a:lnTo>
                    <a:lnTo>
                      <a:pt x="13" y="578"/>
                    </a:lnTo>
                    <a:lnTo>
                      <a:pt x="9" y="644"/>
                    </a:lnTo>
                    <a:lnTo>
                      <a:pt x="9" y="710"/>
                    </a:lnTo>
                    <a:lnTo>
                      <a:pt x="13" y="776"/>
                    </a:lnTo>
                    <a:lnTo>
                      <a:pt x="21" y="842"/>
                    </a:lnTo>
                    <a:lnTo>
                      <a:pt x="33" y="907"/>
                    </a:lnTo>
                    <a:lnTo>
                      <a:pt x="50" y="972"/>
                    </a:lnTo>
                    <a:lnTo>
                      <a:pt x="71" y="1035"/>
                    </a:lnTo>
                    <a:lnTo>
                      <a:pt x="95" y="1098"/>
                    </a:lnTo>
                    <a:lnTo>
                      <a:pt x="124" y="1158"/>
                    </a:lnTo>
                    <a:lnTo>
                      <a:pt x="157" y="1218"/>
                    </a:lnTo>
                    <a:lnTo>
                      <a:pt x="195" y="1274"/>
                    </a:lnTo>
                    <a:lnTo>
                      <a:pt x="236" y="1329"/>
                    </a:lnTo>
                    <a:lnTo>
                      <a:pt x="277" y="1378"/>
                    </a:lnTo>
                    <a:lnTo>
                      <a:pt x="322" y="1425"/>
                    </a:lnTo>
                    <a:lnTo>
                      <a:pt x="369" y="1469"/>
                    </a:lnTo>
                    <a:lnTo>
                      <a:pt x="420" y="1509"/>
                    </a:lnTo>
                    <a:lnTo>
                      <a:pt x="473" y="1546"/>
                    </a:lnTo>
                    <a:lnTo>
                      <a:pt x="528" y="1580"/>
                    </a:lnTo>
                    <a:lnTo>
                      <a:pt x="587" y="1611"/>
                    </a:lnTo>
                    <a:lnTo>
                      <a:pt x="646" y="1637"/>
                    </a:lnTo>
                    <a:lnTo>
                      <a:pt x="707" y="1660"/>
                    </a:lnTo>
                    <a:lnTo>
                      <a:pt x="770" y="1679"/>
                    </a:lnTo>
                    <a:lnTo>
                      <a:pt x="834" y="1695"/>
                    </a:lnTo>
                    <a:lnTo>
                      <a:pt x="899" y="1707"/>
                    </a:lnTo>
                    <a:lnTo>
                      <a:pt x="965" y="1714"/>
                    </a:lnTo>
                    <a:lnTo>
                      <a:pt x="1031" y="1716"/>
                    </a:lnTo>
                    <a:lnTo>
                      <a:pt x="1097" y="1715"/>
                    </a:lnTo>
                    <a:lnTo>
                      <a:pt x="1163" y="1709"/>
                    </a:lnTo>
                    <a:lnTo>
                      <a:pt x="1229" y="1699"/>
                    </a:lnTo>
                    <a:lnTo>
                      <a:pt x="1299" y="1685"/>
                    </a:lnTo>
                    <a:lnTo>
                      <a:pt x="1367" y="1665"/>
                    </a:lnTo>
                    <a:lnTo>
                      <a:pt x="1433" y="1640"/>
                    </a:lnTo>
                    <a:lnTo>
                      <a:pt x="1498" y="1611"/>
                    </a:lnTo>
                    <a:lnTo>
                      <a:pt x="1560" y="1577"/>
                    </a:lnTo>
                    <a:lnTo>
                      <a:pt x="1618" y="1540"/>
                    </a:lnTo>
                    <a:lnTo>
                      <a:pt x="1675" y="1499"/>
                    </a:lnTo>
                    <a:lnTo>
                      <a:pt x="1728" y="1454"/>
                    </a:lnTo>
                    <a:lnTo>
                      <a:pt x="1779" y="1406"/>
                    </a:lnTo>
                    <a:lnTo>
                      <a:pt x="1825" y="1355"/>
                    </a:lnTo>
                    <a:lnTo>
                      <a:pt x="1869" y="1301"/>
                    </a:lnTo>
                    <a:lnTo>
                      <a:pt x="1908" y="1244"/>
                    </a:lnTo>
                    <a:lnTo>
                      <a:pt x="1944" y="1186"/>
                    </a:lnTo>
                    <a:lnTo>
                      <a:pt x="1976" y="1125"/>
                    </a:lnTo>
                    <a:lnTo>
                      <a:pt x="2002" y="1062"/>
                    </a:lnTo>
                    <a:lnTo>
                      <a:pt x="2024" y="998"/>
                    </a:lnTo>
                    <a:lnTo>
                      <a:pt x="2043" y="932"/>
                    </a:lnTo>
                    <a:lnTo>
                      <a:pt x="2058" y="865"/>
                    </a:lnTo>
                    <a:lnTo>
                      <a:pt x="2067" y="798"/>
                    </a:lnTo>
                    <a:lnTo>
                      <a:pt x="2073" y="731"/>
                    </a:lnTo>
                    <a:lnTo>
                      <a:pt x="2073" y="664"/>
                    </a:lnTo>
                    <a:lnTo>
                      <a:pt x="2070" y="597"/>
                    </a:lnTo>
                    <a:lnTo>
                      <a:pt x="2062" y="531"/>
                    </a:lnTo>
                    <a:lnTo>
                      <a:pt x="2050" y="465"/>
                    </a:lnTo>
                    <a:lnTo>
                      <a:pt x="2035" y="401"/>
                    </a:lnTo>
                    <a:lnTo>
                      <a:pt x="2015" y="338"/>
                    </a:lnTo>
                    <a:lnTo>
                      <a:pt x="1991" y="276"/>
                    </a:lnTo>
                    <a:lnTo>
                      <a:pt x="1963" y="216"/>
                    </a:lnTo>
                    <a:lnTo>
                      <a:pt x="1933" y="158"/>
                    </a:lnTo>
                    <a:lnTo>
                      <a:pt x="1898" y="103"/>
                    </a:lnTo>
                    <a:lnTo>
                      <a:pt x="1859" y="50"/>
                    </a:lnTo>
                    <a:lnTo>
                      <a:pt x="1818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4000">
                    <a:schemeClr val="accent3"/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483"/>
              <p:cNvSpPr>
                <a:spLocks/>
              </p:cNvSpPr>
              <p:nvPr/>
            </p:nvSpPr>
            <p:spPr bwMode="auto">
              <a:xfrm>
                <a:off x="3843338" y="1541463"/>
                <a:ext cx="2763838" cy="3314700"/>
              </a:xfrm>
              <a:custGeom>
                <a:avLst/>
                <a:gdLst/>
                <a:ahLst/>
                <a:cxnLst>
                  <a:cxn ang="0">
                    <a:pos x="1180" y="9"/>
                  </a:cxn>
                  <a:cxn ang="0">
                    <a:pos x="1360" y="49"/>
                  </a:cxn>
                  <a:cxn ang="0">
                    <a:pos x="1300" y="35"/>
                  </a:cxn>
                  <a:cxn ang="0">
                    <a:pos x="1117" y="10"/>
                  </a:cxn>
                  <a:cxn ang="0">
                    <a:pos x="931" y="17"/>
                  </a:cxn>
                  <a:cxn ang="0">
                    <a:pos x="747" y="56"/>
                  </a:cxn>
                  <a:cxn ang="0">
                    <a:pos x="572" y="129"/>
                  </a:cxn>
                  <a:cxn ang="0">
                    <a:pos x="413" y="236"/>
                  </a:cxn>
                  <a:cxn ang="0">
                    <a:pos x="273" y="369"/>
                  </a:cxn>
                  <a:cxn ang="0">
                    <a:pos x="162" y="528"/>
                  </a:cxn>
                  <a:cxn ang="0">
                    <a:pos x="82" y="707"/>
                  </a:cxn>
                  <a:cxn ang="0">
                    <a:pos x="35" y="899"/>
                  </a:cxn>
                  <a:cxn ang="0">
                    <a:pos x="27" y="1096"/>
                  </a:cxn>
                  <a:cxn ang="0">
                    <a:pos x="58" y="1299"/>
                  </a:cxn>
                  <a:cxn ang="0">
                    <a:pos x="132" y="1498"/>
                  </a:cxn>
                  <a:cxn ang="0">
                    <a:pos x="243" y="1675"/>
                  </a:cxn>
                  <a:cxn ang="0">
                    <a:pos x="387" y="1825"/>
                  </a:cxn>
                  <a:cxn ang="0">
                    <a:pos x="556" y="1944"/>
                  </a:cxn>
                  <a:cxn ang="0">
                    <a:pos x="744" y="2025"/>
                  </a:cxn>
                  <a:cxn ang="0">
                    <a:pos x="944" y="2068"/>
                  </a:cxn>
                  <a:cxn ang="0">
                    <a:pos x="1145" y="2070"/>
                  </a:cxn>
                  <a:cxn ang="0">
                    <a:pos x="1341" y="2034"/>
                  </a:cxn>
                  <a:cxn ang="0">
                    <a:pos x="1526" y="1964"/>
                  </a:cxn>
                  <a:cxn ang="0">
                    <a:pos x="1691" y="1860"/>
                  </a:cxn>
                  <a:cxn ang="0">
                    <a:pos x="1640" y="1901"/>
                  </a:cxn>
                  <a:cxn ang="0">
                    <a:pos x="1469" y="1998"/>
                  </a:cxn>
                  <a:cxn ang="0">
                    <a:pos x="1279" y="2061"/>
                  </a:cxn>
                  <a:cxn ang="0">
                    <a:pos x="1079" y="2088"/>
                  </a:cxn>
                  <a:cxn ang="0">
                    <a:pos x="874" y="2075"/>
                  </a:cxn>
                  <a:cxn ang="0">
                    <a:pos x="677" y="2022"/>
                  </a:cxn>
                  <a:cxn ang="0">
                    <a:pos x="499" y="1935"/>
                  </a:cxn>
                  <a:cxn ang="0">
                    <a:pos x="340" y="1815"/>
                  </a:cxn>
                  <a:cxn ang="0">
                    <a:pos x="206" y="1666"/>
                  </a:cxn>
                  <a:cxn ang="0">
                    <a:pos x="101" y="1494"/>
                  </a:cxn>
                  <a:cxn ang="0">
                    <a:pos x="32" y="1301"/>
                  </a:cxn>
                  <a:cxn ang="0">
                    <a:pos x="2" y="1098"/>
                  </a:cxn>
                  <a:cxn ang="0">
                    <a:pos x="11" y="895"/>
                  </a:cxn>
                  <a:cxn ang="0">
                    <a:pos x="59" y="699"/>
                  </a:cxn>
                  <a:cxn ang="0">
                    <a:pos x="143" y="517"/>
                  </a:cxn>
                  <a:cxn ang="0">
                    <a:pos x="258" y="355"/>
                  </a:cxn>
                  <a:cxn ang="0">
                    <a:pos x="401" y="220"/>
                  </a:cxn>
                  <a:cxn ang="0">
                    <a:pos x="565" y="115"/>
                  </a:cxn>
                  <a:cxn ang="0">
                    <a:pos x="743" y="43"/>
                  </a:cxn>
                  <a:cxn ang="0">
                    <a:pos x="930" y="6"/>
                  </a:cxn>
                </a:cxnLst>
                <a:rect l="0" t="0" r="r" b="b"/>
                <a:pathLst>
                  <a:path w="1741" h="2088">
                    <a:moveTo>
                      <a:pt x="1055" y="0"/>
                    </a:moveTo>
                    <a:lnTo>
                      <a:pt x="1118" y="3"/>
                    </a:lnTo>
                    <a:lnTo>
                      <a:pt x="1180" y="9"/>
                    </a:lnTo>
                    <a:lnTo>
                      <a:pt x="1241" y="18"/>
                    </a:lnTo>
                    <a:lnTo>
                      <a:pt x="1301" y="32"/>
                    </a:lnTo>
                    <a:lnTo>
                      <a:pt x="1360" y="49"/>
                    </a:lnTo>
                    <a:lnTo>
                      <a:pt x="1417" y="70"/>
                    </a:lnTo>
                    <a:lnTo>
                      <a:pt x="1360" y="51"/>
                    </a:lnTo>
                    <a:lnTo>
                      <a:pt x="1300" y="35"/>
                    </a:lnTo>
                    <a:lnTo>
                      <a:pt x="1240" y="23"/>
                    </a:lnTo>
                    <a:lnTo>
                      <a:pt x="1179" y="14"/>
                    </a:lnTo>
                    <a:lnTo>
                      <a:pt x="1117" y="10"/>
                    </a:lnTo>
                    <a:lnTo>
                      <a:pt x="1055" y="8"/>
                    </a:lnTo>
                    <a:lnTo>
                      <a:pt x="993" y="10"/>
                    </a:lnTo>
                    <a:lnTo>
                      <a:pt x="931" y="17"/>
                    </a:lnTo>
                    <a:lnTo>
                      <a:pt x="869" y="26"/>
                    </a:lnTo>
                    <a:lnTo>
                      <a:pt x="808" y="39"/>
                    </a:lnTo>
                    <a:lnTo>
                      <a:pt x="747" y="56"/>
                    </a:lnTo>
                    <a:lnTo>
                      <a:pt x="688" y="77"/>
                    </a:lnTo>
                    <a:lnTo>
                      <a:pt x="629" y="101"/>
                    </a:lnTo>
                    <a:lnTo>
                      <a:pt x="572" y="129"/>
                    </a:lnTo>
                    <a:lnTo>
                      <a:pt x="517" y="161"/>
                    </a:lnTo>
                    <a:lnTo>
                      <a:pt x="464" y="196"/>
                    </a:lnTo>
                    <a:lnTo>
                      <a:pt x="413" y="236"/>
                    </a:lnTo>
                    <a:lnTo>
                      <a:pt x="364" y="277"/>
                    </a:lnTo>
                    <a:lnTo>
                      <a:pt x="317" y="322"/>
                    </a:lnTo>
                    <a:lnTo>
                      <a:pt x="273" y="369"/>
                    </a:lnTo>
                    <a:lnTo>
                      <a:pt x="233" y="420"/>
                    </a:lnTo>
                    <a:lnTo>
                      <a:pt x="196" y="473"/>
                    </a:lnTo>
                    <a:lnTo>
                      <a:pt x="162" y="528"/>
                    </a:lnTo>
                    <a:lnTo>
                      <a:pt x="132" y="586"/>
                    </a:lnTo>
                    <a:lnTo>
                      <a:pt x="105" y="646"/>
                    </a:lnTo>
                    <a:lnTo>
                      <a:pt x="82" y="707"/>
                    </a:lnTo>
                    <a:lnTo>
                      <a:pt x="63" y="770"/>
                    </a:lnTo>
                    <a:lnTo>
                      <a:pt x="47" y="833"/>
                    </a:lnTo>
                    <a:lnTo>
                      <a:pt x="35" y="899"/>
                    </a:lnTo>
                    <a:lnTo>
                      <a:pt x="28" y="964"/>
                    </a:lnTo>
                    <a:lnTo>
                      <a:pt x="26" y="1030"/>
                    </a:lnTo>
                    <a:lnTo>
                      <a:pt x="27" y="1096"/>
                    </a:lnTo>
                    <a:lnTo>
                      <a:pt x="33" y="1163"/>
                    </a:lnTo>
                    <a:lnTo>
                      <a:pt x="43" y="1230"/>
                    </a:lnTo>
                    <a:lnTo>
                      <a:pt x="58" y="1299"/>
                    </a:lnTo>
                    <a:lnTo>
                      <a:pt x="77" y="1367"/>
                    </a:lnTo>
                    <a:lnTo>
                      <a:pt x="102" y="1433"/>
                    </a:lnTo>
                    <a:lnTo>
                      <a:pt x="132" y="1498"/>
                    </a:lnTo>
                    <a:lnTo>
                      <a:pt x="165" y="1560"/>
                    </a:lnTo>
                    <a:lnTo>
                      <a:pt x="202" y="1618"/>
                    </a:lnTo>
                    <a:lnTo>
                      <a:pt x="243" y="1675"/>
                    </a:lnTo>
                    <a:lnTo>
                      <a:pt x="288" y="1728"/>
                    </a:lnTo>
                    <a:lnTo>
                      <a:pt x="336" y="1779"/>
                    </a:lnTo>
                    <a:lnTo>
                      <a:pt x="387" y="1825"/>
                    </a:lnTo>
                    <a:lnTo>
                      <a:pt x="441" y="1869"/>
                    </a:lnTo>
                    <a:lnTo>
                      <a:pt x="498" y="1909"/>
                    </a:lnTo>
                    <a:lnTo>
                      <a:pt x="556" y="1944"/>
                    </a:lnTo>
                    <a:lnTo>
                      <a:pt x="617" y="1976"/>
                    </a:lnTo>
                    <a:lnTo>
                      <a:pt x="680" y="2002"/>
                    </a:lnTo>
                    <a:lnTo>
                      <a:pt x="744" y="2025"/>
                    </a:lnTo>
                    <a:lnTo>
                      <a:pt x="810" y="2044"/>
                    </a:lnTo>
                    <a:lnTo>
                      <a:pt x="877" y="2058"/>
                    </a:lnTo>
                    <a:lnTo>
                      <a:pt x="944" y="2068"/>
                    </a:lnTo>
                    <a:lnTo>
                      <a:pt x="1011" y="2073"/>
                    </a:lnTo>
                    <a:lnTo>
                      <a:pt x="1078" y="2074"/>
                    </a:lnTo>
                    <a:lnTo>
                      <a:pt x="1145" y="2070"/>
                    </a:lnTo>
                    <a:lnTo>
                      <a:pt x="1211" y="2062"/>
                    </a:lnTo>
                    <a:lnTo>
                      <a:pt x="1276" y="2051"/>
                    </a:lnTo>
                    <a:lnTo>
                      <a:pt x="1341" y="2034"/>
                    </a:lnTo>
                    <a:lnTo>
                      <a:pt x="1404" y="2015"/>
                    </a:lnTo>
                    <a:lnTo>
                      <a:pt x="1465" y="1991"/>
                    </a:lnTo>
                    <a:lnTo>
                      <a:pt x="1526" y="1964"/>
                    </a:lnTo>
                    <a:lnTo>
                      <a:pt x="1583" y="1933"/>
                    </a:lnTo>
                    <a:lnTo>
                      <a:pt x="1638" y="1898"/>
                    </a:lnTo>
                    <a:lnTo>
                      <a:pt x="1691" y="1860"/>
                    </a:lnTo>
                    <a:lnTo>
                      <a:pt x="1741" y="1819"/>
                    </a:lnTo>
                    <a:lnTo>
                      <a:pt x="1692" y="1862"/>
                    </a:lnTo>
                    <a:lnTo>
                      <a:pt x="1640" y="1901"/>
                    </a:lnTo>
                    <a:lnTo>
                      <a:pt x="1586" y="1936"/>
                    </a:lnTo>
                    <a:lnTo>
                      <a:pt x="1528" y="1969"/>
                    </a:lnTo>
                    <a:lnTo>
                      <a:pt x="1469" y="1998"/>
                    </a:lnTo>
                    <a:lnTo>
                      <a:pt x="1407" y="2023"/>
                    </a:lnTo>
                    <a:lnTo>
                      <a:pt x="1343" y="2044"/>
                    </a:lnTo>
                    <a:lnTo>
                      <a:pt x="1279" y="2061"/>
                    </a:lnTo>
                    <a:lnTo>
                      <a:pt x="1213" y="2075"/>
                    </a:lnTo>
                    <a:lnTo>
                      <a:pt x="1146" y="2083"/>
                    </a:lnTo>
                    <a:lnTo>
                      <a:pt x="1079" y="2088"/>
                    </a:lnTo>
                    <a:lnTo>
                      <a:pt x="1010" y="2088"/>
                    </a:lnTo>
                    <a:lnTo>
                      <a:pt x="942" y="2084"/>
                    </a:lnTo>
                    <a:lnTo>
                      <a:pt x="874" y="2075"/>
                    </a:lnTo>
                    <a:lnTo>
                      <a:pt x="806" y="2062"/>
                    </a:lnTo>
                    <a:lnTo>
                      <a:pt x="739" y="2043"/>
                    </a:lnTo>
                    <a:lnTo>
                      <a:pt x="677" y="2022"/>
                    </a:lnTo>
                    <a:lnTo>
                      <a:pt x="616" y="1997"/>
                    </a:lnTo>
                    <a:lnTo>
                      <a:pt x="557" y="1969"/>
                    </a:lnTo>
                    <a:lnTo>
                      <a:pt x="499" y="1935"/>
                    </a:lnTo>
                    <a:lnTo>
                      <a:pt x="444" y="1899"/>
                    </a:lnTo>
                    <a:lnTo>
                      <a:pt x="391" y="1859"/>
                    </a:lnTo>
                    <a:lnTo>
                      <a:pt x="340" y="1815"/>
                    </a:lnTo>
                    <a:lnTo>
                      <a:pt x="293" y="1769"/>
                    </a:lnTo>
                    <a:lnTo>
                      <a:pt x="248" y="1719"/>
                    </a:lnTo>
                    <a:lnTo>
                      <a:pt x="206" y="1666"/>
                    </a:lnTo>
                    <a:lnTo>
                      <a:pt x="168" y="1611"/>
                    </a:lnTo>
                    <a:lnTo>
                      <a:pt x="132" y="1554"/>
                    </a:lnTo>
                    <a:lnTo>
                      <a:pt x="101" y="1494"/>
                    </a:lnTo>
                    <a:lnTo>
                      <a:pt x="74" y="1431"/>
                    </a:lnTo>
                    <a:lnTo>
                      <a:pt x="51" y="1367"/>
                    </a:lnTo>
                    <a:lnTo>
                      <a:pt x="32" y="1301"/>
                    </a:lnTo>
                    <a:lnTo>
                      <a:pt x="18" y="1234"/>
                    </a:lnTo>
                    <a:lnTo>
                      <a:pt x="7" y="1166"/>
                    </a:lnTo>
                    <a:lnTo>
                      <a:pt x="2" y="1098"/>
                    </a:lnTo>
                    <a:lnTo>
                      <a:pt x="0" y="1030"/>
                    </a:lnTo>
                    <a:lnTo>
                      <a:pt x="3" y="962"/>
                    </a:lnTo>
                    <a:lnTo>
                      <a:pt x="11" y="895"/>
                    </a:lnTo>
                    <a:lnTo>
                      <a:pt x="22" y="828"/>
                    </a:lnTo>
                    <a:lnTo>
                      <a:pt x="39" y="763"/>
                    </a:lnTo>
                    <a:lnTo>
                      <a:pt x="59" y="699"/>
                    </a:lnTo>
                    <a:lnTo>
                      <a:pt x="83" y="636"/>
                    </a:lnTo>
                    <a:lnTo>
                      <a:pt x="111" y="575"/>
                    </a:lnTo>
                    <a:lnTo>
                      <a:pt x="143" y="517"/>
                    </a:lnTo>
                    <a:lnTo>
                      <a:pt x="177" y="460"/>
                    </a:lnTo>
                    <a:lnTo>
                      <a:pt x="216" y="406"/>
                    </a:lnTo>
                    <a:lnTo>
                      <a:pt x="258" y="355"/>
                    </a:lnTo>
                    <a:lnTo>
                      <a:pt x="303" y="306"/>
                    </a:lnTo>
                    <a:lnTo>
                      <a:pt x="351" y="262"/>
                    </a:lnTo>
                    <a:lnTo>
                      <a:pt x="401" y="220"/>
                    </a:lnTo>
                    <a:lnTo>
                      <a:pt x="454" y="181"/>
                    </a:lnTo>
                    <a:lnTo>
                      <a:pt x="509" y="145"/>
                    </a:lnTo>
                    <a:lnTo>
                      <a:pt x="565" y="115"/>
                    </a:lnTo>
                    <a:lnTo>
                      <a:pt x="623" y="87"/>
                    </a:lnTo>
                    <a:lnTo>
                      <a:pt x="682" y="63"/>
                    </a:lnTo>
                    <a:lnTo>
                      <a:pt x="743" y="43"/>
                    </a:lnTo>
                    <a:lnTo>
                      <a:pt x="804" y="27"/>
                    </a:lnTo>
                    <a:lnTo>
                      <a:pt x="867" y="15"/>
                    </a:lnTo>
                    <a:lnTo>
                      <a:pt x="930" y="6"/>
                    </a:lnTo>
                    <a:lnTo>
                      <a:pt x="993" y="1"/>
                    </a:lnTo>
                    <a:lnTo>
                      <a:pt x="1055" y="0"/>
                    </a:lnTo>
                    <a:close/>
                  </a:path>
                </a:pathLst>
              </a:custGeom>
              <a:gradFill flip="none" rotWithShape="1">
                <a:gsLst>
                  <a:gs pos="56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>
                      <a:lumMod val="75000"/>
                    </a:schemeClr>
                  </a:gs>
                </a:gsLst>
                <a:lin ang="27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1" name="TextBox 502"/>
            <p:cNvSpPr txBox="1"/>
            <p:nvPr/>
          </p:nvSpPr>
          <p:spPr>
            <a:xfrm>
              <a:off x="5484812" y="3523889"/>
              <a:ext cx="1219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6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捐贈者</a:t>
              </a:r>
              <a:endParaRPr lang="en-US" sz="2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42" name="TextBox 503"/>
            <p:cNvSpPr txBox="1"/>
            <p:nvPr/>
          </p:nvSpPr>
          <p:spPr>
            <a:xfrm>
              <a:off x="4140922" y="2632365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政黨</a:t>
              </a:r>
              <a:endParaRPr 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43" name="TextBox 504"/>
            <p:cNvSpPr txBox="1"/>
            <p:nvPr/>
          </p:nvSpPr>
          <p:spPr>
            <a:xfrm>
              <a:off x="6282866" y="2112011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個人</a:t>
              </a:r>
              <a:endParaRPr 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44" name="TextBox 505"/>
            <p:cNvSpPr txBox="1"/>
            <p:nvPr/>
          </p:nvSpPr>
          <p:spPr>
            <a:xfrm>
              <a:off x="7150359" y="3867090"/>
              <a:ext cx="90281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人民</a:t>
              </a:r>
              <a:endParaRPr lang="en-US" altLang="zh-TW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r>
                <a:rPr lang="zh-TW" altLang="en-US" sz="2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團體</a:t>
              </a:r>
              <a:endParaRPr 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45" name="TextBox 506"/>
            <p:cNvSpPr txBox="1"/>
            <p:nvPr/>
          </p:nvSpPr>
          <p:spPr>
            <a:xfrm>
              <a:off x="5020359" y="4870643"/>
              <a:ext cx="90281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營利</a:t>
              </a:r>
              <a:endPara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事業</a:t>
              </a:r>
              <a:endParaRPr 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160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9461" y="1395864"/>
            <a:ext cx="6970992" cy="747143"/>
          </a:xfrm>
        </p:spPr>
        <p:txBody>
          <a:bodyPr>
            <a:normAutofit fontScale="90000"/>
          </a:bodyPr>
          <a:lstStyle/>
          <a:p>
            <a:r>
              <a:rPr lang="zh-TW" altLang="en-US" sz="32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個人及營利事業</a:t>
            </a:r>
            <a:r>
              <a:rPr lang="zh-TW" altLang="zh-TW" sz="32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zh-TW" sz="32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擬</a:t>
            </a:r>
            <a:r>
              <a:rPr lang="zh-TW" altLang="zh-TW" sz="32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參選人每年</a:t>
            </a:r>
            <a:r>
              <a:rPr lang="zh-TW" altLang="zh-TW" sz="32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捐贈</a:t>
            </a:r>
            <a:r>
              <a:rPr lang="zh-TW" altLang="zh-TW" sz="32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額度</a:t>
            </a:r>
            <a:endParaRPr lang="zh-TW" altLang="en-US" sz="32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674189"/>
              </p:ext>
            </p:extLst>
          </p:nvPr>
        </p:nvGraphicFramePr>
        <p:xfrm>
          <a:off x="779318" y="2242057"/>
          <a:ext cx="10041082" cy="213314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{16D9F66E-5EB9-4882-86FB-DCBF35E3C3E4}</a:tableStyleId>
              </a:tblPr>
              <a:tblGrid>
                <a:gridCol w="3218432"/>
                <a:gridCol w="3411325"/>
                <a:gridCol w="3411325"/>
              </a:tblGrid>
              <a:tr h="736136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endParaRPr lang="zh-TW" altLang="en-US" sz="2600" b="1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zh-TW" altLang="zh-TW" sz="2600" b="1" kern="120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</a:t>
                      </a:r>
                      <a:r>
                        <a:rPr lang="zh-TW" altLang="en-US" sz="2600" b="1" u="sng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同</a:t>
                      </a:r>
                      <a:r>
                        <a:rPr lang="zh-TW" altLang="zh-TW" sz="2600" b="1" u="sng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</a:t>
                      </a:r>
                      <a:r>
                        <a:rPr lang="zh-TW" altLang="zh-TW" sz="2600" b="1" kern="120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擬參選人</a:t>
                      </a:r>
                      <a:endParaRPr lang="zh-TW" altLang="en-US" sz="2600" b="1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zh-TW" altLang="zh-TW" sz="2600" b="1" kern="120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</a:t>
                      </a:r>
                      <a:r>
                        <a:rPr lang="zh-TW" altLang="zh-TW" sz="2600" b="1" u="sng" kern="12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不同</a:t>
                      </a:r>
                      <a:r>
                        <a:rPr lang="zh-TW" altLang="zh-TW" sz="2600" b="1" kern="120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擬參選人</a:t>
                      </a:r>
                      <a:endParaRPr lang="zh-TW" altLang="en-US" sz="2600" b="1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63951">
                <a:tc>
                  <a:txBody>
                    <a:bodyPr/>
                    <a:lstStyle/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600" b="1" kern="120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個人</a:t>
                      </a:r>
                      <a:endParaRPr lang="zh-TW" sz="2600" b="1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600" b="1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600" b="1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  <a:endParaRPr lang="zh-TW" sz="2600" b="1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600" b="1" kern="120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en-US" sz="2600" b="1" kern="120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zh-TW" sz="2600" b="1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  <a:endParaRPr lang="zh-TW" sz="2600" b="1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33056">
                <a:tc>
                  <a:txBody>
                    <a:bodyPr/>
                    <a:lstStyle/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600" b="1" kern="120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營利事業</a:t>
                      </a:r>
                      <a:endParaRPr lang="zh-TW" sz="2600" b="1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600" b="1" kern="120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</a:t>
                      </a:r>
                      <a:r>
                        <a:rPr lang="zh-TW" altLang="zh-TW" sz="2600" b="1" kern="120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  <a:endParaRPr lang="zh-TW" altLang="zh-TW" sz="2600" b="1" kern="1200" dirty="0" smtClean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600" b="1" kern="120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</a:t>
                      </a:r>
                      <a:r>
                        <a:rPr lang="zh-TW" altLang="zh-TW" sz="2600" b="1" kern="1200" dirty="0" smtClean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  <a:endParaRPr lang="zh-TW" altLang="zh-TW" sz="2600" b="1" kern="1200" dirty="0" smtClean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2" name="Picture 45" descr="「錢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03" y="4763773"/>
            <a:ext cx="2514480" cy="189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505" y="4811792"/>
            <a:ext cx="5628948" cy="1961576"/>
          </a:xfrm>
          <a:prstGeom prst="rect">
            <a:avLst/>
          </a:prstGeom>
        </p:spPr>
      </p:pic>
      <p:sp>
        <p:nvSpPr>
          <p:cNvPr id="14" name="綵帶 (向上) 13"/>
          <p:cNvSpPr/>
          <p:nvPr/>
        </p:nvSpPr>
        <p:spPr>
          <a:xfrm>
            <a:off x="3002419" y="4496625"/>
            <a:ext cx="2213967" cy="534295"/>
          </a:xfrm>
          <a:prstGeom prst="ribbon2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C00000"/>
                </a:solidFill>
                <a:latin typeface="+mj-ea"/>
                <a:ea typeface="+mj-ea"/>
              </a:rPr>
              <a:t>提醒</a:t>
            </a:r>
            <a:endParaRPr lang="zh-TW" altLang="en-US" sz="24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56269" y="5111624"/>
            <a:ext cx="5472545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3175" algn="just">
              <a:lnSpc>
                <a:spcPts val="3300"/>
              </a:lnSpc>
              <a:defRPr/>
            </a:pPr>
            <a:r>
              <a:rPr lang="zh-TW" altLang="zh-TW" sz="2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民眾</a:t>
            </a:r>
            <a:r>
              <a:rPr lang="zh-TW" altLang="zh-TW" sz="2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向擬參選人</a:t>
            </a:r>
            <a:r>
              <a:rPr lang="zh-TW" altLang="zh-TW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購買募款餐券</a:t>
            </a:r>
            <a:r>
              <a:rPr lang="zh-TW" altLang="zh-TW" sz="2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也屬</a:t>
            </a:r>
            <a:r>
              <a:rPr lang="zh-TW" altLang="zh-TW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政治獻</a:t>
            </a:r>
            <a:r>
              <a:rPr lang="zh-TW" altLang="zh-TW" sz="2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</a:t>
            </a:r>
            <a:r>
              <a:rPr lang="zh-TW" altLang="zh-TW" sz="2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請記得注意年度購買總金額的限制</a:t>
            </a:r>
            <a:r>
              <a:rPr lang="zh-TW" altLang="en-US" sz="2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喔</a:t>
            </a:r>
            <a:r>
              <a:rPr lang="en-US" altLang="zh-TW" sz="2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</p:txBody>
      </p:sp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5087497" y="203251"/>
            <a:ext cx="3360691" cy="1422695"/>
            <a:chOff x="4074877" y="2590800"/>
            <a:chExt cx="1850068" cy="1722308"/>
          </a:xfrm>
        </p:grpSpPr>
        <p:sp>
          <p:nvSpPr>
            <p:cNvPr id="15" name="Freeform 11"/>
            <p:cNvSpPr/>
            <p:nvPr/>
          </p:nvSpPr>
          <p:spPr>
            <a:xfrm>
              <a:off x="4078739" y="2590800"/>
              <a:ext cx="416724" cy="1722925"/>
            </a:xfrm>
            <a:custGeom>
              <a:avLst/>
              <a:gdLst>
                <a:gd name="connsiteX0" fmla="*/ 0 w 925417"/>
                <a:gd name="connsiteY0" fmla="*/ 0 h 3213253"/>
                <a:gd name="connsiteX1" fmla="*/ 925417 w 925417"/>
                <a:gd name="connsiteY1" fmla="*/ 0 h 3213253"/>
                <a:gd name="connsiteX2" fmla="*/ 925417 w 925417"/>
                <a:gd name="connsiteY2" fmla="*/ 3213253 h 3213253"/>
                <a:gd name="connsiteX3" fmla="*/ 0 w 925417"/>
                <a:gd name="connsiteY3" fmla="*/ 3213253 h 3213253"/>
                <a:gd name="connsiteX4" fmla="*/ 0 w 925417"/>
                <a:gd name="connsiteY4" fmla="*/ 0 h 3213253"/>
                <a:gd name="connsiteX0" fmla="*/ 0 w 938022"/>
                <a:gd name="connsiteY0" fmla="*/ 664684 h 3877937"/>
                <a:gd name="connsiteX1" fmla="*/ 938022 w 938022"/>
                <a:gd name="connsiteY1" fmla="*/ 0 h 3877937"/>
                <a:gd name="connsiteX2" fmla="*/ 925417 w 938022"/>
                <a:gd name="connsiteY2" fmla="*/ 3877937 h 3877937"/>
                <a:gd name="connsiteX3" fmla="*/ 0 w 938022"/>
                <a:gd name="connsiteY3" fmla="*/ 3877937 h 3877937"/>
                <a:gd name="connsiteX4" fmla="*/ 0 w 938022"/>
                <a:gd name="connsiteY4" fmla="*/ 664684 h 3877937"/>
                <a:gd name="connsiteX0" fmla="*/ 0 w 942224"/>
                <a:gd name="connsiteY0" fmla="*/ 664684 h 3877937"/>
                <a:gd name="connsiteX1" fmla="*/ 938022 w 942224"/>
                <a:gd name="connsiteY1" fmla="*/ 0 h 3877937"/>
                <a:gd name="connsiteX2" fmla="*/ 938022 w 942224"/>
                <a:gd name="connsiteY2" fmla="*/ 3185710 h 3877937"/>
                <a:gd name="connsiteX3" fmla="*/ 0 w 942224"/>
                <a:gd name="connsiteY3" fmla="*/ 3877937 h 3877937"/>
                <a:gd name="connsiteX4" fmla="*/ 0 w 942224"/>
                <a:gd name="connsiteY4" fmla="*/ 664684 h 3877937"/>
                <a:gd name="connsiteX0" fmla="*/ 0 w 938202"/>
                <a:gd name="connsiteY0" fmla="*/ 664684 h 3877937"/>
                <a:gd name="connsiteX1" fmla="*/ 938022 w 938202"/>
                <a:gd name="connsiteY1" fmla="*/ 0 h 3877937"/>
                <a:gd name="connsiteX2" fmla="*/ 934000 w 938202"/>
                <a:gd name="connsiteY2" fmla="*/ 3217031 h 3877937"/>
                <a:gd name="connsiteX3" fmla="*/ 0 w 938202"/>
                <a:gd name="connsiteY3" fmla="*/ 3877937 h 3877937"/>
                <a:gd name="connsiteX4" fmla="*/ 0 w 938202"/>
                <a:gd name="connsiteY4" fmla="*/ 664684 h 3877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8202" h="3877937">
                  <a:moveTo>
                    <a:pt x="0" y="664684"/>
                  </a:moveTo>
                  <a:lnTo>
                    <a:pt x="938022" y="0"/>
                  </a:lnTo>
                  <a:cubicBezTo>
                    <a:pt x="933820" y="1292646"/>
                    <a:pt x="938202" y="1924385"/>
                    <a:pt x="934000" y="3217031"/>
                  </a:cubicBezTo>
                  <a:lnTo>
                    <a:pt x="0" y="3877937"/>
                  </a:lnTo>
                  <a:lnTo>
                    <a:pt x="0" y="6646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100000">
                  <a:srgbClr val="D2A000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6" name="Rectangle 12"/>
            <p:cNvSpPr/>
            <p:nvPr/>
          </p:nvSpPr>
          <p:spPr>
            <a:xfrm>
              <a:off x="4491253" y="2592942"/>
              <a:ext cx="1433976" cy="1427199"/>
            </a:xfrm>
            <a:prstGeom prst="rect">
              <a:avLst/>
            </a:prstGeom>
            <a:gradFill flip="none" rotWithShape="1">
              <a:gsLst>
                <a:gs pos="0">
                  <a:srgbClr val="FFC000"/>
                </a:gs>
                <a:gs pos="100000">
                  <a:srgbClr val="D2A000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7" name="Freeform 13"/>
            <p:cNvSpPr/>
            <p:nvPr/>
          </p:nvSpPr>
          <p:spPr>
            <a:xfrm>
              <a:off x="4074531" y="4020141"/>
              <a:ext cx="1846490" cy="291440"/>
            </a:xfrm>
            <a:custGeom>
              <a:avLst/>
              <a:gdLst>
                <a:gd name="connsiteX0" fmla="*/ 0 w 3227943"/>
                <a:gd name="connsiteY0" fmla="*/ 0 h 1219200"/>
                <a:gd name="connsiteX1" fmla="*/ 3227943 w 3227943"/>
                <a:gd name="connsiteY1" fmla="*/ 0 h 1219200"/>
                <a:gd name="connsiteX2" fmla="*/ 3227943 w 3227943"/>
                <a:gd name="connsiteY2" fmla="*/ 1219200 h 1219200"/>
                <a:gd name="connsiteX3" fmla="*/ 0 w 3227943"/>
                <a:gd name="connsiteY3" fmla="*/ 1219200 h 1219200"/>
                <a:gd name="connsiteX4" fmla="*/ 0 w 3227943"/>
                <a:gd name="connsiteY4" fmla="*/ 0 h 1219200"/>
                <a:gd name="connsiteX0" fmla="*/ 0 w 4131326"/>
                <a:gd name="connsiteY0" fmla="*/ 20549 h 1239749"/>
                <a:gd name="connsiteX1" fmla="*/ 4131326 w 4131326"/>
                <a:gd name="connsiteY1" fmla="*/ 0 h 1239749"/>
                <a:gd name="connsiteX2" fmla="*/ 3227943 w 4131326"/>
                <a:gd name="connsiteY2" fmla="*/ 1239749 h 1239749"/>
                <a:gd name="connsiteX3" fmla="*/ 0 w 4131326"/>
                <a:gd name="connsiteY3" fmla="*/ 1239749 h 1239749"/>
                <a:gd name="connsiteX4" fmla="*/ 0 w 4131326"/>
                <a:gd name="connsiteY4" fmla="*/ 20549 h 1239749"/>
                <a:gd name="connsiteX0" fmla="*/ 0 w 4173945"/>
                <a:gd name="connsiteY0" fmla="*/ 31483 h 1250683"/>
                <a:gd name="connsiteX1" fmla="*/ 4173945 w 4173945"/>
                <a:gd name="connsiteY1" fmla="*/ 0 h 1250683"/>
                <a:gd name="connsiteX2" fmla="*/ 3227943 w 4173945"/>
                <a:gd name="connsiteY2" fmla="*/ 1250683 h 1250683"/>
                <a:gd name="connsiteX3" fmla="*/ 0 w 4173945"/>
                <a:gd name="connsiteY3" fmla="*/ 1250683 h 1250683"/>
                <a:gd name="connsiteX4" fmla="*/ 0 w 4173945"/>
                <a:gd name="connsiteY4" fmla="*/ 31483 h 1250683"/>
                <a:gd name="connsiteX0" fmla="*/ 988280 w 4173945"/>
                <a:gd name="connsiteY0" fmla="*/ 13261 h 1250683"/>
                <a:gd name="connsiteX1" fmla="*/ 4173945 w 4173945"/>
                <a:gd name="connsiteY1" fmla="*/ 0 h 1250683"/>
                <a:gd name="connsiteX2" fmla="*/ 3227943 w 4173945"/>
                <a:gd name="connsiteY2" fmla="*/ 1250683 h 1250683"/>
                <a:gd name="connsiteX3" fmla="*/ 0 w 4173945"/>
                <a:gd name="connsiteY3" fmla="*/ 1250683 h 1250683"/>
                <a:gd name="connsiteX4" fmla="*/ 988280 w 4173945"/>
                <a:gd name="connsiteY4" fmla="*/ 13261 h 1250683"/>
                <a:gd name="connsiteX0" fmla="*/ 964834 w 4173945"/>
                <a:gd name="connsiteY0" fmla="*/ 0 h 1259287"/>
                <a:gd name="connsiteX1" fmla="*/ 4173945 w 4173945"/>
                <a:gd name="connsiteY1" fmla="*/ 8604 h 1259287"/>
                <a:gd name="connsiteX2" fmla="*/ 3227943 w 4173945"/>
                <a:gd name="connsiteY2" fmla="*/ 1259287 h 1259287"/>
                <a:gd name="connsiteX3" fmla="*/ 0 w 4173945"/>
                <a:gd name="connsiteY3" fmla="*/ 1259287 h 1259287"/>
                <a:gd name="connsiteX4" fmla="*/ 964834 w 4173945"/>
                <a:gd name="connsiteY4" fmla="*/ 0 h 1259287"/>
                <a:gd name="connsiteX0" fmla="*/ 964834 w 4147484"/>
                <a:gd name="connsiteY0" fmla="*/ 0 h 1259287"/>
                <a:gd name="connsiteX1" fmla="*/ 4147484 w 4147484"/>
                <a:gd name="connsiteY1" fmla="*/ 46510 h 1259287"/>
                <a:gd name="connsiteX2" fmla="*/ 3227943 w 4147484"/>
                <a:gd name="connsiteY2" fmla="*/ 1259287 h 1259287"/>
                <a:gd name="connsiteX3" fmla="*/ 0 w 4147484"/>
                <a:gd name="connsiteY3" fmla="*/ 1259287 h 1259287"/>
                <a:gd name="connsiteX4" fmla="*/ 964834 w 4147484"/>
                <a:gd name="connsiteY4" fmla="*/ 0 h 1259287"/>
                <a:gd name="connsiteX0" fmla="*/ 921543 w 4147484"/>
                <a:gd name="connsiteY0" fmla="*/ 0 h 1226670"/>
                <a:gd name="connsiteX1" fmla="*/ 4147484 w 4147484"/>
                <a:gd name="connsiteY1" fmla="*/ 13893 h 1226670"/>
                <a:gd name="connsiteX2" fmla="*/ 3227943 w 4147484"/>
                <a:gd name="connsiteY2" fmla="*/ 1226670 h 1226670"/>
                <a:gd name="connsiteX3" fmla="*/ 0 w 4147484"/>
                <a:gd name="connsiteY3" fmla="*/ 1226670 h 1226670"/>
                <a:gd name="connsiteX4" fmla="*/ 921543 w 4147484"/>
                <a:gd name="connsiteY4" fmla="*/ 0 h 1226670"/>
                <a:gd name="connsiteX0" fmla="*/ 932013 w 4147484"/>
                <a:gd name="connsiteY0" fmla="*/ 2855 h 1212776"/>
                <a:gd name="connsiteX1" fmla="*/ 4147484 w 4147484"/>
                <a:gd name="connsiteY1" fmla="*/ -1 h 1212776"/>
                <a:gd name="connsiteX2" fmla="*/ 3227943 w 4147484"/>
                <a:gd name="connsiteY2" fmla="*/ 1212776 h 1212776"/>
                <a:gd name="connsiteX3" fmla="*/ 0 w 4147484"/>
                <a:gd name="connsiteY3" fmla="*/ 1212776 h 1212776"/>
                <a:gd name="connsiteX4" fmla="*/ 932013 w 4147484"/>
                <a:gd name="connsiteY4" fmla="*/ 2855 h 1212776"/>
                <a:gd name="connsiteX0" fmla="*/ 932013 w 4147484"/>
                <a:gd name="connsiteY0" fmla="*/ 2857 h 1239721"/>
                <a:gd name="connsiteX1" fmla="*/ 4147484 w 4147484"/>
                <a:gd name="connsiteY1" fmla="*/ 1 h 1239721"/>
                <a:gd name="connsiteX2" fmla="*/ 3217625 w 4147484"/>
                <a:gd name="connsiteY2" fmla="*/ 1239721 h 1239721"/>
                <a:gd name="connsiteX3" fmla="*/ 0 w 4147484"/>
                <a:gd name="connsiteY3" fmla="*/ 1212778 h 1239721"/>
                <a:gd name="connsiteX4" fmla="*/ 932013 w 4147484"/>
                <a:gd name="connsiteY4" fmla="*/ 2857 h 1239721"/>
                <a:gd name="connsiteX0" fmla="*/ 937569 w 4153040"/>
                <a:gd name="connsiteY0" fmla="*/ 2855 h 1239719"/>
                <a:gd name="connsiteX1" fmla="*/ 4153040 w 4153040"/>
                <a:gd name="connsiteY1" fmla="*/ -1 h 1239719"/>
                <a:gd name="connsiteX2" fmla="*/ 3223181 w 4153040"/>
                <a:gd name="connsiteY2" fmla="*/ 1239719 h 1239719"/>
                <a:gd name="connsiteX3" fmla="*/ 0 w 4153040"/>
                <a:gd name="connsiteY3" fmla="*/ 1239719 h 1239719"/>
                <a:gd name="connsiteX4" fmla="*/ 937569 w 4153040"/>
                <a:gd name="connsiteY4" fmla="*/ 2855 h 1239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3040" h="1239719">
                  <a:moveTo>
                    <a:pt x="937569" y="2855"/>
                  </a:moveTo>
                  <a:lnTo>
                    <a:pt x="4153040" y="-1"/>
                  </a:lnTo>
                  <a:lnTo>
                    <a:pt x="3223181" y="1239719"/>
                  </a:lnTo>
                  <a:lnTo>
                    <a:pt x="0" y="1239719"/>
                  </a:lnTo>
                  <a:lnTo>
                    <a:pt x="937569" y="2855"/>
                  </a:ln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D2A00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8" name="Freeform 14"/>
            <p:cNvSpPr/>
            <p:nvPr/>
          </p:nvSpPr>
          <p:spPr>
            <a:xfrm>
              <a:off x="5508507" y="2590800"/>
              <a:ext cx="416723" cy="1722925"/>
            </a:xfrm>
            <a:custGeom>
              <a:avLst/>
              <a:gdLst>
                <a:gd name="connsiteX0" fmla="*/ 0 w 925417"/>
                <a:gd name="connsiteY0" fmla="*/ 0 h 3213253"/>
                <a:gd name="connsiteX1" fmla="*/ 925417 w 925417"/>
                <a:gd name="connsiteY1" fmla="*/ 0 h 3213253"/>
                <a:gd name="connsiteX2" fmla="*/ 925417 w 925417"/>
                <a:gd name="connsiteY2" fmla="*/ 3213253 h 3213253"/>
                <a:gd name="connsiteX3" fmla="*/ 0 w 925417"/>
                <a:gd name="connsiteY3" fmla="*/ 3213253 h 3213253"/>
                <a:gd name="connsiteX4" fmla="*/ 0 w 925417"/>
                <a:gd name="connsiteY4" fmla="*/ 0 h 3213253"/>
                <a:gd name="connsiteX0" fmla="*/ 0 w 938022"/>
                <a:gd name="connsiteY0" fmla="*/ 664684 h 3877937"/>
                <a:gd name="connsiteX1" fmla="*/ 938022 w 938022"/>
                <a:gd name="connsiteY1" fmla="*/ 0 h 3877937"/>
                <a:gd name="connsiteX2" fmla="*/ 925417 w 938022"/>
                <a:gd name="connsiteY2" fmla="*/ 3877937 h 3877937"/>
                <a:gd name="connsiteX3" fmla="*/ 0 w 938022"/>
                <a:gd name="connsiteY3" fmla="*/ 3877937 h 3877937"/>
                <a:gd name="connsiteX4" fmla="*/ 0 w 938022"/>
                <a:gd name="connsiteY4" fmla="*/ 664684 h 3877937"/>
                <a:gd name="connsiteX0" fmla="*/ 0 w 942224"/>
                <a:gd name="connsiteY0" fmla="*/ 664684 h 3877937"/>
                <a:gd name="connsiteX1" fmla="*/ 938022 w 942224"/>
                <a:gd name="connsiteY1" fmla="*/ 0 h 3877937"/>
                <a:gd name="connsiteX2" fmla="*/ 938022 w 942224"/>
                <a:gd name="connsiteY2" fmla="*/ 3185710 h 3877937"/>
                <a:gd name="connsiteX3" fmla="*/ 0 w 942224"/>
                <a:gd name="connsiteY3" fmla="*/ 3877937 h 3877937"/>
                <a:gd name="connsiteX4" fmla="*/ 0 w 942224"/>
                <a:gd name="connsiteY4" fmla="*/ 664684 h 3877937"/>
                <a:gd name="connsiteX0" fmla="*/ 0 w 938202"/>
                <a:gd name="connsiteY0" fmla="*/ 664684 h 3877937"/>
                <a:gd name="connsiteX1" fmla="*/ 938022 w 938202"/>
                <a:gd name="connsiteY1" fmla="*/ 0 h 3877937"/>
                <a:gd name="connsiteX2" fmla="*/ 934000 w 938202"/>
                <a:gd name="connsiteY2" fmla="*/ 3217031 h 3877937"/>
                <a:gd name="connsiteX3" fmla="*/ 0 w 938202"/>
                <a:gd name="connsiteY3" fmla="*/ 3877937 h 3877937"/>
                <a:gd name="connsiteX4" fmla="*/ 0 w 938202"/>
                <a:gd name="connsiteY4" fmla="*/ 664684 h 3877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8202" h="3877937">
                  <a:moveTo>
                    <a:pt x="0" y="664684"/>
                  </a:moveTo>
                  <a:lnTo>
                    <a:pt x="938022" y="0"/>
                  </a:lnTo>
                  <a:cubicBezTo>
                    <a:pt x="933820" y="1292646"/>
                    <a:pt x="938202" y="1924385"/>
                    <a:pt x="934000" y="3217031"/>
                  </a:cubicBezTo>
                  <a:lnTo>
                    <a:pt x="0" y="3877937"/>
                  </a:lnTo>
                  <a:lnTo>
                    <a:pt x="0" y="664684"/>
                  </a:ln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D2A00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9" name="Rectangle 15"/>
            <p:cNvSpPr/>
            <p:nvPr/>
          </p:nvSpPr>
          <p:spPr>
            <a:xfrm>
              <a:off x="4074531" y="2886526"/>
              <a:ext cx="1433976" cy="1427199"/>
            </a:xfrm>
            <a:prstGeom prst="rect">
              <a:avLst/>
            </a:prstGeom>
            <a:gradFill>
              <a:gsLst>
                <a:gs pos="0">
                  <a:srgbClr val="FFC000"/>
                </a:gs>
                <a:gs pos="100000">
                  <a:srgbClr val="D2A00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2"/>
              <a:r>
                <a:rPr lang="zh-TW" altLang="zh-TW" sz="32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額度守限制</a:t>
              </a:r>
              <a:endPara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Freeform 16"/>
            <p:cNvSpPr/>
            <p:nvPr/>
          </p:nvSpPr>
          <p:spPr>
            <a:xfrm>
              <a:off x="4074531" y="2595086"/>
              <a:ext cx="1846490" cy="291440"/>
            </a:xfrm>
            <a:custGeom>
              <a:avLst/>
              <a:gdLst>
                <a:gd name="connsiteX0" fmla="*/ 0 w 3227943"/>
                <a:gd name="connsiteY0" fmla="*/ 0 h 1219200"/>
                <a:gd name="connsiteX1" fmla="*/ 3227943 w 3227943"/>
                <a:gd name="connsiteY1" fmla="*/ 0 h 1219200"/>
                <a:gd name="connsiteX2" fmla="*/ 3227943 w 3227943"/>
                <a:gd name="connsiteY2" fmla="*/ 1219200 h 1219200"/>
                <a:gd name="connsiteX3" fmla="*/ 0 w 3227943"/>
                <a:gd name="connsiteY3" fmla="*/ 1219200 h 1219200"/>
                <a:gd name="connsiteX4" fmla="*/ 0 w 3227943"/>
                <a:gd name="connsiteY4" fmla="*/ 0 h 1219200"/>
                <a:gd name="connsiteX0" fmla="*/ 0 w 4131326"/>
                <a:gd name="connsiteY0" fmla="*/ 20549 h 1239749"/>
                <a:gd name="connsiteX1" fmla="*/ 4131326 w 4131326"/>
                <a:gd name="connsiteY1" fmla="*/ 0 h 1239749"/>
                <a:gd name="connsiteX2" fmla="*/ 3227943 w 4131326"/>
                <a:gd name="connsiteY2" fmla="*/ 1239749 h 1239749"/>
                <a:gd name="connsiteX3" fmla="*/ 0 w 4131326"/>
                <a:gd name="connsiteY3" fmla="*/ 1239749 h 1239749"/>
                <a:gd name="connsiteX4" fmla="*/ 0 w 4131326"/>
                <a:gd name="connsiteY4" fmla="*/ 20549 h 1239749"/>
                <a:gd name="connsiteX0" fmla="*/ 0 w 4173945"/>
                <a:gd name="connsiteY0" fmla="*/ 31483 h 1250683"/>
                <a:gd name="connsiteX1" fmla="*/ 4173945 w 4173945"/>
                <a:gd name="connsiteY1" fmla="*/ 0 h 1250683"/>
                <a:gd name="connsiteX2" fmla="*/ 3227943 w 4173945"/>
                <a:gd name="connsiteY2" fmla="*/ 1250683 h 1250683"/>
                <a:gd name="connsiteX3" fmla="*/ 0 w 4173945"/>
                <a:gd name="connsiteY3" fmla="*/ 1250683 h 1250683"/>
                <a:gd name="connsiteX4" fmla="*/ 0 w 4173945"/>
                <a:gd name="connsiteY4" fmla="*/ 31483 h 1250683"/>
                <a:gd name="connsiteX0" fmla="*/ 988280 w 4173945"/>
                <a:gd name="connsiteY0" fmla="*/ 13261 h 1250683"/>
                <a:gd name="connsiteX1" fmla="*/ 4173945 w 4173945"/>
                <a:gd name="connsiteY1" fmla="*/ 0 h 1250683"/>
                <a:gd name="connsiteX2" fmla="*/ 3227943 w 4173945"/>
                <a:gd name="connsiteY2" fmla="*/ 1250683 h 1250683"/>
                <a:gd name="connsiteX3" fmla="*/ 0 w 4173945"/>
                <a:gd name="connsiteY3" fmla="*/ 1250683 h 1250683"/>
                <a:gd name="connsiteX4" fmla="*/ 988280 w 4173945"/>
                <a:gd name="connsiteY4" fmla="*/ 13261 h 1250683"/>
                <a:gd name="connsiteX0" fmla="*/ 964834 w 4173945"/>
                <a:gd name="connsiteY0" fmla="*/ 0 h 1259287"/>
                <a:gd name="connsiteX1" fmla="*/ 4173945 w 4173945"/>
                <a:gd name="connsiteY1" fmla="*/ 8604 h 1259287"/>
                <a:gd name="connsiteX2" fmla="*/ 3227943 w 4173945"/>
                <a:gd name="connsiteY2" fmla="*/ 1259287 h 1259287"/>
                <a:gd name="connsiteX3" fmla="*/ 0 w 4173945"/>
                <a:gd name="connsiteY3" fmla="*/ 1259287 h 1259287"/>
                <a:gd name="connsiteX4" fmla="*/ 964834 w 4173945"/>
                <a:gd name="connsiteY4" fmla="*/ 0 h 1259287"/>
                <a:gd name="connsiteX0" fmla="*/ 964834 w 4147484"/>
                <a:gd name="connsiteY0" fmla="*/ 0 h 1259287"/>
                <a:gd name="connsiteX1" fmla="*/ 4147484 w 4147484"/>
                <a:gd name="connsiteY1" fmla="*/ 46510 h 1259287"/>
                <a:gd name="connsiteX2" fmla="*/ 3227943 w 4147484"/>
                <a:gd name="connsiteY2" fmla="*/ 1259287 h 1259287"/>
                <a:gd name="connsiteX3" fmla="*/ 0 w 4147484"/>
                <a:gd name="connsiteY3" fmla="*/ 1259287 h 1259287"/>
                <a:gd name="connsiteX4" fmla="*/ 964834 w 4147484"/>
                <a:gd name="connsiteY4" fmla="*/ 0 h 1259287"/>
                <a:gd name="connsiteX0" fmla="*/ 921543 w 4147484"/>
                <a:gd name="connsiteY0" fmla="*/ 0 h 1226670"/>
                <a:gd name="connsiteX1" fmla="*/ 4147484 w 4147484"/>
                <a:gd name="connsiteY1" fmla="*/ 13893 h 1226670"/>
                <a:gd name="connsiteX2" fmla="*/ 3227943 w 4147484"/>
                <a:gd name="connsiteY2" fmla="*/ 1226670 h 1226670"/>
                <a:gd name="connsiteX3" fmla="*/ 0 w 4147484"/>
                <a:gd name="connsiteY3" fmla="*/ 1226670 h 1226670"/>
                <a:gd name="connsiteX4" fmla="*/ 921543 w 4147484"/>
                <a:gd name="connsiteY4" fmla="*/ 0 h 1226670"/>
                <a:gd name="connsiteX0" fmla="*/ 932013 w 4147484"/>
                <a:gd name="connsiteY0" fmla="*/ 2855 h 1212776"/>
                <a:gd name="connsiteX1" fmla="*/ 4147484 w 4147484"/>
                <a:gd name="connsiteY1" fmla="*/ -1 h 1212776"/>
                <a:gd name="connsiteX2" fmla="*/ 3227943 w 4147484"/>
                <a:gd name="connsiteY2" fmla="*/ 1212776 h 1212776"/>
                <a:gd name="connsiteX3" fmla="*/ 0 w 4147484"/>
                <a:gd name="connsiteY3" fmla="*/ 1212776 h 1212776"/>
                <a:gd name="connsiteX4" fmla="*/ 932013 w 4147484"/>
                <a:gd name="connsiteY4" fmla="*/ 2855 h 1212776"/>
                <a:gd name="connsiteX0" fmla="*/ 932013 w 4147484"/>
                <a:gd name="connsiteY0" fmla="*/ 2857 h 1239721"/>
                <a:gd name="connsiteX1" fmla="*/ 4147484 w 4147484"/>
                <a:gd name="connsiteY1" fmla="*/ 1 h 1239721"/>
                <a:gd name="connsiteX2" fmla="*/ 3217625 w 4147484"/>
                <a:gd name="connsiteY2" fmla="*/ 1239721 h 1239721"/>
                <a:gd name="connsiteX3" fmla="*/ 0 w 4147484"/>
                <a:gd name="connsiteY3" fmla="*/ 1212778 h 1239721"/>
                <a:gd name="connsiteX4" fmla="*/ 932013 w 4147484"/>
                <a:gd name="connsiteY4" fmla="*/ 2857 h 1239721"/>
                <a:gd name="connsiteX0" fmla="*/ 937569 w 4153040"/>
                <a:gd name="connsiteY0" fmla="*/ 2855 h 1239719"/>
                <a:gd name="connsiteX1" fmla="*/ 4153040 w 4153040"/>
                <a:gd name="connsiteY1" fmla="*/ -1 h 1239719"/>
                <a:gd name="connsiteX2" fmla="*/ 3223181 w 4153040"/>
                <a:gd name="connsiteY2" fmla="*/ 1239719 h 1239719"/>
                <a:gd name="connsiteX3" fmla="*/ 0 w 4153040"/>
                <a:gd name="connsiteY3" fmla="*/ 1239719 h 1239719"/>
                <a:gd name="connsiteX4" fmla="*/ 937569 w 4153040"/>
                <a:gd name="connsiteY4" fmla="*/ 2855 h 1239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3040" h="1239719">
                  <a:moveTo>
                    <a:pt x="937569" y="2855"/>
                  </a:moveTo>
                  <a:lnTo>
                    <a:pt x="4153040" y="-1"/>
                  </a:lnTo>
                  <a:lnTo>
                    <a:pt x="3223181" y="1239719"/>
                  </a:lnTo>
                  <a:lnTo>
                    <a:pt x="0" y="1239719"/>
                  </a:lnTo>
                  <a:lnTo>
                    <a:pt x="937569" y="285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100000">
                  <a:srgbClr val="D2A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15663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7003082" y="2644654"/>
            <a:ext cx="4667398" cy="2081451"/>
            <a:chOff x="960516" y="1685157"/>
            <a:chExt cx="4667398" cy="2081451"/>
          </a:xfrm>
        </p:grpSpPr>
        <p:pic>
          <p:nvPicPr>
            <p:cNvPr id="1026" name="Picture 2" descr="https://tse4.mm.bing.net/th?id=OIP.TPuIdN5O2vmbogAzwBGccgHaHa&amp;pid=15.1&amp;P=0&amp;w=300&amp;h=30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516" y="1685157"/>
              <a:ext cx="841822" cy="841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矩形 80"/>
            <p:cNvSpPr/>
            <p:nvPr/>
          </p:nvSpPr>
          <p:spPr>
            <a:xfrm>
              <a:off x="1802337" y="1875235"/>
              <a:ext cx="382557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zh-TW" sz="2800" b="1" dirty="0">
                  <a:solidFill>
                    <a:schemeClr val="accent4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以本人以外之名義捐贈</a:t>
              </a:r>
              <a:endParaRPr lang="zh-TW" altLang="en-US" sz="2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1960179" y="2812501"/>
              <a:ext cx="350989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TW" altLang="zh-TW" sz="2800" b="1" dirty="0">
                  <a:solidFill>
                    <a:schemeClr val="accent4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超過新臺幣</a:t>
              </a:r>
              <a:r>
                <a:rPr lang="en-US" altLang="zh-TW" sz="2800" b="1" dirty="0">
                  <a:solidFill>
                    <a:schemeClr val="accent4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</a:t>
              </a:r>
              <a:r>
                <a:rPr lang="zh-TW" altLang="zh-TW" sz="2800" b="1" dirty="0">
                  <a:solidFill>
                    <a:schemeClr val="accent4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萬元之匿名捐贈</a:t>
              </a:r>
              <a:endParaRPr lang="zh-TW" altLang="en-US" sz="2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pic>
          <p:nvPicPr>
            <p:cNvPr id="33" name="Picture 2" descr="https://tse4.mm.bing.net/th?id=OIP.TPuIdN5O2vmbogAzwBGccgHaHa&amp;pid=15.1&amp;P=0&amp;w=300&amp;h=30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516" y="2899422"/>
              <a:ext cx="841822" cy="841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群組 2"/>
          <p:cNvGrpSpPr/>
          <p:nvPr/>
        </p:nvGrpSpPr>
        <p:grpSpPr>
          <a:xfrm>
            <a:off x="534649" y="2392718"/>
            <a:ext cx="5803079" cy="3333357"/>
            <a:chOff x="5965372" y="2288068"/>
            <a:chExt cx="5803079" cy="3333357"/>
          </a:xfrm>
        </p:grpSpPr>
        <p:sp>
          <p:nvSpPr>
            <p:cNvPr id="84" name="矩形 83"/>
            <p:cNvSpPr/>
            <p:nvPr/>
          </p:nvSpPr>
          <p:spPr>
            <a:xfrm>
              <a:off x="7207091" y="2288068"/>
              <a:ext cx="4463389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TW" altLang="zh-TW" sz="26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超過</a:t>
              </a:r>
              <a:r>
                <a:rPr lang="en-US" altLang="zh-TW" sz="2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10</a:t>
              </a:r>
              <a:r>
                <a:rPr lang="zh-TW" altLang="zh-TW" sz="2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萬元以上</a:t>
              </a:r>
              <a:r>
                <a:rPr lang="zh-TW" altLang="zh-TW" sz="26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的現金捐贈，必須要</a:t>
              </a:r>
              <a:r>
                <a:rPr lang="zh-TW" altLang="zh-TW" sz="2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以支票或經由金融機構匯款</a:t>
              </a:r>
              <a:r>
                <a:rPr lang="zh-TW" altLang="zh-TW" sz="26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來辦理</a:t>
              </a:r>
              <a:endParaRPr lang="zh-TW" altLang="en-US" sz="2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pic>
          <p:nvPicPr>
            <p:cNvPr id="2050" name="Picture 2" descr="http://www.clipartbest.com/cliparts/LTK/kze/LTKkzeoTa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93" r="15075"/>
            <a:stretch/>
          </p:blipFill>
          <p:spPr bwMode="auto">
            <a:xfrm>
              <a:off x="5965372" y="2288068"/>
              <a:ext cx="1230086" cy="1372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http://www.clipartbest.com/cliparts/LTK/kze/LTKkzeoTa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93" r="15075"/>
            <a:stretch/>
          </p:blipFill>
          <p:spPr bwMode="auto">
            <a:xfrm>
              <a:off x="5977005" y="4249217"/>
              <a:ext cx="1230086" cy="1372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矩形 36"/>
            <p:cNvSpPr/>
            <p:nvPr/>
          </p:nvSpPr>
          <p:spPr>
            <a:xfrm>
              <a:off x="7305062" y="4310933"/>
              <a:ext cx="4463389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TW" altLang="zh-TW" sz="26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請記得領取收據，做為節稅證明</a:t>
              </a:r>
              <a:endParaRPr lang="zh-TW" altLang="en-US" sz="2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39"/>
          <p:cNvGrpSpPr>
            <a:grpSpLocks/>
          </p:cNvGrpSpPr>
          <p:nvPr/>
        </p:nvGrpSpPr>
        <p:grpSpPr bwMode="auto">
          <a:xfrm>
            <a:off x="4484212" y="239820"/>
            <a:ext cx="3360691" cy="1422695"/>
            <a:chOff x="4074877" y="2590800"/>
            <a:chExt cx="1850068" cy="1722308"/>
          </a:xfrm>
        </p:grpSpPr>
        <p:sp>
          <p:nvSpPr>
            <p:cNvPr id="14" name="Freeform 11"/>
            <p:cNvSpPr/>
            <p:nvPr/>
          </p:nvSpPr>
          <p:spPr>
            <a:xfrm>
              <a:off x="4078739" y="2590800"/>
              <a:ext cx="416724" cy="1722925"/>
            </a:xfrm>
            <a:custGeom>
              <a:avLst/>
              <a:gdLst>
                <a:gd name="connsiteX0" fmla="*/ 0 w 925417"/>
                <a:gd name="connsiteY0" fmla="*/ 0 h 3213253"/>
                <a:gd name="connsiteX1" fmla="*/ 925417 w 925417"/>
                <a:gd name="connsiteY1" fmla="*/ 0 h 3213253"/>
                <a:gd name="connsiteX2" fmla="*/ 925417 w 925417"/>
                <a:gd name="connsiteY2" fmla="*/ 3213253 h 3213253"/>
                <a:gd name="connsiteX3" fmla="*/ 0 w 925417"/>
                <a:gd name="connsiteY3" fmla="*/ 3213253 h 3213253"/>
                <a:gd name="connsiteX4" fmla="*/ 0 w 925417"/>
                <a:gd name="connsiteY4" fmla="*/ 0 h 3213253"/>
                <a:gd name="connsiteX0" fmla="*/ 0 w 938022"/>
                <a:gd name="connsiteY0" fmla="*/ 664684 h 3877937"/>
                <a:gd name="connsiteX1" fmla="*/ 938022 w 938022"/>
                <a:gd name="connsiteY1" fmla="*/ 0 h 3877937"/>
                <a:gd name="connsiteX2" fmla="*/ 925417 w 938022"/>
                <a:gd name="connsiteY2" fmla="*/ 3877937 h 3877937"/>
                <a:gd name="connsiteX3" fmla="*/ 0 w 938022"/>
                <a:gd name="connsiteY3" fmla="*/ 3877937 h 3877937"/>
                <a:gd name="connsiteX4" fmla="*/ 0 w 938022"/>
                <a:gd name="connsiteY4" fmla="*/ 664684 h 3877937"/>
                <a:gd name="connsiteX0" fmla="*/ 0 w 942224"/>
                <a:gd name="connsiteY0" fmla="*/ 664684 h 3877937"/>
                <a:gd name="connsiteX1" fmla="*/ 938022 w 942224"/>
                <a:gd name="connsiteY1" fmla="*/ 0 h 3877937"/>
                <a:gd name="connsiteX2" fmla="*/ 938022 w 942224"/>
                <a:gd name="connsiteY2" fmla="*/ 3185710 h 3877937"/>
                <a:gd name="connsiteX3" fmla="*/ 0 w 942224"/>
                <a:gd name="connsiteY3" fmla="*/ 3877937 h 3877937"/>
                <a:gd name="connsiteX4" fmla="*/ 0 w 942224"/>
                <a:gd name="connsiteY4" fmla="*/ 664684 h 3877937"/>
                <a:gd name="connsiteX0" fmla="*/ 0 w 938202"/>
                <a:gd name="connsiteY0" fmla="*/ 664684 h 3877937"/>
                <a:gd name="connsiteX1" fmla="*/ 938022 w 938202"/>
                <a:gd name="connsiteY1" fmla="*/ 0 h 3877937"/>
                <a:gd name="connsiteX2" fmla="*/ 934000 w 938202"/>
                <a:gd name="connsiteY2" fmla="*/ 3217031 h 3877937"/>
                <a:gd name="connsiteX3" fmla="*/ 0 w 938202"/>
                <a:gd name="connsiteY3" fmla="*/ 3877937 h 3877937"/>
                <a:gd name="connsiteX4" fmla="*/ 0 w 938202"/>
                <a:gd name="connsiteY4" fmla="*/ 664684 h 3877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8202" h="3877937">
                  <a:moveTo>
                    <a:pt x="0" y="664684"/>
                  </a:moveTo>
                  <a:lnTo>
                    <a:pt x="938022" y="0"/>
                  </a:lnTo>
                  <a:cubicBezTo>
                    <a:pt x="933820" y="1292646"/>
                    <a:pt x="938202" y="1924385"/>
                    <a:pt x="934000" y="3217031"/>
                  </a:cubicBezTo>
                  <a:lnTo>
                    <a:pt x="0" y="3877937"/>
                  </a:lnTo>
                  <a:lnTo>
                    <a:pt x="0" y="6646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100000">
                  <a:srgbClr val="D2A000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5" name="Rectangle 12"/>
            <p:cNvSpPr/>
            <p:nvPr/>
          </p:nvSpPr>
          <p:spPr>
            <a:xfrm>
              <a:off x="4491253" y="2592942"/>
              <a:ext cx="1433976" cy="1427199"/>
            </a:xfrm>
            <a:prstGeom prst="rect">
              <a:avLst/>
            </a:prstGeom>
            <a:gradFill flip="none" rotWithShape="1">
              <a:gsLst>
                <a:gs pos="0">
                  <a:srgbClr val="FFC000"/>
                </a:gs>
                <a:gs pos="100000">
                  <a:srgbClr val="D2A000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6" name="Freeform 13"/>
            <p:cNvSpPr/>
            <p:nvPr/>
          </p:nvSpPr>
          <p:spPr>
            <a:xfrm>
              <a:off x="4074531" y="4020141"/>
              <a:ext cx="1846490" cy="291440"/>
            </a:xfrm>
            <a:custGeom>
              <a:avLst/>
              <a:gdLst>
                <a:gd name="connsiteX0" fmla="*/ 0 w 3227943"/>
                <a:gd name="connsiteY0" fmla="*/ 0 h 1219200"/>
                <a:gd name="connsiteX1" fmla="*/ 3227943 w 3227943"/>
                <a:gd name="connsiteY1" fmla="*/ 0 h 1219200"/>
                <a:gd name="connsiteX2" fmla="*/ 3227943 w 3227943"/>
                <a:gd name="connsiteY2" fmla="*/ 1219200 h 1219200"/>
                <a:gd name="connsiteX3" fmla="*/ 0 w 3227943"/>
                <a:gd name="connsiteY3" fmla="*/ 1219200 h 1219200"/>
                <a:gd name="connsiteX4" fmla="*/ 0 w 3227943"/>
                <a:gd name="connsiteY4" fmla="*/ 0 h 1219200"/>
                <a:gd name="connsiteX0" fmla="*/ 0 w 4131326"/>
                <a:gd name="connsiteY0" fmla="*/ 20549 h 1239749"/>
                <a:gd name="connsiteX1" fmla="*/ 4131326 w 4131326"/>
                <a:gd name="connsiteY1" fmla="*/ 0 h 1239749"/>
                <a:gd name="connsiteX2" fmla="*/ 3227943 w 4131326"/>
                <a:gd name="connsiteY2" fmla="*/ 1239749 h 1239749"/>
                <a:gd name="connsiteX3" fmla="*/ 0 w 4131326"/>
                <a:gd name="connsiteY3" fmla="*/ 1239749 h 1239749"/>
                <a:gd name="connsiteX4" fmla="*/ 0 w 4131326"/>
                <a:gd name="connsiteY4" fmla="*/ 20549 h 1239749"/>
                <a:gd name="connsiteX0" fmla="*/ 0 w 4173945"/>
                <a:gd name="connsiteY0" fmla="*/ 31483 h 1250683"/>
                <a:gd name="connsiteX1" fmla="*/ 4173945 w 4173945"/>
                <a:gd name="connsiteY1" fmla="*/ 0 h 1250683"/>
                <a:gd name="connsiteX2" fmla="*/ 3227943 w 4173945"/>
                <a:gd name="connsiteY2" fmla="*/ 1250683 h 1250683"/>
                <a:gd name="connsiteX3" fmla="*/ 0 w 4173945"/>
                <a:gd name="connsiteY3" fmla="*/ 1250683 h 1250683"/>
                <a:gd name="connsiteX4" fmla="*/ 0 w 4173945"/>
                <a:gd name="connsiteY4" fmla="*/ 31483 h 1250683"/>
                <a:gd name="connsiteX0" fmla="*/ 988280 w 4173945"/>
                <a:gd name="connsiteY0" fmla="*/ 13261 h 1250683"/>
                <a:gd name="connsiteX1" fmla="*/ 4173945 w 4173945"/>
                <a:gd name="connsiteY1" fmla="*/ 0 h 1250683"/>
                <a:gd name="connsiteX2" fmla="*/ 3227943 w 4173945"/>
                <a:gd name="connsiteY2" fmla="*/ 1250683 h 1250683"/>
                <a:gd name="connsiteX3" fmla="*/ 0 w 4173945"/>
                <a:gd name="connsiteY3" fmla="*/ 1250683 h 1250683"/>
                <a:gd name="connsiteX4" fmla="*/ 988280 w 4173945"/>
                <a:gd name="connsiteY4" fmla="*/ 13261 h 1250683"/>
                <a:gd name="connsiteX0" fmla="*/ 964834 w 4173945"/>
                <a:gd name="connsiteY0" fmla="*/ 0 h 1259287"/>
                <a:gd name="connsiteX1" fmla="*/ 4173945 w 4173945"/>
                <a:gd name="connsiteY1" fmla="*/ 8604 h 1259287"/>
                <a:gd name="connsiteX2" fmla="*/ 3227943 w 4173945"/>
                <a:gd name="connsiteY2" fmla="*/ 1259287 h 1259287"/>
                <a:gd name="connsiteX3" fmla="*/ 0 w 4173945"/>
                <a:gd name="connsiteY3" fmla="*/ 1259287 h 1259287"/>
                <a:gd name="connsiteX4" fmla="*/ 964834 w 4173945"/>
                <a:gd name="connsiteY4" fmla="*/ 0 h 1259287"/>
                <a:gd name="connsiteX0" fmla="*/ 964834 w 4147484"/>
                <a:gd name="connsiteY0" fmla="*/ 0 h 1259287"/>
                <a:gd name="connsiteX1" fmla="*/ 4147484 w 4147484"/>
                <a:gd name="connsiteY1" fmla="*/ 46510 h 1259287"/>
                <a:gd name="connsiteX2" fmla="*/ 3227943 w 4147484"/>
                <a:gd name="connsiteY2" fmla="*/ 1259287 h 1259287"/>
                <a:gd name="connsiteX3" fmla="*/ 0 w 4147484"/>
                <a:gd name="connsiteY3" fmla="*/ 1259287 h 1259287"/>
                <a:gd name="connsiteX4" fmla="*/ 964834 w 4147484"/>
                <a:gd name="connsiteY4" fmla="*/ 0 h 1259287"/>
                <a:gd name="connsiteX0" fmla="*/ 921543 w 4147484"/>
                <a:gd name="connsiteY0" fmla="*/ 0 h 1226670"/>
                <a:gd name="connsiteX1" fmla="*/ 4147484 w 4147484"/>
                <a:gd name="connsiteY1" fmla="*/ 13893 h 1226670"/>
                <a:gd name="connsiteX2" fmla="*/ 3227943 w 4147484"/>
                <a:gd name="connsiteY2" fmla="*/ 1226670 h 1226670"/>
                <a:gd name="connsiteX3" fmla="*/ 0 w 4147484"/>
                <a:gd name="connsiteY3" fmla="*/ 1226670 h 1226670"/>
                <a:gd name="connsiteX4" fmla="*/ 921543 w 4147484"/>
                <a:gd name="connsiteY4" fmla="*/ 0 h 1226670"/>
                <a:gd name="connsiteX0" fmla="*/ 932013 w 4147484"/>
                <a:gd name="connsiteY0" fmla="*/ 2855 h 1212776"/>
                <a:gd name="connsiteX1" fmla="*/ 4147484 w 4147484"/>
                <a:gd name="connsiteY1" fmla="*/ -1 h 1212776"/>
                <a:gd name="connsiteX2" fmla="*/ 3227943 w 4147484"/>
                <a:gd name="connsiteY2" fmla="*/ 1212776 h 1212776"/>
                <a:gd name="connsiteX3" fmla="*/ 0 w 4147484"/>
                <a:gd name="connsiteY3" fmla="*/ 1212776 h 1212776"/>
                <a:gd name="connsiteX4" fmla="*/ 932013 w 4147484"/>
                <a:gd name="connsiteY4" fmla="*/ 2855 h 1212776"/>
                <a:gd name="connsiteX0" fmla="*/ 932013 w 4147484"/>
                <a:gd name="connsiteY0" fmla="*/ 2857 h 1239721"/>
                <a:gd name="connsiteX1" fmla="*/ 4147484 w 4147484"/>
                <a:gd name="connsiteY1" fmla="*/ 1 h 1239721"/>
                <a:gd name="connsiteX2" fmla="*/ 3217625 w 4147484"/>
                <a:gd name="connsiteY2" fmla="*/ 1239721 h 1239721"/>
                <a:gd name="connsiteX3" fmla="*/ 0 w 4147484"/>
                <a:gd name="connsiteY3" fmla="*/ 1212778 h 1239721"/>
                <a:gd name="connsiteX4" fmla="*/ 932013 w 4147484"/>
                <a:gd name="connsiteY4" fmla="*/ 2857 h 1239721"/>
                <a:gd name="connsiteX0" fmla="*/ 937569 w 4153040"/>
                <a:gd name="connsiteY0" fmla="*/ 2855 h 1239719"/>
                <a:gd name="connsiteX1" fmla="*/ 4153040 w 4153040"/>
                <a:gd name="connsiteY1" fmla="*/ -1 h 1239719"/>
                <a:gd name="connsiteX2" fmla="*/ 3223181 w 4153040"/>
                <a:gd name="connsiteY2" fmla="*/ 1239719 h 1239719"/>
                <a:gd name="connsiteX3" fmla="*/ 0 w 4153040"/>
                <a:gd name="connsiteY3" fmla="*/ 1239719 h 1239719"/>
                <a:gd name="connsiteX4" fmla="*/ 937569 w 4153040"/>
                <a:gd name="connsiteY4" fmla="*/ 2855 h 1239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3040" h="1239719">
                  <a:moveTo>
                    <a:pt x="937569" y="2855"/>
                  </a:moveTo>
                  <a:lnTo>
                    <a:pt x="4153040" y="-1"/>
                  </a:lnTo>
                  <a:lnTo>
                    <a:pt x="3223181" y="1239719"/>
                  </a:lnTo>
                  <a:lnTo>
                    <a:pt x="0" y="1239719"/>
                  </a:lnTo>
                  <a:lnTo>
                    <a:pt x="937569" y="2855"/>
                  </a:ln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D2A00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7" name="Freeform 14"/>
            <p:cNvSpPr/>
            <p:nvPr/>
          </p:nvSpPr>
          <p:spPr>
            <a:xfrm>
              <a:off x="5508507" y="2590800"/>
              <a:ext cx="416723" cy="1722925"/>
            </a:xfrm>
            <a:custGeom>
              <a:avLst/>
              <a:gdLst>
                <a:gd name="connsiteX0" fmla="*/ 0 w 925417"/>
                <a:gd name="connsiteY0" fmla="*/ 0 h 3213253"/>
                <a:gd name="connsiteX1" fmla="*/ 925417 w 925417"/>
                <a:gd name="connsiteY1" fmla="*/ 0 h 3213253"/>
                <a:gd name="connsiteX2" fmla="*/ 925417 w 925417"/>
                <a:gd name="connsiteY2" fmla="*/ 3213253 h 3213253"/>
                <a:gd name="connsiteX3" fmla="*/ 0 w 925417"/>
                <a:gd name="connsiteY3" fmla="*/ 3213253 h 3213253"/>
                <a:gd name="connsiteX4" fmla="*/ 0 w 925417"/>
                <a:gd name="connsiteY4" fmla="*/ 0 h 3213253"/>
                <a:gd name="connsiteX0" fmla="*/ 0 w 938022"/>
                <a:gd name="connsiteY0" fmla="*/ 664684 h 3877937"/>
                <a:gd name="connsiteX1" fmla="*/ 938022 w 938022"/>
                <a:gd name="connsiteY1" fmla="*/ 0 h 3877937"/>
                <a:gd name="connsiteX2" fmla="*/ 925417 w 938022"/>
                <a:gd name="connsiteY2" fmla="*/ 3877937 h 3877937"/>
                <a:gd name="connsiteX3" fmla="*/ 0 w 938022"/>
                <a:gd name="connsiteY3" fmla="*/ 3877937 h 3877937"/>
                <a:gd name="connsiteX4" fmla="*/ 0 w 938022"/>
                <a:gd name="connsiteY4" fmla="*/ 664684 h 3877937"/>
                <a:gd name="connsiteX0" fmla="*/ 0 w 942224"/>
                <a:gd name="connsiteY0" fmla="*/ 664684 h 3877937"/>
                <a:gd name="connsiteX1" fmla="*/ 938022 w 942224"/>
                <a:gd name="connsiteY1" fmla="*/ 0 h 3877937"/>
                <a:gd name="connsiteX2" fmla="*/ 938022 w 942224"/>
                <a:gd name="connsiteY2" fmla="*/ 3185710 h 3877937"/>
                <a:gd name="connsiteX3" fmla="*/ 0 w 942224"/>
                <a:gd name="connsiteY3" fmla="*/ 3877937 h 3877937"/>
                <a:gd name="connsiteX4" fmla="*/ 0 w 942224"/>
                <a:gd name="connsiteY4" fmla="*/ 664684 h 3877937"/>
                <a:gd name="connsiteX0" fmla="*/ 0 w 938202"/>
                <a:gd name="connsiteY0" fmla="*/ 664684 h 3877937"/>
                <a:gd name="connsiteX1" fmla="*/ 938022 w 938202"/>
                <a:gd name="connsiteY1" fmla="*/ 0 h 3877937"/>
                <a:gd name="connsiteX2" fmla="*/ 934000 w 938202"/>
                <a:gd name="connsiteY2" fmla="*/ 3217031 h 3877937"/>
                <a:gd name="connsiteX3" fmla="*/ 0 w 938202"/>
                <a:gd name="connsiteY3" fmla="*/ 3877937 h 3877937"/>
                <a:gd name="connsiteX4" fmla="*/ 0 w 938202"/>
                <a:gd name="connsiteY4" fmla="*/ 664684 h 3877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8202" h="3877937">
                  <a:moveTo>
                    <a:pt x="0" y="664684"/>
                  </a:moveTo>
                  <a:lnTo>
                    <a:pt x="938022" y="0"/>
                  </a:lnTo>
                  <a:cubicBezTo>
                    <a:pt x="933820" y="1292646"/>
                    <a:pt x="938202" y="1924385"/>
                    <a:pt x="934000" y="3217031"/>
                  </a:cubicBezTo>
                  <a:lnTo>
                    <a:pt x="0" y="3877937"/>
                  </a:lnTo>
                  <a:lnTo>
                    <a:pt x="0" y="664684"/>
                  </a:ln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D2A00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8" name="Rectangle 15"/>
            <p:cNvSpPr/>
            <p:nvPr/>
          </p:nvSpPr>
          <p:spPr>
            <a:xfrm>
              <a:off x="4074531" y="2886526"/>
              <a:ext cx="1433976" cy="1427199"/>
            </a:xfrm>
            <a:prstGeom prst="rect">
              <a:avLst/>
            </a:prstGeom>
            <a:gradFill>
              <a:gsLst>
                <a:gs pos="0">
                  <a:srgbClr val="FFC000"/>
                </a:gs>
                <a:gs pos="100000">
                  <a:srgbClr val="D2A00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2"/>
              <a:r>
                <a:rPr lang="zh-TW" altLang="en-US" sz="32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方式要注意</a:t>
              </a:r>
              <a:endParaRPr lang="en-US" altLang="zh-TW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19" name="Freeform 16"/>
            <p:cNvSpPr/>
            <p:nvPr/>
          </p:nvSpPr>
          <p:spPr>
            <a:xfrm>
              <a:off x="4074531" y="2595086"/>
              <a:ext cx="1846490" cy="291440"/>
            </a:xfrm>
            <a:custGeom>
              <a:avLst/>
              <a:gdLst>
                <a:gd name="connsiteX0" fmla="*/ 0 w 3227943"/>
                <a:gd name="connsiteY0" fmla="*/ 0 h 1219200"/>
                <a:gd name="connsiteX1" fmla="*/ 3227943 w 3227943"/>
                <a:gd name="connsiteY1" fmla="*/ 0 h 1219200"/>
                <a:gd name="connsiteX2" fmla="*/ 3227943 w 3227943"/>
                <a:gd name="connsiteY2" fmla="*/ 1219200 h 1219200"/>
                <a:gd name="connsiteX3" fmla="*/ 0 w 3227943"/>
                <a:gd name="connsiteY3" fmla="*/ 1219200 h 1219200"/>
                <a:gd name="connsiteX4" fmla="*/ 0 w 3227943"/>
                <a:gd name="connsiteY4" fmla="*/ 0 h 1219200"/>
                <a:gd name="connsiteX0" fmla="*/ 0 w 4131326"/>
                <a:gd name="connsiteY0" fmla="*/ 20549 h 1239749"/>
                <a:gd name="connsiteX1" fmla="*/ 4131326 w 4131326"/>
                <a:gd name="connsiteY1" fmla="*/ 0 h 1239749"/>
                <a:gd name="connsiteX2" fmla="*/ 3227943 w 4131326"/>
                <a:gd name="connsiteY2" fmla="*/ 1239749 h 1239749"/>
                <a:gd name="connsiteX3" fmla="*/ 0 w 4131326"/>
                <a:gd name="connsiteY3" fmla="*/ 1239749 h 1239749"/>
                <a:gd name="connsiteX4" fmla="*/ 0 w 4131326"/>
                <a:gd name="connsiteY4" fmla="*/ 20549 h 1239749"/>
                <a:gd name="connsiteX0" fmla="*/ 0 w 4173945"/>
                <a:gd name="connsiteY0" fmla="*/ 31483 h 1250683"/>
                <a:gd name="connsiteX1" fmla="*/ 4173945 w 4173945"/>
                <a:gd name="connsiteY1" fmla="*/ 0 h 1250683"/>
                <a:gd name="connsiteX2" fmla="*/ 3227943 w 4173945"/>
                <a:gd name="connsiteY2" fmla="*/ 1250683 h 1250683"/>
                <a:gd name="connsiteX3" fmla="*/ 0 w 4173945"/>
                <a:gd name="connsiteY3" fmla="*/ 1250683 h 1250683"/>
                <a:gd name="connsiteX4" fmla="*/ 0 w 4173945"/>
                <a:gd name="connsiteY4" fmla="*/ 31483 h 1250683"/>
                <a:gd name="connsiteX0" fmla="*/ 988280 w 4173945"/>
                <a:gd name="connsiteY0" fmla="*/ 13261 h 1250683"/>
                <a:gd name="connsiteX1" fmla="*/ 4173945 w 4173945"/>
                <a:gd name="connsiteY1" fmla="*/ 0 h 1250683"/>
                <a:gd name="connsiteX2" fmla="*/ 3227943 w 4173945"/>
                <a:gd name="connsiteY2" fmla="*/ 1250683 h 1250683"/>
                <a:gd name="connsiteX3" fmla="*/ 0 w 4173945"/>
                <a:gd name="connsiteY3" fmla="*/ 1250683 h 1250683"/>
                <a:gd name="connsiteX4" fmla="*/ 988280 w 4173945"/>
                <a:gd name="connsiteY4" fmla="*/ 13261 h 1250683"/>
                <a:gd name="connsiteX0" fmla="*/ 964834 w 4173945"/>
                <a:gd name="connsiteY0" fmla="*/ 0 h 1259287"/>
                <a:gd name="connsiteX1" fmla="*/ 4173945 w 4173945"/>
                <a:gd name="connsiteY1" fmla="*/ 8604 h 1259287"/>
                <a:gd name="connsiteX2" fmla="*/ 3227943 w 4173945"/>
                <a:gd name="connsiteY2" fmla="*/ 1259287 h 1259287"/>
                <a:gd name="connsiteX3" fmla="*/ 0 w 4173945"/>
                <a:gd name="connsiteY3" fmla="*/ 1259287 h 1259287"/>
                <a:gd name="connsiteX4" fmla="*/ 964834 w 4173945"/>
                <a:gd name="connsiteY4" fmla="*/ 0 h 1259287"/>
                <a:gd name="connsiteX0" fmla="*/ 964834 w 4147484"/>
                <a:gd name="connsiteY0" fmla="*/ 0 h 1259287"/>
                <a:gd name="connsiteX1" fmla="*/ 4147484 w 4147484"/>
                <a:gd name="connsiteY1" fmla="*/ 46510 h 1259287"/>
                <a:gd name="connsiteX2" fmla="*/ 3227943 w 4147484"/>
                <a:gd name="connsiteY2" fmla="*/ 1259287 h 1259287"/>
                <a:gd name="connsiteX3" fmla="*/ 0 w 4147484"/>
                <a:gd name="connsiteY3" fmla="*/ 1259287 h 1259287"/>
                <a:gd name="connsiteX4" fmla="*/ 964834 w 4147484"/>
                <a:gd name="connsiteY4" fmla="*/ 0 h 1259287"/>
                <a:gd name="connsiteX0" fmla="*/ 921543 w 4147484"/>
                <a:gd name="connsiteY0" fmla="*/ 0 h 1226670"/>
                <a:gd name="connsiteX1" fmla="*/ 4147484 w 4147484"/>
                <a:gd name="connsiteY1" fmla="*/ 13893 h 1226670"/>
                <a:gd name="connsiteX2" fmla="*/ 3227943 w 4147484"/>
                <a:gd name="connsiteY2" fmla="*/ 1226670 h 1226670"/>
                <a:gd name="connsiteX3" fmla="*/ 0 w 4147484"/>
                <a:gd name="connsiteY3" fmla="*/ 1226670 h 1226670"/>
                <a:gd name="connsiteX4" fmla="*/ 921543 w 4147484"/>
                <a:gd name="connsiteY4" fmla="*/ 0 h 1226670"/>
                <a:gd name="connsiteX0" fmla="*/ 932013 w 4147484"/>
                <a:gd name="connsiteY0" fmla="*/ 2855 h 1212776"/>
                <a:gd name="connsiteX1" fmla="*/ 4147484 w 4147484"/>
                <a:gd name="connsiteY1" fmla="*/ -1 h 1212776"/>
                <a:gd name="connsiteX2" fmla="*/ 3227943 w 4147484"/>
                <a:gd name="connsiteY2" fmla="*/ 1212776 h 1212776"/>
                <a:gd name="connsiteX3" fmla="*/ 0 w 4147484"/>
                <a:gd name="connsiteY3" fmla="*/ 1212776 h 1212776"/>
                <a:gd name="connsiteX4" fmla="*/ 932013 w 4147484"/>
                <a:gd name="connsiteY4" fmla="*/ 2855 h 1212776"/>
                <a:gd name="connsiteX0" fmla="*/ 932013 w 4147484"/>
                <a:gd name="connsiteY0" fmla="*/ 2857 h 1239721"/>
                <a:gd name="connsiteX1" fmla="*/ 4147484 w 4147484"/>
                <a:gd name="connsiteY1" fmla="*/ 1 h 1239721"/>
                <a:gd name="connsiteX2" fmla="*/ 3217625 w 4147484"/>
                <a:gd name="connsiteY2" fmla="*/ 1239721 h 1239721"/>
                <a:gd name="connsiteX3" fmla="*/ 0 w 4147484"/>
                <a:gd name="connsiteY3" fmla="*/ 1212778 h 1239721"/>
                <a:gd name="connsiteX4" fmla="*/ 932013 w 4147484"/>
                <a:gd name="connsiteY4" fmla="*/ 2857 h 1239721"/>
                <a:gd name="connsiteX0" fmla="*/ 937569 w 4153040"/>
                <a:gd name="connsiteY0" fmla="*/ 2855 h 1239719"/>
                <a:gd name="connsiteX1" fmla="*/ 4153040 w 4153040"/>
                <a:gd name="connsiteY1" fmla="*/ -1 h 1239719"/>
                <a:gd name="connsiteX2" fmla="*/ 3223181 w 4153040"/>
                <a:gd name="connsiteY2" fmla="*/ 1239719 h 1239719"/>
                <a:gd name="connsiteX3" fmla="*/ 0 w 4153040"/>
                <a:gd name="connsiteY3" fmla="*/ 1239719 h 1239719"/>
                <a:gd name="connsiteX4" fmla="*/ 937569 w 4153040"/>
                <a:gd name="connsiteY4" fmla="*/ 2855 h 1239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3040" h="1239719">
                  <a:moveTo>
                    <a:pt x="937569" y="2855"/>
                  </a:moveTo>
                  <a:lnTo>
                    <a:pt x="4153040" y="-1"/>
                  </a:lnTo>
                  <a:lnTo>
                    <a:pt x="3223181" y="1239719"/>
                  </a:lnTo>
                  <a:lnTo>
                    <a:pt x="0" y="1239719"/>
                  </a:lnTo>
                  <a:lnTo>
                    <a:pt x="937569" y="285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100000">
                  <a:srgbClr val="D2A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22458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2" b="1"/>
          <a:stretch/>
        </p:blipFill>
        <p:spPr>
          <a:xfrm>
            <a:off x="0" y="1029195"/>
            <a:ext cx="12192000" cy="5828805"/>
          </a:xfrm>
          <a:prstGeom prst="rect">
            <a:avLst/>
          </a:prstGeom>
        </p:spPr>
      </p:pic>
      <p:grpSp>
        <p:nvGrpSpPr>
          <p:cNvPr id="13" name="Group 39"/>
          <p:cNvGrpSpPr>
            <a:grpSpLocks/>
          </p:cNvGrpSpPr>
          <p:nvPr/>
        </p:nvGrpSpPr>
        <p:grpSpPr bwMode="auto">
          <a:xfrm>
            <a:off x="4495097" y="87420"/>
            <a:ext cx="3360691" cy="1422695"/>
            <a:chOff x="4074877" y="2590800"/>
            <a:chExt cx="1850068" cy="1722308"/>
          </a:xfrm>
        </p:grpSpPr>
        <p:sp>
          <p:nvSpPr>
            <p:cNvPr id="14" name="Freeform 11"/>
            <p:cNvSpPr/>
            <p:nvPr/>
          </p:nvSpPr>
          <p:spPr>
            <a:xfrm>
              <a:off x="4078739" y="2590800"/>
              <a:ext cx="416724" cy="1722925"/>
            </a:xfrm>
            <a:custGeom>
              <a:avLst/>
              <a:gdLst>
                <a:gd name="connsiteX0" fmla="*/ 0 w 925417"/>
                <a:gd name="connsiteY0" fmla="*/ 0 h 3213253"/>
                <a:gd name="connsiteX1" fmla="*/ 925417 w 925417"/>
                <a:gd name="connsiteY1" fmla="*/ 0 h 3213253"/>
                <a:gd name="connsiteX2" fmla="*/ 925417 w 925417"/>
                <a:gd name="connsiteY2" fmla="*/ 3213253 h 3213253"/>
                <a:gd name="connsiteX3" fmla="*/ 0 w 925417"/>
                <a:gd name="connsiteY3" fmla="*/ 3213253 h 3213253"/>
                <a:gd name="connsiteX4" fmla="*/ 0 w 925417"/>
                <a:gd name="connsiteY4" fmla="*/ 0 h 3213253"/>
                <a:gd name="connsiteX0" fmla="*/ 0 w 938022"/>
                <a:gd name="connsiteY0" fmla="*/ 664684 h 3877937"/>
                <a:gd name="connsiteX1" fmla="*/ 938022 w 938022"/>
                <a:gd name="connsiteY1" fmla="*/ 0 h 3877937"/>
                <a:gd name="connsiteX2" fmla="*/ 925417 w 938022"/>
                <a:gd name="connsiteY2" fmla="*/ 3877937 h 3877937"/>
                <a:gd name="connsiteX3" fmla="*/ 0 w 938022"/>
                <a:gd name="connsiteY3" fmla="*/ 3877937 h 3877937"/>
                <a:gd name="connsiteX4" fmla="*/ 0 w 938022"/>
                <a:gd name="connsiteY4" fmla="*/ 664684 h 3877937"/>
                <a:gd name="connsiteX0" fmla="*/ 0 w 942224"/>
                <a:gd name="connsiteY0" fmla="*/ 664684 h 3877937"/>
                <a:gd name="connsiteX1" fmla="*/ 938022 w 942224"/>
                <a:gd name="connsiteY1" fmla="*/ 0 h 3877937"/>
                <a:gd name="connsiteX2" fmla="*/ 938022 w 942224"/>
                <a:gd name="connsiteY2" fmla="*/ 3185710 h 3877937"/>
                <a:gd name="connsiteX3" fmla="*/ 0 w 942224"/>
                <a:gd name="connsiteY3" fmla="*/ 3877937 h 3877937"/>
                <a:gd name="connsiteX4" fmla="*/ 0 w 942224"/>
                <a:gd name="connsiteY4" fmla="*/ 664684 h 3877937"/>
                <a:gd name="connsiteX0" fmla="*/ 0 w 938202"/>
                <a:gd name="connsiteY0" fmla="*/ 664684 h 3877937"/>
                <a:gd name="connsiteX1" fmla="*/ 938022 w 938202"/>
                <a:gd name="connsiteY1" fmla="*/ 0 h 3877937"/>
                <a:gd name="connsiteX2" fmla="*/ 934000 w 938202"/>
                <a:gd name="connsiteY2" fmla="*/ 3217031 h 3877937"/>
                <a:gd name="connsiteX3" fmla="*/ 0 w 938202"/>
                <a:gd name="connsiteY3" fmla="*/ 3877937 h 3877937"/>
                <a:gd name="connsiteX4" fmla="*/ 0 w 938202"/>
                <a:gd name="connsiteY4" fmla="*/ 664684 h 3877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8202" h="3877937">
                  <a:moveTo>
                    <a:pt x="0" y="664684"/>
                  </a:moveTo>
                  <a:lnTo>
                    <a:pt x="938022" y="0"/>
                  </a:lnTo>
                  <a:cubicBezTo>
                    <a:pt x="933820" y="1292646"/>
                    <a:pt x="938202" y="1924385"/>
                    <a:pt x="934000" y="3217031"/>
                  </a:cubicBezTo>
                  <a:lnTo>
                    <a:pt x="0" y="3877937"/>
                  </a:lnTo>
                  <a:lnTo>
                    <a:pt x="0" y="6646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100000">
                  <a:srgbClr val="D2A000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5" name="Rectangle 12"/>
            <p:cNvSpPr/>
            <p:nvPr/>
          </p:nvSpPr>
          <p:spPr>
            <a:xfrm>
              <a:off x="4491253" y="2592942"/>
              <a:ext cx="1433976" cy="1427199"/>
            </a:xfrm>
            <a:prstGeom prst="rect">
              <a:avLst/>
            </a:prstGeom>
            <a:gradFill flip="none" rotWithShape="1">
              <a:gsLst>
                <a:gs pos="0">
                  <a:srgbClr val="FFC000"/>
                </a:gs>
                <a:gs pos="100000">
                  <a:srgbClr val="D2A000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6" name="Freeform 13"/>
            <p:cNvSpPr/>
            <p:nvPr/>
          </p:nvSpPr>
          <p:spPr>
            <a:xfrm>
              <a:off x="4074531" y="4020141"/>
              <a:ext cx="1846490" cy="291440"/>
            </a:xfrm>
            <a:custGeom>
              <a:avLst/>
              <a:gdLst>
                <a:gd name="connsiteX0" fmla="*/ 0 w 3227943"/>
                <a:gd name="connsiteY0" fmla="*/ 0 h 1219200"/>
                <a:gd name="connsiteX1" fmla="*/ 3227943 w 3227943"/>
                <a:gd name="connsiteY1" fmla="*/ 0 h 1219200"/>
                <a:gd name="connsiteX2" fmla="*/ 3227943 w 3227943"/>
                <a:gd name="connsiteY2" fmla="*/ 1219200 h 1219200"/>
                <a:gd name="connsiteX3" fmla="*/ 0 w 3227943"/>
                <a:gd name="connsiteY3" fmla="*/ 1219200 h 1219200"/>
                <a:gd name="connsiteX4" fmla="*/ 0 w 3227943"/>
                <a:gd name="connsiteY4" fmla="*/ 0 h 1219200"/>
                <a:gd name="connsiteX0" fmla="*/ 0 w 4131326"/>
                <a:gd name="connsiteY0" fmla="*/ 20549 h 1239749"/>
                <a:gd name="connsiteX1" fmla="*/ 4131326 w 4131326"/>
                <a:gd name="connsiteY1" fmla="*/ 0 h 1239749"/>
                <a:gd name="connsiteX2" fmla="*/ 3227943 w 4131326"/>
                <a:gd name="connsiteY2" fmla="*/ 1239749 h 1239749"/>
                <a:gd name="connsiteX3" fmla="*/ 0 w 4131326"/>
                <a:gd name="connsiteY3" fmla="*/ 1239749 h 1239749"/>
                <a:gd name="connsiteX4" fmla="*/ 0 w 4131326"/>
                <a:gd name="connsiteY4" fmla="*/ 20549 h 1239749"/>
                <a:gd name="connsiteX0" fmla="*/ 0 w 4173945"/>
                <a:gd name="connsiteY0" fmla="*/ 31483 h 1250683"/>
                <a:gd name="connsiteX1" fmla="*/ 4173945 w 4173945"/>
                <a:gd name="connsiteY1" fmla="*/ 0 h 1250683"/>
                <a:gd name="connsiteX2" fmla="*/ 3227943 w 4173945"/>
                <a:gd name="connsiteY2" fmla="*/ 1250683 h 1250683"/>
                <a:gd name="connsiteX3" fmla="*/ 0 w 4173945"/>
                <a:gd name="connsiteY3" fmla="*/ 1250683 h 1250683"/>
                <a:gd name="connsiteX4" fmla="*/ 0 w 4173945"/>
                <a:gd name="connsiteY4" fmla="*/ 31483 h 1250683"/>
                <a:gd name="connsiteX0" fmla="*/ 988280 w 4173945"/>
                <a:gd name="connsiteY0" fmla="*/ 13261 h 1250683"/>
                <a:gd name="connsiteX1" fmla="*/ 4173945 w 4173945"/>
                <a:gd name="connsiteY1" fmla="*/ 0 h 1250683"/>
                <a:gd name="connsiteX2" fmla="*/ 3227943 w 4173945"/>
                <a:gd name="connsiteY2" fmla="*/ 1250683 h 1250683"/>
                <a:gd name="connsiteX3" fmla="*/ 0 w 4173945"/>
                <a:gd name="connsiteY3" fmla="*/ 1250683 h 1250683"/>
                <a:gd name="connsiteX4" fmla="*/ 988280 w 4173945"/>
                <a:gd name="connsiteY4" fmla="*/ 13261 h 1250683"/>
                <a:gd name="connsiteX0" fmla="*/ 964834 w 4173945"/>
                <a:gd name="connsiteY0" fmla="*/ 0 h 1259287"/>
                <a:gd name="connsiteX1" fmla="*/ 4173945 w 4173945"/>
                <a:gd name="connsiteY1" fmla="*/ 8604 h 1259287"/>
                <a:gd name="connsiteX2" fmla="*/ 3227943 w 4173945"/>
                <a:gd name="connsiteY2" fmla="*/ 1259287 h 1259287"/>
                <a:gd name="connsiteX3" fmla="*/ 0 w 4173945"/>
                <a:gd name="connsiteY3" fmla="*/ 1259287 h 1259287"/>
                <a:gd name="connsiteX4" fmla="*/ 964834 w 4173945"/>
                <a:gd name="connsiteY4" fmla="*/ 0 h 1259287"/>
                <a:gd name="connsiteX0" fmla="*/ 964834 w 4147484"/>
                <a:gd name="connsiteY0" fmla="*/ 0 h 1259287"/>
                <a:gd name="connsiteX1" fmla="*/ 4147484 w 4147484"/>
                <a:gd name="connsiteY1" fmla="*/ 46510 h 1259287"/>
                <a:gd name="connsiteX2" fmla="*/ 3227943 w 4147484"/>
                <a:gd name="connsiteY2" fmla="*/ 1259287 h 1259287"/>
                <a:gd name="connsiteX3" fmla="*/ 0 w 4147484"/>
                <a:gd name="connsiteY3" fmla="*/ 1259287 h 1259287"/>
                <a:gd name="connsiteX4" fmla="*/ 964834 w 4147484"/>
                <a:gd name="connsiteY4" fmla="*/ 0 h 1259287"/>
                <a:gd name="connsiteX0" fmla="*/ 921543 w 4147484"/>
                <a:gd name="connsiteY0" fmla="*/ 0 h 1226670"/>
                <a:gd name="connsiteX1" fmla="*/ 4147484 w 4147484"/>
                <a:gd name="connsiteY1" fmla="*/ 13893 h 1226670"/>
                <a:gd name="connsiteX2" fmla="*/ 3227943 w 4147484"/>
                <a:gd name="connsiteY2" fmla="*/ 1226670 h 1226670"/>
                <a:gd name="connsiteX3" fmla="*/ 0 w 4147484"/>
                <a:gd name="connsiteY3" fmla="*/ 1226670 h 1226670"/>
                <a:gd name="connsiteX4" fmla="*/ 921543 w 4147484"/>
                <a:gd name="connsiteY4" fmla="*/ 0 h 1226670"/>
                <a:gd name="connsiteX0" fmla="*/ 932013 w 4147484"/>
                <a:gd name="connsiteY0" fmla="*/ 2855 h 1212776"/>
                <a:gd name="connsiteX1" fmla="*/ 4147484 w 4147484"/>
                <a:gd name="connsiteY1" fmla="*/ -1 h 1212776"/>
                <a:gd name="connsiteX2" fmla="*/ 3227943 w 4147484"/>
                <a:gd name="connsiteY2" fmla="*/ 1212776 h 1212776"/>
                <a:gd name="connsiteX3" fmla="*/ 0 w 4147484"/>
                <a:gd name="connsiteY3" fmla="*/ 1212776 h 1212776"/>
                <a:gd name="connsiteX4" fmla="*/ 932013 w 4147484"/>
                <a:gd name="connsiteY4" fmla="*/ 2855 h 1212776"/>
                <a:gd name="connsiteX0" fmla="*/ 932013 w 4147484"/>
                <a:gd name="connsiteY0" fmla="*/ 2857 h 1239721"/>
                <a:gd name="connsiteX1" fmla="*/ 4147484 w 4147484"/>
                <a:gd name="connsiteY1" fmla="*/ 1 h 1239721"/>
                <a:gd name="connsiteX2" fmla="*/ 3217625 w 4147484"/>
                <a:gd name="connsiteY2" fmla="*/ 1239721 h 1239721"/>
                <a:gd name="connsiteX3" fmla="*/ 0 w 4147484"/>
                <a:gd name="connsiteY3" fmla="*/ 1212778 h 1239721"/>
                <a:gd name="connsiteX4" fmla="*/ 932013 w 4147484"/>
                <a:gd name="connsiteY4" fmla="*/ 2857 h 1239721"/>
                <a:gd name="connsiteX0" fmla="*/ 937569 w 4153040"/>
                <a:gd name="connsiteY0" fmla="*/ 2855 h 1239719"/>
                <a:gd name="connsiteX1" fmla="*/ 4153040 w 4153040"/>
                <a:gd name="connsiteY1" fmla="*/ -1 h 1239719"/>
                <a:gd name="connsiteX2" fmla="*/ 3223181 w 4153040"/>
                <a:gd name="connsiteY2" fmla="*/ 1239719 h 1239719"/>
                <a:gd name="connsiteX3" fmla="*/ 0 w 4153040"/>
                <a:gd name="connsiteY3" fmla="*/ 1239719 h 1239719"/>
                <a:gd name="connsiteX4" fmla="*/ 937569 w 4153040"/>
                <a:gd name="connsiteY4" fmla="*/ 2855 h 1239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3040" h="1239719">
                  <a:moveTo>
                    <a:pt x="937569" y="2855"/>
                  </a:moveTo>
                  <a:lnTo>
                    <a:pt x="4153040" y="-1"/>
                  </a:lnTo>
                  <a:lnTo>
                    <a:pt x="3223181" y="1239719"/>
                  </a:lnTo>
                  <a:lnTo>
                    <a:pt x="0" y="1239719"/>
                  </a:lnTo>
                  <a:lnTo>
                    <a:pt x="937569" y="2855"/>
                  </a:ln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D2A00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7" name="Freeform 14"/>
            <p:cNvSpPr/>
            <p:nvPr/>
          </p:nvSpPr>
          <p:spPr>
            <a:xfrm>
              <a:off x="5508507" y="2590800"/>
              <a:ext cx="416723" cy="1722925"/>
            </a:xfrm>
            <a:custGeom>
              <a:avLst/>
              <a:gdLst>
                <a:gd name="connsiteX0" fmla="*/ 0 w 925417"/>
                <a:gd name="connsiteY0" fmla="*/ 0 h 3213253"/>
                <a:gd name="connsiteX1" fmla="*/ 925417 w 925417"/>
                <a:gd name="connsiteY1" fmla="*/ 0 h 3213253"/>
                <a:gd name="connsiteX2" fmla="*/ 925417 w 925417"/>
                <a:gd name="connsiteY2" fmla="*/ 3213253 h 3213253"/>
                <a:gd name="connsiteX3" fmla="*/ 0 w 925417"/>
                <a:gd name="connsiteY3" fmla="*/ 3213253 h 3213253"/>
                <a:gd name="connsiteX4" fmla="*/ 0 w 925417"/>
                <a:gd name="connsiteY4" fmla="*/ 0 h 3213253"/>
                <a:gd name="connsiteX0" fmla="*/ 0 w 938022"/>
                <a:gd name="connsiteY0" fmla="*/ 664684 h 3877937"/>
                <a:gd name="connsiteX1" fmla="*/ 938022 w 938022"/>
                <a:gd name="connsiteY1" fmla="*/ 0 h 3877937"/>
                <a:gd name="connsiteX2" fmla="*/ 925417 w 938022"/>
                <a:gd name="connsiteY2" fmla="*/ 3877937 h 3877937"/>
                <a:gd name="connsiteX3" fmla="*/ 0 w 938022"/>
                <a:gd name="connsiteY3" fmla="*/ 3877937 h 3877937"/>
                <a:gd name="connsiteX4" fmla="*/ 0 w 938022"/>
                <a:gd name="connsiteY4" fmla="*/ 664684 h 3877937"/>
                <a:gd name="connsiteX0" fmla="*/ 0 w 942224"/>
                <a:gd name="connsiteY0" fmla="*/ 664684 h 3877937"/>
                <a:gd name="connsiteX1" fmla="*/ 938022 w 942224"/>
                <a:gd name="connsiteY1" fmla="*/ 0 h 3877937"/>
                <a:gd name="connsiteX2" fmla="*/ 938022 w 942224"/>
                <a:gd name="connsiteY2" fmla="*/ 3185710 h 3877937"/>
                <a:gd name="connsiteX3" fmla="*/ 0 w 942224"/>
                <a:gd name="connsiteY3" fmla="*/ 3877937 h 3877937"/>
                <a:gd name="connsiteX4" fmla="*/ 0 w 942224"/>
                <a:gd name="connsiteY4" fmla="*/ 664684 h 3877937"/>
                <a:gd name="connsiteX0" fmla="*/ 0 w 938202"/>
                <a:gd name="connsiteY0" fmla="*/ 664684 h 3877937"/>
                <a:gd name="connsiteX1" fmla="*/ 938022 w 938202"/>
                <a:gd name="connsiteY1" fmla="*/ 0 h 3877937"/>
                <a:gd name="connsiteX2" fmla="*/ 934000 w 938202"/>
                <a:gd name="connsiteY2" fmla="*/ 3217031 h 3877937"/>
                <a:gd name="connsiteX3" fmla="*/ 0 w 938202"/>
                <a:gd name="connsiteY3" fmla="*/ 3877937 h 3877937"/>
                <a:gd name="connsiteX4" fmla="*/ 0 w 938202"/>
                <a:gd name="connsiteY4" fmla="*/ 664684 h 3877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8202" h="3877937">
                  <a:moveTo>
                    <a:pt x="0" y="664684"/>
                  </a:moveTo>
                  <a:lnTo>
                    <a:pt x="938022" y="0"/>
                  </a:lnTo>
                  <a:cubicBezTo>
                    <a:pt x="933820" y="1292646"/>
                    <a:pt x="938202" y="1924385"/>
                    <a:pt x="934000" y="3217031"/>
                  </a:cubicBezTo>
                  <a:lnTo>
                    <a:pt x="0" y="3877937"/>
                  </a:lnTo>
                  <a:lnTo>
                    <a:pt x="0" y="664684"/>
                  </a:ln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D2A00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8" name="Rectangle 15"/>
            <p:cNvSpPr/>
            <p:nvPr/>
          </p:nvSpPr>
          <p:spPr>
            <a:xfrm>
              <a:off x="4074531" y="2886526"/>
              <a:ext cx="1433976" cy="1427199"/>
            </a:xfrm>
            <a:prstGeom prst="rect">
              <a:avLst/>
            </a:prstGeom>
            <a:gradFill>
              <a:gsLst>
                <a:gs pos="0">
                  <a:srgbClr val="FFC000"/>
                </a:gs>
                <a:gs pos="100000">
                  <a:srgbClr val="D2A00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2"/>
              <a:r>
                <a:rPr lang="zh-TW" altLang="en-US" sz="32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資訊公開</a:t>
              </a:r>
              <a:endParaRPr lang="en-US" altLang="zh-TW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914362"/>
              <a:r>
                <a:rPr lang="zh-TW" altLang="en-US" sz="32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真透明</a:t>
              </a:r>
              <a:endParaRPr lang="en-US" altLang="zh-TW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19" name="Freeform 16"/>
            <p:cNvSpPr/>
            <p:nvPr/>
          </p:nvSpPr>
          <p:spPr>
            <a:xfrm>
              <a:off x="4074531" y="2595086"/>
              <a:ext cx="1846490" cy="291440"/>
            </a:xfrm>
            <a:custGeom>
              <a:avLst/>
              <a:gdLst>
                <a:gd name="connsiteX0" fmla="*/ 0 w 3227943"/>
                <a:gd name="connsiteY0" fmla="*/ 0 h 1219200"/>
                <a:gd name="connsiteX1" fmla="*/ 3227943 w 3227943"/>
                <a:gd name="connsiteY1" fmla="*/ 0 h 1219200"/>
                <a:gd name="connsiteX2" fmla="*/ 3227943 w 3227943"/>
                <a:gd name="connsiteY2" fmla="*/ 1219200 h 1219200"/>
                <a:gd name="connsiteX3" fmla="*/ 0 w 3227943"/>
                <a:gd name="connsiteY3" fmla="*/ 1219200 h 1219200"/>
                <a:gd name="connsiteX4" fmla="*/ 0 w 3227943"/>
                <a:gd name="connsiteY4" fmla="*/ 0 h 1219200"/>
                <a:gd name="connsiteX0" fmla="*/ 0 w 4131326"/>
                <a:gd name="connsiteY0" fmla="*/ 20549 h 1239749"/>
                <a:gd name="connsiteX1" fmla="*/ 4131326 w 4131326"/>
                <a:gd name="connsiteY1" fmla="*/ 0 h 1239749"/>
                <a:gd name="connsiteX2" fmla="*/ 3227943 w 4131326"/>
                <a:gd name="connsiteY2" fmla="*/ 1239749 h 1239749"/>
                <a:gd name="connsiteX3" fmla="*/ 0 w 4131326"/>
                <a:gd name="connsiteY3" fmla="*/ 1239749 h 1239749"/>
                <a:gd name="connsiteX4" fmla="*/ 0 w 4131326"/>
                <a:gd name="connsiteY4" fmla="*/ 20549 h 1239749"/>
                <a:gd name="connsiteX0" fmla="*/ 0 w 4173945"/>
                <a:gd name="connsiteY0" fmla="*/ 31483 h 1250683"/>
                <a:gd name="connsiteX1" fmla="*/ 4173945 w 4173945"/>
                <a:gd name="connsiteY1" fmla="*/ 0 h 1250683"/>
                <a:gd name="connsiteX2" fmla="*/ 3227943 w 4173945"/>
                <a:gd name="connsiteY2" fmla="*/ 1250683 h 1250683"/>
                <a:gd name="connsiteX3" fmla="*/ 0 w 4173945"/>
                <a:gd name="connsiteY3" fmla="*/ 1250683 h 1250683"/>
                <a:gd name="connsiteX4" fmla="*/ 0 w 4173945"/>
                <a:gd name="connsiteY4" fmla="*/ 31483 h 1250683"/>
                <a:gd name="connsiteX0" fmla="*/ 988280 w 4173945"/>
                <a:gd name="connsiteY0" fmla="*/ 13261 h 1250683"/>
                <a:gd name="connsiteX1" fmla="*/ 4173945 w 4173945"/>
                <a:gd name="connsiteY1" fmla="*/ 0 h 1250683"/>
                <a:gd name="connsiteX2" fmla="*/ 3227943 w 4173945"/>
                <a:gd name="connsiteY2" fmla="*/ 1250683 h 1250683"/>
                <a:gd name="connsiteX3" fmla="*/ 0 w 4173945"/>
                <a:gd name="connsiteY3" fmla="*/ 1250683 h 1250683"/>
                <a:gd name="connsiteX4" fmla="*/ 988280 w 4173945"/>
                <a:gd name="connsiteY4" fmla="*/ 13261 h 1250683"/>
                <a:gd name="connsiteX0" fmla="*/ 964834 w 4173945"/>
                <a:gd name="connsiteY0" fmla="*/ 0 h 1259287"/>
                <a:gd name="connsiteX1" fmla="*/ 4173945 w 4173945"/>
                <a:gd name="connsiteY1" fmla="*/ 8604 h 1259287"/>
                <a:gd name="connsiteX2" fmla="*/ 3227943 w 4173945"/>
                <a:gd name="connsiteY2" fmla="*/ 1259287 h 1259287"/>
                <a:gd name="connsiteX3" fmla="*/ 0 w 4173945"/>
                <a:gd name="connsiteY3" fmla="*/ 1259287 h 1259287"/>
                <a:gd name="connsiteX4" fmla="*/ 964834 w 4173945"/>
                <a:gd name="connsiteY4" fmla="*/ 0 h 1259287"/>
                <a:gd name="connsiteX0" fmla="*/ 964834 w 4147484"/>
                <a:gd name="connsiteY0" fmla="*/ 0 h 1259287"/>
                <a:gd name="connsiteX1" fmla="*/ 4147484 w 4147484"/>
                <a:gd name="connsiteY1" fmla="*/ 46510 h 1259287"/>
                <a:gd name="connsiteX2" fmla="*/ 3227943 w 4147484"/>
                <a:gd name="connsiteY2" fmla="*/ 1259287 h 1259287"/>
                <a:gd name="connsiteX3" fmla="*/ 0 w 4147484"/>
                <a:gd name="connsiteY3" fmla="*/ 1259287 h 1259287"/>
                <a:gd name="connsiteX4" fmla="*/ 964834 w 4147484"/>
                <a:gd name="connsiteY4" fmla="*/ 0 h 1259287"/>
                <a:gd name="connsiteX0" fmla="*/ 921543 w 4147484"/>
                <a:gd name="connsiteY0" fmla="*/ 0 h 1226670"/>
                <a:gd name="connsiteX1" fmla="*/ 4147484 w 4147484"/>
                <a:gd name="connsiteY1" fmla="*/ 13893 h 1226670"/>
                <a:gd name="connsiteX2" fmla="*/ 3227943 w 4147484"/>
                <a:gd name="connsiteY2" fmla="*/ 1226670 h 1226670"/>
                <a:gd name="connsiteX3" fmla="*/ 0 w 4147484"/>
                <a:gd name="connsiteY3" fmla="*/ 1226670 h 1226670"/>
                <a:gd name="connsiteX4" fmla="*/ 921543 w 4147484"/>
                <a:gd name="connsiteY4" fmla="*/ 0 h 1226670"/>
                <a:gd name="connsiteX0" fmla="*/ 932013 w 4147484"/>
                <a:gd name="connsiteY0" fmla="*/ 2855 h 1212776"/>
                <a:gd name="connsiteX1" fmla="*/ 4147484 w 4147484"/>
                <a:gd name="connsiteY1" fmla="*/ -1 h 1212776"/>
                <a:gd name="connsiteX2" fmla="*/ 3227943 w 4147484"/>
                <a:gd name="connsiteY2" fmla="*/ 1212776 h 1212776"/>
                <a:gd name="connsiteX3" fmla="*/ 0 w 4147484"/>
                <a:gd name="connsiteY3" fmla="*/ 1212776 h 1212776"/>
                <a:gd name="connsiteX4" fmla="*/ 932013 w 4147484"/>
                <a:gd name="connsiteY4" fmla="*/ 2855 h 1212776"/>
                <a:gd name="connsiteX0" fmla="*/ 932013 w 4147484"/>
                <a:gd name="connsiteY0" fmla="*/ 2857 h 1239721"/>
                <a:gd name="connsiteX1" fmla="*/ 4147484 w 4147484"/>
                <a:gd name="connsiteY1" fmla="*/ 1 h 1239721"/>
                <a:gd name="connsiteX2" fmla="*/ 3217625 w 4147484"/>
                <a:gd name="connsiteY2" fmla="*/ 1239721 h 1239721"/>
                <a:gd name="connsiteX3" fmla="*/ 0 w 4147484"/>
                <a:gd name="connsiteY3" fmla="*/ 1212778 h 1239721"/>
                <a:gd name="connsiteX4" fmla="*/ 932013 w 4147484"/>
                <a:gd name="connsiteY4" fmla="*/ 2857 h 1239721"/>
                <a:gd name="connsiteX0" fmla="*/ 937569 w 4153040"/>
                <a:gd name="connsiteY0" fmla="*/ 2855 h 1239719"/>
                <a:gd name="connsiteX1" fmla="*/ 4153040 w 4153040"/>
                <a:gd name="connsiteY1" fmla="*/ -1 h 1239719"/>
                <a:gd name="connsiteX2" fmla="*/ 3223181 w 4153040"/>
                <a:gd name="connsiteY2" fmla="*/ 1239719 h 1239719"/>
                <a:gd name="connsiteX3" fmla="*/ 0 w 4153040"/>
                <a:gd name="connsiteY3" fmla="*/ 1239719 h 1239719"/>
                <a:gd name="connsiteX4" fmla="*/ 937569 w 4153040"/>
                <a:gd name="connsiteY4" fmla="*/ 2855 h 1239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3040" h="1239719">
                  <a:moveTo>
                    <a:pt x="937569" y="2855"/>
                  </a:moveTo>
                  <a:lnTo>
                    <a:pt x="4153040" y="-1"/>
                  </a:lnTo>
                  <a:lnTo>
                    <a:pt x="3223181" y="1239719"/>
                  </a:lnTo>
                  <a:lnTo>
                    <a:pt x="0" y="1239719"/>
                  </a:lnTo>
                  <a:lnTo>
                    <a:pt x="937569" y="285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100000">
                  <a:srgbClr val="D2A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61625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Microsoft JhengHei UI">
      <a:majorFont>
        <a:latin typeface="Microsoft JhengHei UI"/>
        <a:ea typeface="Microsoft JhengHei UI"/>
        <a:cs typeface=""/>
      </a:majorFont>
      <a:minorFont>
        <a:latin typeface="Microsoft JhengHei UI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atureIllustration_16x9_TP103431353" id="{86FDE985-690B-4742-8A23-B61E7967A7A0}" vid="{3B160C72-539C-4C0A-9888-8581AAC4FE6E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色彩豐富的自然風景簡報，以繪畫表現的風景設計 (寬螢幕)</Template>
  <TotalTime>0</TotalTime>
  <Words>370</Words>
  <Application>Microsoft Office PowerPoint</Application>
  <PresentationFormat>自訂</PresentationFormat>
  <Paragraphs>49</Paragraphs>
  <Slides>6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Nature Illustration 16x9</vt:lpstr>
      <vt:lpstr>PowerPoint 簡報</vt:lpstr>
      <vt:lpstr>PowerPoint 簡報</vt:lpstr>
      <vt:lpstr>PowerPoint 簡報</vt:lpstr>
      <vt:lpstr>個人及營利事業對擬參選人每年捐贈額度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2017-10-02T08:31:31Z</dcterms:created>
  <dcterms:modified xsi:type="dcterms:W3CDTF">2018-08-16T05:43:50Z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