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10"/>
  </p:notesMasterIdLst>
  <p:handoutMasterIdLst>
    <p:handoutMasterId r:id="rId11"/>
  </p:handoutMasterIdLst>
  <p:sldIdLst>
    <p:sldId id="525" r:id="rId2"/>
    <p:sldId id="530" r:id="rId3"/>
    <p:sldId id="532" r:id="rId4"/>
    <p:sldId id="531" r:id="rId5"/>
    <p:sldId id="534" r:id="rId6"/>
    <p:sldId id="533" r:id="rId7"/>
    <p:sldId id="527" r:id="rId8"/>
    <p:sldId id="550" r:id="rId9"/>
  </p:sldIdLst>
  <p:sldSz cx="9144000" cy="6858000" type="screen4x3"/>
  <p:notesSz cx="6735763" cy="9866313"/>
  <p:defaultTextStyle>
    <a:defPPr>
      <a:defRPr lang="zh-TW"/>
    </a:defPPr>
    <a:lvl1pPr algn="ctr" rtl="0" fontAlgn="base">
      <a:spcBef>
        <a:spcPct val="0"/>
      </a:spcBef>
      <a:spcAft>
        <a:spcPct val="0"/>
      </a:spcAft>
      <a:defRPr kumimoji="1" sz="2800" kern="1200">
        <a:solidFill>
          <a:schemeClr val="tx1"/>
        </a:solidFill>
        <a:latin typeface="Tahoma" pitchFamily="34" charset="0"/>
        <a:ea typeface="新細明體" pitchFamily="18" charset="-120"/>
        <a:cs typeface="+mn-cs"/>
      </a:defRPr>
    </a:lvl1pPr>
    <a:lvl2pPr marL="457200" algn="ctr" rtl="0" fontAlgn="base">
      <a:spcBef>
        <a:spcPct val="0"/>
      </a:spcBef>
      <a:spcAft>
        <a:spcPct val="0"/>
      </a:spcAft>
      <a:defRPr kumimoji="1" sz="2800" kern="1200">
        <a:solidFill>
          <a:schemeClr val="tx1"/>
        </a:solidFill>
        <a:latin typeface="Tahoma" pitchFamily="34" charset="0"/>
        <a:ea typeface="新細明體" pitchFamily="18" charset="-120"/>
        <a:cs typeface="+mn-cs"/>
      </a:defRPr>
    </a:lvl2pPr>
    <a:lvl3pPr marL="914400" algn="ctr" rtl="0" fontAlgn="base">
      <a:spcBef>
        <a:spcPct val="0"/>
      </a:spcBef>
      <a:spcAft>
        <a:spcPct val="0"/>
      </a:spcAft>
      <a:defRPr kumimoji="1" sz="2800" kern="1200">
        <a:solidFill>
          <a:schemeClr val="tx1"/>
        </a:solidFill>
        <a:latin typeface="Tahoma" pitchFamily="34" charset="0"/>
        <a:ea typeface="新細明體" pitchFamily="18" charset="-120"/>
        <a:cs typeface="+mn-cs"/>
      </a:defRPr>
    </a:lvl3pPr>
    <a:lvl4pPr marL="1371600" algn="ctr" rtl="0" fontAlgn="base">
      <a:spcBef>
        <a:spcPct val="0"/>
      </a:spcBef>
      <a:spcAft>
        <a:spcPct val="0"/>
      </a:spcAft>
      <a:defRPr kumimoji="1" sz="2800" kern="1200">
        <a:solidFill>
          <a:schemeClr val="tx1"/>
        </a:solidFill>
        <a:latin typeface="Tahoma" pitchFamily="34" charset="0"/>
        <a:ea typeface="新細明體" pitchFamily="18" charset="-120"/>
        <a:cs typeface="+mn-cs"/>
      </a:defRPr>
    </a:lvl4pPr>
    <a:lvl5pPr marL="1828800" algn="ctr" rtl="0" fontAlgn="base">
      <a:spcBef>
        <a:spcPct val="0"/>
      </a:spcBef>
      <a:spcAft>
        <a:spcPct val="0"/>
      </a:spcAft>
      <a:defRPr kumimoji="1" sz="2800" kern="1200">
        <a:solidFill>
          <a:schemeClr val="tx1"/>
        </a:solidFill>
        <a:latin typeface="Tahoma" pitchFamily="34" charset="0"/>
        <a:ea typeface="新細明體" pitchFamily="18" charset="-120"/>
        <a:cs typeface="+mn-cs"/>
      </a:defRPr>
    </a:lvl5pPr>
    <a:lvl6pPr marL="2286000" algn="l" defTabSz="914400" rtl="0" eaLnBrk="1" latinLnBrk="0" hangingPunct="1">
      <a:defRPr kumimoji="1" sz="2800" kern="1200">
        <a:solidFill>
          <a:schemeClr val="tx1"/>
        </a:solidFill>
        <a:latin typeface="Tahoma" pitchFamily="34" charset="0"/>
        <a:ea typeface="新細明體" pitchFamily="18" charset="-120"/>
        <a:cs typeface="+mn-cs"/>
      </a:defRPr>
    </a:lvl6pPr>
    <a:lvl7pPr marL="2743200" algn="l" defTabSz="914400" rtl="0" eaLnBrk="1" latinLnBrk="0" hangingPunct="1">
      <a:defRPr kumimoji="1" sz="2800" kern="1200">
        <a:solidFill>
          <a:schemeClr val="tx1"/>
        </a:solidFill>
        <a:latin typeface="Tahoma" pitchFamily="34" charset="0"/>
        <a:ea typeface="新細明體" pitchFamily="18" charset="-120"/>
        <a:cs typeface="+mn-cs"/>
      </a:defRPr>
    </a:lvl7pPr>
    <a:lvl8pPr marL="3200400" algn="l" defTabSz="914400" rtl="0" eaLnBrk="1" latinLnBrk="0" hangingPunct="1">
      <a:defRPr kumimoji="1" sz="2800" kern="1200">
        <a:solidFill>
          <a:schemeClr val="tx1"/>
        </a:solidFill>
        <a:latin typeface="Tahoma" pitchFamily="34" charset="0"/>
        <a:ea typeface="新細明體" pitchFamily="18" charset="-120"/>
        <a:cs typeface="+mn-cs"/>
      </a:defRPr>
    </a:lvl8pPr>
    <a:lvl9pPr marL="3657600" algn="l" defTabSz="914400" rtl="0" eaLnBrk="1" latinLnBrk="0" hangingPunct="1">
      <a:defRPr kumimoji="1" sz="2800" kern="1200">
        <a:solidFill>
          <a:schemeClr val="tx1"/>
        </a:solidFill>
        <a:latin typeface="Tahoma"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669C"/>
    <a:srgbClr val="CC3300"/>
    <a:srgbClr val="1B3F6B"/>
    <a:srgbClr val="FFFF99"/>
    <a:srgbClr val="FF9900"/>
    <a:srgbClr val="FFFFCC"/>
    <a:srgbClr val="CCFFFF"/>
    <a:srgbClr val="CCFF99"/>
    <a:srgbClr val="91DBE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深色樣式 1 - 輔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173" autoAdjust="0"/>
    <p:restoredTop sz="99820" autoAdjust="0"/>
  </p:normalViewPr>
  <p:slideViewPr>
    <p:cSldViewPr>
      <p:cViewPr>
        <p:scale>
          <a:sx n="70" d="100"/>
          <a:sy n="70" d="100"/>
        </p:scale>
        <p:origin x="-672" y="-366"/>
      </p:cViewPr>
      <p:guideLst>
        <p:guide orient="horz" pos="2160"/>
        <p:guide pos="2880"/>
      </p:guideLst>
    </p:cSldViewPr>
  </p:slideViewPr>
  <p:outlineViewPr>
    <p:cViewPr>
      <p:scale>
        <a:sx n="33" d="100"/>
        <a:sy n="33" d="100"/>
      </p:scale>
      <p:origin x="0" y="1386"/>
    </p:cViewPr>
  </p:outlineViewPr>
  <p:notesTextViewPr>
    <p:cViewPr>
      <p:scale>
        <a:sx n="100" d="100"/>
        <a:sy n="100" d="100"/>
      </p:scale>
      <p:origin x="0" y="0"/>
    </p:cViewPr>
  </p:notesTextViewPr>
  <p:sorterViewPr>
    <p:cViewPr>
      <p:scale>
        <a:sx n="66" d="100"/>
        <a:sy n="66" d="100"/>
      </p:scale>
      <p:origin x="0" y="2130"/>
    </p:cViewPr>
  </p:sorterViewPr>
  <p:notesViewPr>
    <p:cSldViewPr>
      <p:cViewPr varScale="1">
        <p:scale>
          <a:sx n="51" d="100"/>
          <a:sy n="51" d="100"/>
        </p:scale>
        <p:origin x="-1980" y="-90"/>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1593" tIns="45796" rIns="91593" bIns="45796" numCol="1" anchor="t" anchorCtr="0" compatLnSpc="1">
            <a:prstTxWarp prst="textNoShape">
              <a:avLst/>
            </a:prstTxWarp>
          </a:bodyPr>
          <a:lstStyle>
            <a:lvl1pPr algn="l" defTabSz="916609">
              <a:defRPr sz="1200">
                <a:latin typeface="Times New Roman" pitchFamily="18" charset="0"/>
                <a:ea typeface="新細明體" pitchFamily="18" charset="-120"/>
              </a:defRPr>
            </a:lvl1pPr>
          </a:lstStyle>
          <a:p>
            <a:pPr>
              <a:defRPr/>
            </a:pPr>
            <a:endParaRPr lang="en-US" altLang="zh-TW" dirty="0"/>
          </a:p>
        </p:txBody>
      </p:sp>
      <p:sp>
        <p:nvSpPr>
          <p:cNvPr id="119811"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p:spPr>
        <p:txBody>
          <a:bodyPr vert="horz" wrap="square" lIns="91593" tIns="45796" rIns="91593" bIns="45796" numCol="1" anchor="t" anchorCtr="0" compatLnSpc="1">
            <a:prstTxWarp prst="textNoShape">
              <a:avLst/>
            </a:prstTxWarp>
          </a:bodyPr>
          <a:lstStyle>
            <a:lvl1pPr algn="r" defTabSz="916609">
              <a:defRPr sz="1200">
                <a:latin typeface="Times New Roman" pitchFamily="18" charset="0"/>
                <a:ea typeface="新細明體" pitchFamily="18" charset="-120"/>
              </a:defRPr>
            </a:lvl1pPr>
          </a:lstStyle>
          <a:p>
            <a:pPr>
              <a:defRPr/>
            </a:pPr>
            <a:fld id="{0DF3E1F4-4047-450C-B7EE-398F406F5622}" type="datetime1">
              <a:rPr lang="en-US"/>
              <a:pPr>
                <a:defRPr/>
              </a:pPr>
              <a:t>9/12/2012</a:t>
            </a:fld>
            <a:endParaRPr lang="en-US" altLang="zh-TW" dirty="0"/>
          </a:p>
        </p:txBody>
      </p:sp>
      <p:sp>
        <p:nvSpPr>
          <p:cNvPr id="119812"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p:spPr>
        <p:txBody>
          <a:bodyPr vert="horz" wrap="square" lIns="91593" tIns="45796" rIns="91593" bIns="45796" numCol="1" anchor="b" anchorCtr="0" compatLnSpc="1">
            <a:prstTxWarp prst="textNoShape">
              <a:avLst/>
            </a:prstTxWarp>
          </a:bodyPr>
          <a:lstStyle>
            <a:lvl1pPr algn="l" defTabSz="916609">
              <a:defRPr sz="1200">
                <a:latin typeface="Times New Roman" pitchFamily="18" charset="0"/>
                <a:ea typeface="新細明體" pitchFamily="18" charset="-120"/>
              </a:defRPr>
            </a:lvl1pPr>
          </a:lstStyle>
          <a:p>
            <a:pPr>
              <a:defRPr/>
            </a:pPr>
            <a:endParaRPr lang="en-US" altLang="zh-TW" dirty="0"/>
          </a:p>
        </p:txBody>
      </p:sp>
      <p:sp>
        <p:nvSpPr>
          <p:cNvPr id="119813"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p:spPr>
        <p:txBody>
          <a:bodyPr vert="horz" wrap="square" lIns="91593" tIns="45796" rIns="91593" bIns="45796" numCol="1" anchor="b" anchorCtr="0" compatLnSpc="1">
            <a:prstTxWarp prst="textNoShape">
              <a:avLst/>
            </a:prstTxWarp>
          </a:bodyPr>
          <a:lstStyle>
            <a:lvl1pPr algn="r" defTabSz="916609">
              <a:defRPr sz="1200">
                <a:latin typeface="Times New Roman" pitchFamily="18" charset="0"/>
                <a:ea typeface="新細明體" pitchFamily="18" charset="-120"/>
              </a:defRPr>
            </a:lvl1pPr>
          </a:lstStyle>
          <a:p>
            <a:pPr>
              <a:defRPr/>
            </a:pPr>
            <a:fld id="{6AAAEED8-6032-4FD7-BFD7-90C05A4C145B}" type="slidenum">
              <a:rPr lang="en-US" altLang="zh-TW"/>
              <a:pPr>
                <a:defRPr/>
              </a:pPr>
              <a:t>‹#›</a:t>
            </a:fld>
            <a:endParaRPr lang="en-US" altLang="zh-TW" dirty="0"/>
          </a:p>
        </p:txBody>
      </p:sp>
    </p:spTree>
    <p:extLst>
      <p:ext uri="{BB962C8B-B14F-4D97-AF65-F5344CB8AC3E}">
        <p14:creationId xmlns="" xmlns:p14="http://schemas.microsoft.com/office/powerpoint/2010/main" val="4743487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1593" tIns="45796" rIns="91593" bIns="45796" numCol="1" anchor="t" anchorCtr="0" compatLnSpc="1">
            <a:prstTxWarp prst="textNoShape">
              <a:avLst/>
            </a:prstTxWarp>
          </a:bodyPr>
          <a:lstStyle>
            <a:lvl1pPr algn="l" defTabSz="916609">
              <a:defRPr sz="1200">
                <a:latin typeface="Times New Roman" pitchFamily="18" charset="0"/>
                <a:ea typeface="新細明體" pitchFamily="18" charset="-120"/>
              </a:defRPr>
            </a:lvl1pPr>
          </a:lstStyle>
          <a:p>
            <a:pPr>
              <a:defRPr/>
            </a:pPr>
            <a:endParaRPr lang="en-US" altLang="zh-TW" dirty="0"/>
          </a:p>
        </p:txBody>
      </p:sp>
      <p:sp>
        <p:nvSpPr>
          <p:cNvPr id="78851" name="Rectangle 3"/>
          <p:cNvSpPr>
            <a:spLocks noGrp="1" noChangeArrowheads="1"/>
          </p:cNvSpPr>
          <p:nvPr>
            <p:ph type="dt" idx="1"/>
          </p:nvPr>
        </p:nvSpPr>
        <p:spPr bwMode="auto">
          <a:xfrm>
            <a:off x="3814763" y="0"/>
            <a:ext cx="2919412" cy="493713"/>
          </a:xfrm>
          <a:prstGeom prst="rect">
            <a:avLst/>
          </a:prstGeom>
          <a:noFill/>
          <a:ln w="9525">
            <a:noFill/>
            <a:miter lim="800000"/>
            <a:headEnd/>
            <a:tailEnd/>
          </a:ln>
        </p:spPr>
        <p:txBody>
          <a:bodyPr vert="horz" wrap="square" lIns="91593" tIns="45796" rIns="91593" bIns="45796" numCol="1" anchor="t" anchorCtr="0" compatLnSpc="1">
            <a:prstTxWarp prst="textNoShape">
              <a:avLst/>
            </a:prstTxWarp>
          </a:bodyPr>
          <a:lstStyle>
            <a:lvl1pPr algn="r" defTabSz="916609">
              <a:defRPr sz="1200">
                <a:latin typeface="Times New Roman" pitchFamily="18" charset="0"/>
                <a:ea typeface="新細明體" pitchFamily="18" charset="-120"/>
              </a:defRPr>
            </a:lvl1pPr>
          </a:lstStyle>
          <a:p>
            <a:pPr>
              <a:defRPr/>
            </a:pPr>
            <a:fld id="{547A3083-EF21-4EE6-BD2F-DCFF4592A009}" type="datetime1">
              <a:rPr lang="en-US"/>
              <a:pPr>
                <a:defRPr/>
              </a:pPr>
              <a:t>9/12/2012</a:t>
            </a:fld>
            <a:endParaRPr lang="en-US" altLang="zh-TW" dirty="0"/>
          </a:p>
        </p:txBody>
      </p:sp>
      <p:sp>
        <p:nvSpPr>
          <p:cNvPr id="64516" name="Rectangle 4"/>
          <p:cNvSpPr>
            <a:spLocks noGrp="1" noRot="1" noChangeAspect="1" noChangeArrowheads="1" noTextEdit="1"/>
          </p:cNvSpPr>
          <p:nvPr>
            <p:ph type="sldImg" idx="2"/>
          </p:nvPr>
        </p:nvSpPr>
        <p:spPr bwMode="auto">
          <a:xfrm>
            <a:off x="900113" y="739775"/>
            <a:ext cx="4935537" cy="3700463"/>
          </a:xfrm>
          <a:prstGeom prst="rect">
            <a:avLst/>
          </a:prstGeom>
          <a:noFill/>
          <a:ln w="9525">
            <a:solidFill>
              <a:srgbClr val="000000"/>
            </a:solidFill>
            <a:miter lim="800000"/>
            <a:headEnd/>
            <a:tailEnd/>
          </a:ln>
        </p:spPr>
      </p:sp>
      <p:sp>
        <p:nvSpPr>
          <p:cNvPr id="78853" name="Rectangle 5"/>
          <p:cNvSpPr>
            <a:spLocks noGrp="1" noChangeArrowheads="1"/>
          </p:cNvSpPr>
          <p:nvPr>
            <p:ph type="body" sz="quarter" idx="3"/>
          </p:nvPr>
        </p:nvSpPr>
        <p:spPr bwMode="auto">
          <a:xfrm>
            <a:off x="673100" y="4687888"/>
            <a:ext cx="5389563" cy="4438650"/>
          </a:xfrm>
          <a:prstGeom prst="rect">
            <a:avLst/>
          </a:prstGeom>
          <a:noFill/>
          <a:ln w="9525">
            <a:noFill/>
            <a:miter lim="800000"/>
            <a:headEnd/>
            <a:tailEnd/>
          </a:ln>
        </p:spPr>
        <p:txBody>
          <a:bodyPr vert="horz" wrap="square" lIns="91593" tIns="45796" rIns="91593" bIns="45796"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7885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p:spPr>
        <p:txBody>
          <a:bodyPr vert="horz" wrap="square" lIns="91593" tIns="45796" rIns="91593" bIns="45796" numCol="1" anchor="b" anchorCtr="0" compatLnSpc="1">
            <a:prstTxWarp prst="textNoShape">
              <a:avLst/>
            </a:prstTxWarp>
          </a:bodyPr>
          <a:lstStyle>
            <a:lvl1pPr algn="l" defTabSz="916609">
              <a:defRPr sz="1200">
                <a:latin typeface="Times New Roman" pitchFamily="18" charset="0"/>
                <a:ea typeface="新細明體" pitchFamily="18" charset="-120"/>
              </a:defRPr>
            </a:lvl1pPr>
          </a:lstStyle>
          <a:p>
            <a:pPr>
              <a:defRPr/>
            </a:pPr>
            <a:endParaRPr lang="en-US" altLang="zh-TW" dirty="0"/>
          </a:p>
        </p:txBody>
      </p:sp>
      <p:sp>
        <p:nvSpPr>
          <p:cNvPr id="7885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1593" tIns="45796" rIns="91593" bIns="45796" numCol="1" anchor="b" anchorCtr="0" compatLnSpc="1">
            <a:prstTxWarp prst="textNoShape">
              <a:avLst/>
            </a:prstTxWarp>
          </a:bodyPr>
          <a:lstStyle>
            <a:lvl1pPr algn="r" defTabSz="916609">
              <a:defRPr sz="1200">
                <a:latin typeface="Times New Roman" pitchFamily="18" charset="0"/>
                <a:ea typeface="新細明體" pitchFamily="18" charset="-120"/>
              </a:defRPr>
            </a:lvl1pPr>
          </a:lstStyle>
          <a:p>
            <a:pPr>
              <a:defRPr/>
            </a:pPr>
            <a:fld id="{5C530A3A-62E1-4748-8E17-B78B30B91853}" type="slidenum">
              <a:rPr lang="en-US" altLang="zh-TW"/>
              <a:pPr>
                <a:defRPr/>
              </a:pPr>
              <a:t>‹#›</a:t>
            </a:fld>
            <a:endParaRPr lang="en-US" altLang="zh-TW" dirty="0"/>
          </a:p>
        </p:txBody>
      </p:sp>
    </p:spTree>
    <p:extLst>
      <p:ext uri="{BB962C8B-B14F-4D97-AF65-F5344CB8AC3E}">
        <p14:creationId xmlns="" xmlns:p14="http://schemas.microsoft.com/office/powerpoint/2010/main" val="33224729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頁">
    <p:spTree>
      <p:nvGrpSpPr>
        <p:cNvPr id="1" name=""/>
        <p:cNvGrpSpPr/>
        <p:nvPr/>
      </p:nvGrpSpPr>
      <p:grpSpPr>
        <a:xfrm>
          <a:off x="0" y="0"/>
          <a:ext cx="0" cy="0"/>
          <a:chOff x="0" y="0"/>
          <a:chExt cx="0" cy="0"/>
        </a:xfrm>
      </p:grpSpPr>
      <p:pic>
        <p:nvPicPr>
          <p:cNvPr id="3" name="圖片 8" descr="big_foto.jpg"/>
          <p:cNvPicPr>
            <a:picLocks noChangeAspect="1"/>
          </p:cNvPicPr>
          <p:nvPr userDrawn="1"/>
        </p:nvPicPr>
        <p:blipFill>
          <a:blip r:embed="rId2" cstate="print"/>
          <a:srcRect/>
          <a:stretch>
            <a:fillRect/>
          </a:stretch>
        </p:blipFill>
        <p:spPr bwMode="auto">
          <a:xfrm>
            <a:off x="0" y="-142875"/>
            <a:ext cx="9144000" cy="1714500"/>
          </a:xfrm>
          <a:prstGeom prst="rect">
            <a:avLst/>
          </a:prstGeom>
          <a:noFill/>
          <a:ln w="9525">
            <a:noFill/>
            <a:miter lim="800000"/>
            <a:headEnd/>
            <a:tailEnd/>
          </a:ln>
        </p:spPr>
      </p:pic>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4" name="日期版面配置區 2"/>
          <p:cNvSpPr>
            <a:spLocks noGrp="1"/>
          </p:cNvSpPr>
          <p:nvPr>
            <p:ph type="dt" sz="half" idx="10"/>
          </p:nvPr>
        </p:nvSpPr>
        <p:spPr/>
        <p:txBody>
          <a:bodyPr/>
          <a:lstStyle>
            <a:lvl1pPr>
              <a:defRPr/>
            </a:lvl1pPr>
          </a:lstStyle>
          <a:p>
            <a:pPr>
              <a:defRPr/>
            </a:pPr>
            <a:fld id="{6802232D-F0BF-47D2-A674-CA401BCEF1AC}" type="datetime1">
              <a:rPr lang="en-US" altLang="zh-TW"/>
              <a:pPr>
                <a:defRPr/>
              </a:pPr>
              <a:t>9/12/2012</a:t>
            </a:fld>
            <a:endParaRPr lang="en-US" altLang="zh-TW" dirty="0"/>
          </a:p>
        </p:txBody>
      </p:sp>
      <p:sp>
        <p:nvSpPr>
          <p:cNvPr id="5" name="頁尾版面配置區 3"/>
          <p:cNvSpPr>
            <a:spLocks noGrp="1"/>
          </p:cNvSpPr>
          <p:nvPr>
            <p:ph type="ftr" sz="quarter" idx="11"/>
          </p:nvPr>
        </p:nvSpPr>
        <p:spPr/>
        <p:txBody>
          <a:bodyPr/>
          <a:lstStyle>
            <a:lvl1pPr>
              <a:defRPr/>
            </a:lvl1pPr>
          </a:lstStyle>
          <a:p>
            <a:pPr>
              <a:defRPr/>
            </a:pPr>
            <a:endParaRPr lang="en-US" altLang="zh-TW" dirty="0"/>
          </a:p>
        </p:txBody>
      </p:sp>
      <p:sp>
        <p:nvSpPr>
          <p:cNvPr id="6" name="投影片編號版面配置區 4"/>
          <p:cNvSpPr>
            <a:spLocks noGrp="1"/>
          </p:cNvSpPr>
          <p:nvPr>
            <p:ph type="sldNum" sz="quarter" idx="12"/>
          </p:nvPr>
        </p:nvSpPr>
        <p:spPr/>
        <p:txBody>
          <a:bodyPr/>
          <a:lstStyle>
            <a:lvl1pPr>
              <a:defRPr/>
            </a:lvl1pPr>
          </a:lstStyle>
          <a:p>
            <a:pPr>
              <a:defRPr/>
            </a:pPr>
            <a:fld id="{1E71AB09-1C62-4C70-A3C1-2BD436186317}" type="slidenum">
              <a:rPr lang="en-US" altLang="zh-TW"/>
              <a:pPr>
                <a:defRPr/>
              </a:pPr>
              <a:t>‹#›</a:t>
            </a:fld>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10955D5-83D0-453C-BE2F-226C3EB3CC53}" type="datetime1">
              <a:rPr lang="en-US" altLang="zh-TW"/>
              <a:pPr>
                <a:defRPr/>
              </a:pPr>
              <a:t>9/12/2012</a:t>
            </a:fld>
            <a:endParaRPr lang="en-US" altLang="zh-TW" dirty="0"/>
          </a:p>
        </p:txBody>
      </p:sp>
      <p:sp>
        <p:nvSpPr>
          <p:cNvPr id="5" name="頁尾版面配置區 4"/>
          <p:cNvSpPr>
            <a:spLocks noGrp="1"/>
          </p:cNvSpPr>
          <p:nvPr>
            <p:ph type="ftr" sz="quarter" idx="11"/>
          </p:nvPr>
        </p:nvSpPr>
        <p:spPr/>
        <p:txBody>
          <a:bodyPr/>
          <a:lstStyle>
            <a:lvl1pPr>
              <a:defRPr/>
            </a:lvl1pPr>
          </a:lstStyle>
          <a:p>
            <a:pPr>
              <a:defRPr/>
            </a:pPr>
            <a:endParaRPr lang="en-US" altLang="zh-TW" dirty="0"/>
          </a:p>
        </p:txBody>
      </p:sp>
      <p:sp>
        <p:nvSpPr>
          <p:cNvPr id="6" name="投影片編號版面配置區 5"/>
          <p:cNvSpPr>
            <a:spLocks noGrp="1"/>
          </p:cNvSpPr>
          <p:nvPr>
            <p:ph type="sldNum" sz="quarter" idx="12"/>
          </p:nvPr>
        </p:nvSpPr>
        <p:spPr/>
        <p:txBody>
          <a:bodyPr/>
          <a:lstStyle>
            <a:lvl1pPr>
              <a:defRPr/>
            </a:lvl1pPr>
          </a:lstStyle>
          <a:p>
            <a:pPr>
              <a:defRPr/>
            </a:pPr>
            <a:fld id="{44340379-E045-4F82-8D14-FEEBD6EF48C8}" type="slidenum">
              <a:rPr lang="en-US" altLang="zh-TW"/>
              <a:pPr>
                <a:defRPr/>
              </a:pPr>
              <a:t>‹#›</a:t>
            </a:fld>
            <a:endParaRPr lang="en-US" altLang="zh-TW"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91634258-09BE-4B9D-8C1F-3649E6554FEF}" type="datetime1">
              <a:rPr lang="en-US" altLang="zh-TW"/>
              <a:pPr>
                <a:defRPr/>
              </a:pPr>
              <a:t>9/12/2012</a:t>
            </a:fld>
            <a:endParaRPr lang="en-US" altLang="zh-TW" dirty="0"/>
          </a:p>
        </p:txBody>
      </p:sp>
      <p:sp>
        <p:nvSpPr>
          <p:cNvPr id="5" name="頁尾版面配置區 4"/>
          <p:cNvSpPr>
            <a:spLocks noGrp="1"/>
          </p:cNvSpPr>
          <p:nvPr>
            <p:ph type="ftr" sz="quarter" idx="11"/>
          </p:nvPr>
        </p:nvSpPr>
        <p:spPr/>
        <p:txBody>
          <a:bodyPr/>
          <a:lstStyle>
            <a:lvl1pPr>
              <a:defRPr/>
            </a:lvl1pPr>
          </a:lstStyle>
          <a:p>
            <a:pPr>
              <a:defRPr/>
            </a:pPr>
            <a:endParaRPr lang="en-US" altLang="zh-TW" dirty="0"/>
          </a:p>
        </p:txBody>
      </p:sp>
      <p:sp>
        <p:nvSpPr>
          <p:cNvPr id="6" name="投影片編號版面配置區 5"/>
          <p:cNvSpPr>
            <a:spLocks noGrp="1"/>
          </p:cNvSpPr>
          <p:nvPr>
            <p:ph type="sldNum" sz="quarter" idx="12"/>
          </p:nvPr>
        </p:nvSpPr>
        <p:spPr/>
        <p:txBody>
          <a:bodyPr/>
          <a:lstStyle>
            <a:lvl1pPr>
              <a:defRPr/>
            </a:lvl1pPr>
          </a:lstStyle>
          <a:p>
            <a:pPr>
              <a:defRPr/>
            </a:pPr>
            <a:fld id="{2E6B5E05-2705-460B-A1E9-56C4FD5637B6}" type="slidenum">
              <a:rPr lang="en-US" altLang="zh-TW"/>
              <a:pPr>
                <a:defRPr/>
              </a:pPr>
              <a:t>‹#›</a:t>
            </a:fld>
            <a:endParaRPr lang="en-US" altLang="zh-TW"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E5DBA9CF-FF94-4CB7-8430-ED0E51994B25}" type="datetime1">
              <a:rPr lang="en-US" altLang="zh-TW"/>
              <a:pPr>
                <a:defRPr/>
              </a:pPr>
              <a:t>9/12/2012</a:t>
            </a:fld>
            <a:endParaRPr lang="en-US" altLang="zh-TW" dirty="0"/>
          </a:p>
        </p:txBody>
      </p:sp>
      <p:sp>
        <p:nvSpPr>
          <p:cNvPr id="3" name="頁尾版面配置區 4"/>
          <p:cNvSpPr>
            <a:spLocks noGrp="1"/>
          </p:cNvSpPr>
          <p:nvPr>
            <p:ph type="ftr" sz="quarter" idx="11"/>
          </p:nvPr>
        </p:nvSpPr>
        <p:spPr/>
        <p:txBody>
          <a:bodyPr/>
          <a:lstStyle>
            <a:lvl1pPr>
              <a:defRPr/>
            </a:lvl1pPr>
          </a:lstStyle>
          <a:p>
            <a:pPr>
              <a:defRPr/>
            </a:pPr>
            <a:endParaRPr lang="en-US" altLang="zh-TW" dirty="0"/>
          </a:p>
        </p:txBody>
      </p:sp>
      <p:sp>
        <p:nvSpPr>
          <p:cNvPr id="4" name="投影片編號版面配置區 5"/>
          <p:cNvSpPr>
            <a:spLocks noGrp="1"/>
          </p:cNvSpPr>
          <p:nvPr>
            <p:ph type="sldNum" sz="quarter" idx="12"/>
          </p:nvPr>
        </p:nvSpPr>
        <p:spPr/>
        <p:txBody>
          <a:bodyPr/>
          <a:lstStyle>
            <a:lvl1pPr>
              <a:defRPr/>
            </a:lvl1pPr>
          </a:lstStyle>
          <a:p>
            <a:pPr>
              <a:defRPr/>
            </a:pPr>
            <a:fld id="{E71F8A47-4AD6-4DFA-83EB-3B55903CFEB7}" type="slidenum">
              <a:rPr lang="en-US" altLang="zh-TW"/>
              <a:pPr>
                <a:defRPr/>
              </a:pPr>
              <a:t>‹#›</a:t>
            </a:fld>
            <a:endParaRPr lang="en-US" altLang="zh-T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1D97C77B-B811-4F60-8123-496B3ECB563B}" type="datetime1">
              <a:rPr lang="en-US" altLang="zh-TW"/>
              <a:pPr>
                <a:defRPr/>
              </a:pPr>
              <a:t>9/12/2012</a:t>
            </a:fld>
            <a:endParaRPr lang="en-US" altLang="zh-TW" dirty="0"/>
          </a:p>
        </p:txBody>
      </p:sp>
      <p:sp>
        <p:nvSpPr>
          <p:cNvPr id="5" name="頁尾版面配置區 4"/>
          <p:cNvSpPr>
            <a:spLocks noGrp="1"/>
          </p:cNvSpPr>
          <p:nvPr>
            <p:ph type="ftr" sz="quarter" idx="11"/>
          </p:nvPr>
        </p:nvSpPr>
        <p:spPr/>
        <p:txBody>
          <a:bodyPr/>
          <a:lstStyle>
            <a:lvl1pPr>
              <a:defRPr/>
            </a:lvl1pPr>
          </a:lstStyle>
          <a:p>
            <a:pPr>
              <a:defRPr/>
            </a:pPr>
            <a:endParaRPr lang="en-US" altLang="zh-TW" dirty="0"/>
          </a:p>
        </p:txBody>
      </p:sp>
      <p:sp>
        <p:nvSpPr>
          <p:cNvPr id="6" name="投影片編號版面配置區 5"/>
          <p:cNvSpPr>
            <a:spLocks noGrp="1"/>
          </p:cNvSpPr>
          <p:nvPr>
            <p:ph type="sldNum" sz="quarter" idx="12"/>
          </p:nvPr>
        </p:nvSpPr>
        <p:spPr/>
        <p:txBody>
          <a:bodyPr/>
          <a:lstStyle>
            <a:lvl1pPr>
              <a:defRPr/>
            </a:lvl1pPr>
          </a:lstStyle>
          <a:p>
            <a:pPr>
              <a:defRPr/>
            </a:pPr>
            <a:fld id="{9B1307B8-D2D3-4693-BAC0-EFCC68B76C6B}" type="slidenum">
              <a:rPr lang="en-US" altLang="zh-TW"/>
              <a:pPr>
                <a:defRPr/>
              </a:pPr>
              <a:t>‹#›</a:t>
            </a:fld>
            <a:endParaRPr lang="en-US" altLang="zh-T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10BD29D-1EC3-4C89-9E15-202B9497F47E}" type="datetime1">
              <a:rPr lang="en-US" altLang="zh-TW"/>
              <a:pPr>
                <a:defRPr/>
              </a:pPr>
              <a:t>9/12/2012</a:t>
            </a:fld>
            <a:endParaRPr lang="en-US" altLang="zh-TW" dirty="0"/>
          </a:p>
        </p:txBody>
      </p:sp>
      <p:sp>
        <p:nvSpPr>
          <p:cNvPr id="5" name="頁尾版面配置區 4"/>
          <p:cNvSpPr>
            <a:spLocks noGrp="1"/>
          </p:cNvSpPr>
          <p:nvPr>
            <p:ph type="ftr" sz="quarter" idx="11"/>
          </p:nvPr>
        </p:nvSpPr>
        <p:spPr/>
        <p:txBody>
          <a:bodyPr/>
          <a:lstStyle>
            <a:lvl1pPr>
              <a:defRPr/>
            </a:lvl1pPr>
          </a:lstStyle>
          <a:p>
            <a:pPr>
              <a:defRPr/>
            </a:pPr>
            <a:endParaRPr lang="en-US" altLang="zh-TW" dirty="0"/>
          </a:p>
        </p:txBody>
      </p:sp>
      <p:sp>
        <p:nvSpPr>
          <p:cNvPr id="6" name="投影片編號版面配置區 5"/>
          <p:cNvSpPr>
            <a:spLocks noGrp="1"/>
          </p:cNvSpPr>
          <p:nvPr>
            <p:ph type="sldNum" sz="quarter" idx="12"/>
          </p:nvPr>
        </p:nvSpPr>
        <p:spPr/>
        <p:txBody>
          <a:bodyPr/>
          <a:lstStyle>
            <a:lvl1pPr>
              <a:defRPr/>
            </a:lvl1pPr>
          </a:lstStyle>
          <a:p>
            <a:pPr>
              <a:defRPr/>
            </a:pPr>
            <a:fld id="{88D3D5EB-0BD5-4A52-9DA8-20ACFCC48336}" type="slidenum">
              <a:rPr lang="en-US" altLang="zh-TW"/>
              <a:pPr>
                <a:defRPr/>
              </a:pPr>
              <a:t>‹#›</a:t>
            </a:fld>
            <a:endParaRPr lang="en-US" altLang="zh-TW"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39CD3192-B8FA-4B9A-A956-3225529EEF7D}" type="datetime1">
              <a:rPr lang="en-US" altLang="zh-TW"/>
              <a:pPr>
                <a:defRPr/>
              </a:pPr>
              <a:t>9/12/2012</a:t>
            </a:fld>
            <a:endParaRPr lang="en-US" altLang="zh-TW" dirty="0"/>
          </a:p>
        </p:txBody>
      </p:sp>
      <p:sp>
        <p:nvSpPr>
          <p:cNvPr id="6" name="頁尾版面配置區 4"/>
          <p:cNvSpPr>
            <a:spLocks noGrp="1"/>
          </p:cNvSpPr>
          <p:nvPr>
            <p:ph type="ftr" sz="quarter" idx="11"/>
          </p:nvPr>
        </p:nvSpPr>
        <p:spPr/>
        <p:txBody>
          <a:bodyPr/>
          <a:lstStyle>
            <a:lvl1pPr>
              <a:defRPr/>
            </a:lvl1pPr>
          </a:lstStyle>
          <a:p>
            <a:pPr>
              <a:defRPr/>
            </a:pPr>
            <a:endParaRPr lang="en-US" altLang="zh-TW" dirty="0"/>
          </a:p>
        </p:txBody>
      </p:sp>
      <p:sp>
        <p:nvSpPr>
          <p:cNvPr id="7" name="投影片編號版面配置區 5"/>
          <p:cNvSpPr>
            <a:spLocks noGrp="1"/>
          </p:cNvSpPr>
          <p:nvPr>
            <p:ph type="sldNum" sz="quarter" idx="12"/>
          </p:nvPr>
        </p:nvSpPr>
        <p:spPr/>
        <p:txBody>
          <a:bodyPr/>
          <a:lstStyle>
            <a:lvl1pPr>
              <a:defRPr/>
            </a:lvl1pPr>
          </a:lstStyle>
          <a:p>
            <a:pPr>
              <a:defRPr/>
            </a:pPr>
            <a:fld id="{EB8B6285-6C5E-4267-A514-E42710E031FD}" type="slidenum">
              <a:rPr lang="en-US" altLang="zh-TW"/>
              <a:pPr>
                <a:defRPr/>
              </a:pPr>
              <a:t>‹#›</a:t>
            </a:fld>
            <a:endParaRPr lang="en-US" altLang="zh-TW"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1D35ABE2-3939-40EF-9C7A-DFB2A9E86C49}" type="datetime1">
              <a:rPr lang="en-US" altLang="zh-TW"/>
              <a:pPr>
                <a:defRPr/>
              </a:pPr>
              <a:t>9/12/2012</a:t>
            </a:fld>
            <a:endParaRPr lang="en-US" altLang="zh-TW" dirty="0"/>
          </a:p>
        </p:txBody>
      </p:sp>
      <p:sp>
        <p:nvSpPr>
          <p:cNvPr id="8" name="頁尾版面配置區 4"/>
          <p:cNvSpPr>
            <a:spLocks noGrp="1"/>
          </p:cNvSpPr>
          <p:nvPr>
            <p:ph type="ftr" sz="quarter" idx="11"/>
          </p:nvPr>
        </p:nvSpPr>
        <p:spPr/>
        <p:txBody>
          <a:bodyPr/>
          <a:lstStyle>
            <a:lvl1pPr>
              <a:defRPr/>
            </a:lvl1pPr>
          </a:lstStyle>
          <a:p>
            <a:pPr>
              <a:defRPr/>
            </a:pPr>
            <a:endParaRPr lang="en-US" altLang="zh-TW" dirty="0"/>
          </a:p>
        </p:txBody>
      </p:sp>
      <p:sp>
        <p:nvSpPr>
          <p:cNvPr id="9" name="投影片編號版面配置區 5"/>
          <p:cNvSpPr>
            <a:spLocks noGrp="1"/>
          </p:cNvSpPr>
          <p:nvPr>
            <p:ph type="sldNum" sz="quarter" idx="12"/>
          </p:nvPr>
        </p:nvSpPr>
        <p:spPr/>
        <p:txBody>
          <a:bodyPr/>
          <a:lstStyle>
            <a:lvl1pPr>
              <a:defRPr/>
            </a:lvl1pPr>
          </a:lstStyle>
          <a:p>
            <a:pPr>
              <a:defRPr/>
            </a:pPr>
            <a:fld id="{607737CC-1923-4F25-BC54-3565B817387D}" type="slidenum">
              <a:rPr lang="en-US" altLang="zh-TW"/>
              <a:pPr>
                <a:defRPr/>
              </a:pPr>
              <a:t>‹#›</a:t>
            </a:fld>
            <a:endParaRPr lang="en-US" altLang="zh-TW"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0FCB733C-EE1D-4182-89E0-023E243170E8}" type="datetime1">
              <a:rPr lang="en-US" altLang="zh-TW"/>
              <a:pPr>
                <a:defRPr/>
              </a:pPr>
              <a:t>9/12/2012</a:t>
            </a:fld>
            <a:endParaRPr lang="en-US" altLang="zh-TW" dirty="0"/>
          </a:p>
        </p:txBody>
      </p:sp>
      <p:sp>
        <p:nvSpPr>
          <p:cNvPr id="4" name="頁尾版面配置區 4"/>
          <p:cNvSpPr>
            <a:spLocks noGrp="1"/>
          </p:cNvSpPr>
          <p:nvPr>
            <p:ph type="ftr" sz="quarter" idx="11"/>
          </p:nvPr>
        </p:nvSpPr>
        <p:spPr/>
        <p:txBody>
          <a:bodyPr/>
          <a:lstStyle>
            <a:lvl1pPr>
              <a:defRPr/>
            </a:lvl1pPr>
          </a:lstStyle>
          <a:p>
            <a:pPr>
              <a:defRPr/>
            </a:pPr>
            <a:endParaRPr lang="en-US" altLang="zh-TW" dirty="0"/>
          </a:p>
        </p:txBody>
      </p:sp>
      <p:sp>
        <p:nvSpPr>
          <p:cNvPr id="5" name="投影片編號版面配置區 5"/>
          <p:cNvSpPr>
            <a:spLocks noGrp="1"/>
          </p:cNvSpPr>
          <p:nvPr>
            <p:ph type="sldNum" sz="quarter" idx="12"/>
          </p:nvPr>
        </p:nvSpPr>
        <p:spPr/>
        <p:txBody>
          <a:bodyPr/>
          <a:lstStyle>
            <a:lvl1pPr>
              <a:defRPr/>
            </a:lvl1pPr>
          </a:lstStyle>
          <a:p>
            <a:pPr>
              <a:defRPr/>
            </a:pPr>
            <a:fld id="{E93616A1-1966-47F9-B1AA-08F33B46F879}" type="slidenum">
              <a:rPr lang="en-US" altLang="zh-TW"/>
              <a:pPr>
                <a:defRPr/>
              </a:pPr>
              <a:t>‹#›</a:t>
            </a:fld>
            <a:endParaRPr lang="en-US" altLang="zh-TW"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9767D0BE-C899-4306-8FAA-AAFCE22F8DA8}" type="datetime1">
              <a:rPr lang="en-US" altLang="zh-TW"/>
              <a:pPr>
                <a:defRPr/>
              </a:pPr>
              <a:t>9/12/2012</a:t>
            </a:fld>
            <a:endParaRPr lang="en-US" altLang="zh-TW" dirty="0"/>
          </a:p>
        </p:txBody>
      </p:sp>
      <p:sp>
        <p:nvSpPr>
          <p:cNvPr id="6" name="頁尾版面配置區 4"/>
          <p:cNvSpPr>
            <a:spLocks noGrp="1"/>
          </p:cNvSpPr>
          <p:nvPr>
            <p:ph type="ftr" sz="quarter" idx="11"/>
          </p:nvPr>
        </p:nvSpPr>
        <p:spPr/>
        <p:txBody>
          <a:bodyPr/>
          <a:lstStyle>
            <a:lvl1pPr>
              <a:defRPr/>
            </a:lvl1pPr>
          </a:lstStyle>
          <a:p>
            <a:pPr>
              <a:defRPr/>
            </a:pPr>
            <a:endParaRPr lang="en-US" altLang="zh-TW" dirty="0"/>
          </a:p>
        </p:txBody>
      </p:sp>
      <p:sp>
        <p:nvSpPr>
          <p:cNvPr id="7" name="投影片編號版面配置區 5"/>
          <p:cNvSpPr>
            <a:spLocks noGrp="1"/>
          </p:cNvSpPr>
          <p:nvPr>
            <p:ph type="sldNum" sz="quarter" idx="12"/>
          </p:nvPr>
        </p:nvSpPr>
        <p:spPr/>
        <p:txBody>
          <a:bodyPr/>
          <a:lstStyle>
            <a:lvl1pPr>
              <a:defRPr/>
            </a:lvl1pPr>
          </a:lstStyle>
          <a:p>
            <a:pPr>
              <a:defRPr/>
            </a:pPr>
            <a:fld id="{A89CE8C7-A4C7-44D9-8C32-8A78C4347ABB}" type="slidenum">
              <a:rPr lang="en-US" altLang="zh-TW"/>
              <a:pPr>
                <a:defRPr/>
              </a:pPr>
              <a:t>‹#›</a:t>
            </a:fld>
            <a:endParaRPr lang="en-US" altLang="zh-TW"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F17A3C93-1A07-4EC4-B3C4-C2F346A02C63}" type="datetime1">
              <a:rPr lang="en-US" altLang="zh-TW"/>
              <a:pPr>
                <a:defRPr/>
              </a:pPr>
              <a:t>9/12/2012</a:t>
            </a:fld>
            <a:endParaRPr lang="en-US" altLang="zh-TW" dirty="0"/>
          </a:p>
        </p:txBody>
      </p:sp>
      <p:sp>
        <p:nvSpPr>
          <p:cNvPr id="6" name="頁尾版面配置區 4"/>
          <p:cNvSpPr>
            <a:spLocks noGrp="1"/>
          </p:cNvSpPr>
          <p:nvPr>
            <p:ph type="ftr" sz="quarter" idx="11"/>
          </p:nvPr>
        </p:nvSpPr>
        <p:spPr/>
        <p:txBody>
          <a:bodyPr/>
          <a:lstStyle>
            <a:lvl1pPr>
              <a:defRPr/>
            </a:lvl1pPr>
          </a:lstStyle>
          <a:p>
            <a:pPr>
              <a:defRPr/>
            </a:pPr>
            <a:endParaRPr lang="en-US" altLang="zh-TW" dirty="0"/>
          </a:p>
        </p:txBody>
      </p:sp>
      <p:sp>
        <p:nvSpPr>
          <p:cNvPr id="7" name="投影片編號版面配置區 5"/>
          <p:cNvSpPr>
            <a:spLocks noGrp="1"/>
          </p:cNvSpPr>
          <p:nvPr>
            <p:ph type="sldNum" sz="quarter" idx="12"/>
          </p:nvPr>
        </p:nvSpPr>
        <p:spPr/>
        <p:txBody>
          <a:bodyPr/>
          <a:lstStyle>
            <a:lvl1pPr>
              <a:defRPr/>
            </a:lvl1pPr>
          </a:lstStyle>
          <a:p>
            <a:pPr>
              <a:defRPr/>
            </a:pPr>
            <a:fld id="{300EE6A7-95E4-446D-9D9E-26C9F856A8E6}" type="slidenum">
              <a:rPr lang="en-US" altLang="zh-TW"/>
              <a:pPr>
                <a:defRPr/>
              </a:pPr>
              <a:t>‹#›</a:t>
            </a:fld>
            <a:endParaRPr lang="en-US" altLang="zh-TW"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ea typeface="新細明體" pitchFamily="18" charset="-120"/>
              </a:defRPr>
            </a:lvl1pPr>
          </a:lstStyle>
          <a:p>
            <a:pPr>
              <a:defRPr/>
            </a:pPr>
            <a:fld id="{EF271288-16CC-4D11-B306-A64BD86F7644}" type="datetime1">
              <a:rPr lang="en-US" altLang="zh-TW"/>
              <a:pPr>
                <a:defRPr/>
              </a:pPr>
              <a:t>9/12/2012</a:t>
            </a:fld>
            <a:endParaRPr lang="en-US" altLang="zh-TW" dirty="0"/>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ea typeface="新細明體" pitchFamily="18" charset="-120"/>
              </a:defRPr>
            </a:lvl1pPr>
          </a:lstStyle>
          <a:p>
            <a:pPr>
              <a:defRPr/>
            </a:pPr>
            <a:endParaRPr lang="en-US" altLang="zh-TW" dirty="0"/>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新細明體" pitchFamily="18" charset="-120"/>
              </a:defRPr>
            </a:lvl1pPr>
          </a:lstStyle>
          <a:p>
            <a:pPr>
              <a:defRPr/>
            </a:pPr>
            <a:fld id="{1E4BDC76-1CF7-4283-ADB5-1BB3A480EB22}" type="slidenum">
              <a:rPr lang="en-US" altLang="zh-TW"/>
              <a:pPr>
                <a:defRPr/>
              </a:pPr>
              <a:t>‹#›</a:t>
            </a:fld>
            <a:endParaRPr lang="en-US" altLang="zh-TW" dirty="0"/>
          </a:p>
        </p:txBody>
      </p:sp>
      <p:pic>
        <p:nvPicPr>
          <p:cNvPr id="1031" name="圖片 7" descr="圖片1.png"/>
          <p:cNvPicPr>
            <a:picLocks noChangeAspect="1"/>
          </p:cNvPicPr>
          <p:nvPr userDrawn="1"/>
        </p:nvPicPr>
        <p:blipFill>
          <a:blip r:embed="rId14" cstate="print"/>
          <a:srcRect/>
          <a:stretch>
            <a:fillRect/>
          </a:stretch>
        </p:blipFill>
        <p:spPr bwMode="auto">
          <a:xfrm>
            <a:off x="0" y="0"/>
            <a:ext cx="1331913"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24" r:id="rId1"/>
    <p:sldLayoutId id="2147484414" r:id="rId2"/>
    <p:sldLayoutId id="2147484415" r:id="rId3"/>
    <p:sldLayoutId id="2147484416" r:id="rId4"/>
    <p:sldLayoutId id="2147484417" r:id="rId5"/>
    <p:sldLayoutId id="2147484418" r:id="rId6"/>
    <p:sldLayoutId id="2147484425" r:id="rId7"/>
    <p:sldLayoutId id="2147484419" r:id="rId8"/>
    <p:sldLayoutId id="2147484420" r:id="rId9"/>
    <p:sldLayoutId id="2147484421" r:id="rId10"/>
    <p:sldLayoutId id="2147484422" r:id="rId11"/>
    <p:sldLayoutId id="2147484423"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ea typeface="標楷體" pitchFamily="65" charset="-120"/>
        </a:defRPr>
      </a:lvl2pPr>
      <a:lvl3pPr algn="ctr" rtl="0" eaLnBrk="0" fontAlgn="base" hangingPunct="0">
        <a:spcBef>
          <a:spcPct val="0"/>
        </a:spcBef>
        <a:spcAft>
          <a:spcPct val="0"/>
        </a:spcAft>
        <a:defRPr sz="4400">
          <a:solidFill>
            <a:schemeClr val="tx1"/>
          </a:solidFill>
          <a:latin typeface="Constantia" pitchFamily="18" charset="0"/>
          <a:ea typeface="標楷體" pitchFamily="65" charset="-120"/>
        </a:defRPr>
      </a:lvl3pPr>
      <a:lvl4pPr algn="ctr" rtl="0" eaLnBrk="0" fontAlgn="base" hangingPunct="0">
        <a:spcBef>
          <a:spcPct val="0"/>
        </a:spcBef>
        <a:spcAft>
          <a:spcPct val="0"/>
        </a:spcAft>
        <a:defRPr sz="4400">
          <a:solidFill>
            <a:schemeClr val="tx1"/>
          </a:solidFill>
          <a:latin typeface="Constantia" pitchFamily="18" charset="0"/>
          <a:ea typeface="標楷體" pitchFamily="65" charset="-120"/>
        </a:defRPr>
      </a:lvl4pPr>
      <a:lvl5pPr algn="ctr" rtl="0" eaLnBrk="0" fontAlgn="base" hangingPunct="0">
        <a:spcBef>
          <a:spcPct val="0"/>
        </a:spcBef>
        <a:spcAft>
          <a:spcPct val="0"/>
        </a:spcAft>
        <a:defRPr sz="4400">
          <a:solidFill>
            <a:schemeClr val="tx1"/>
          </a:solidFill>
          <a:latin typeface="Constanti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版面配置區 4"/>
          <p:cNvSpPr>
            <a:spLocks noGrp="1"/>
          </p:cNvSpPr>
          <p:nvPr>
            <p:ph type="body" idx="1"/>
          </p:nvPr>
        </p:nvSpPr>
        <p:spPr>
          <a:xfrm>
            <a:off x="642910" y="1142985"/>
            <a:ext cx="7772400" cy="1214446"/>
          </a:xfrm>
        </p:spPr>
        <p:txBody>
          <a:bodyPr/>
          <a:lstStyle/>
          <a:p>
            <a:pPr algn="ctr"/>
            <a:r>
              <a:rPr lang="zh-TW" altLang="en-US" sz="4800" b="1" dirty="0" smtClean="0">
                <a:solidFill>
                  <a:srgbClr val="002060"/>
                </a:solidFill>
              </a:rPr>
              <a:t>常見申報疏失或錯誤態</a:t>
            </a:r>
            <a:r>
              <a:rPr lang="zh-TW" altLang="en-US" sz="4800" b="1" dirty="0" smtClean="0">
                <a:solidFill>
                  <a:srgbClr val="002060"/>
                </a:solidFill>
              </a:rPr>
              <a:t>樣</a:t>
            </a:r>
            <a:endParaRPr lang="zh-TW" altLang="en-US" sz="4800" b="1" dirty="0" smtClean="0">
              <a:solidFill>
                <a:srgbClr val="002060"/>
              </a:solidFill>
            </a:endParaRPr>
          </a:p>
        </p:txBody>
      </p:sp>
      <p:sp>
        <p:nvSpPr>
          <p:cNvPr id="6" name="副標題 6"/>
          <p:cNvSpPr txBox="1">
            <a:spLocks noGrp="1"/>
          </p:cNvSpPr>
          <p:nvPr>
            <p:ph type="title"/>
          </p:nvPr>
        </p:nvSpPr>
        <p:spPr>
          <a:xfrm>
            <a:off x="1428728" y="5143512"/>
            <a:ext cx="5786478" cy="1362075"/>
          </a:xfrm>
          <a:prstGeom prst="rect">
            <a:avLst/>
          </a:prstGeom>
        </p:spPr>
        <p:txBody>
          <a:bodyPr>
            <a:normAutofit fontScale="90000"/>
          </a:bodyPr>
          <a:lstStyle/>
          <a:p>
            <a:pPr marL="342900" indent="-342900" algn="l" eaLnBrk="0" hangingPunct="0">
              <a:spcBef>
                <a:spcPct val="20000"/>
              </a:spcBef>
              <a:buFont typeface="Arial" charset="0"/>
              <a:buNone/>
              <a:defRPr/>
            </a:pPr>
            <a:r>
              <a:rPr kumimoji="0" lang="zh-TW" altLang="en-US" b="1" dirty="0">
                <a:latin typeface="+mn-lt"/>
                <a:ea typeface="標楷體" pitchFamily="65" charset="-120"/>
              </a:rPr>
              <a:t>講師：內政部警政署政風室</a:t>
            </a:r>
          </a:p>
          <a:p>
            <a:pPr marL="342900" indent="-342900" algn="l" eaLnBrk="0" hangingPunct="0">
              <a:spcBef>
                <a:spcPct val="20000"/>
              </a:spcBef>
              <a:buFont typeface="Arial" charset="0"/>
              <a:buNone/>
              <a:defRPr/>
            </a:pPr>
            <a:r>
              <a:rPr kumimoji="0" lang="zh-TW" altLang="en-US" b="1" dirty="0">
                <a:latin typeface="+mn-lt"/>
                <a:ea typeface="標楷體" pitchFamily="65" charset="-120"/>
              </a:rPr>
              <a:t>時間：</a:t>
            </a:r>
            <a:r>
              <a:rPr kumimoji="0" lang="en-US" altLang="zh-TW" b="1" dirty="0" smtClean="0">
                <a:latin typeface="+mn-lt"/>
                <a:ea typeface="+mn-ea"/>
              </a:rPr>
              <a:t>101</a:t>
            </a:r>
            <a:r>
              <a:rPr kumimoji="0" lang="zh-TW" altLang="en-US" b="1" dirty="0" smtClean="0">
                <a:latin typeface="+mn-lt"/>
                <a:ea typeface="標楷體" pitchFamily="65" charset="-120"/>
              </a:rPr>
              <a:t>年</a:t>
            </a:r>
            <a:r>
              <a:rPr kumimoji="0" lang="en-US" altLang="zh-TW" b="1" dirty="0">
                <a:latin typeface="+mn-lt"/>
                <a:ea typeface="+mn-ea"/>
              </a:rPr>
              <a:t>9</a:t>
            </a:r>
            <a:r>
              <a:rPr kumimoji="0" lang="zh-TW" altLang="en-US" b="1" dirty="0">
                <a:latin typeface="+mn-lt"/>
                <a:ea typeface="標楷體" pitchFamily="65" charset="-120"/>
              </a:rPr>
              <a:t>月</a:t>
            </a:r>
          </a:p>
        </p:txBody>
      </p:sp>
      <p:pic>
        <p:nvPicPr>
          <p:cNvPr id="4" name="圖片 3" descr="警察娃娃.JPG"/>
          <p:cNvPicPr>
            <a:picLocks noChangeAspect="1"/>
          </p:cNvPicPr>
          <p:nvPr/>
        </p:nvPicPr>
        <p:blipFill>
          <a:blip r:embed="rId2"/>
          <a:stretch>
            <a:fillRect/>
          </a:stretch>
        </p:blipFill>
        <p:spPr>
          <a:xfrm>
            <a:off x="3286116" y="2643182"/>
            <a:ext cx="2071702" cy="2414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000108"/>
            <a:ext cx="8686800" cy="5643602"/>
          </a:xfrm>
        </p:spPr>
        <p:txBody>
          <a:bodyPr/>
          <a:lstStyle/>
          <a:p>
            <a:pPr marL="514350" indent="-514350">
              <a:buNone/>
            </a:pPr>
            <a:r>
              <a:rPr lang="zh-TW" altLang="en-US" sz="2400" b="1" dirty="0" smtClean="0">
                <a:solidFill>
                  <a:srgbClr val="CC3300"/>
                </a:solidFill>
              </a:rPr>
              <a:t>一、不動產（含土地、建物）</a:t>
            </a:r>
            <a:endParaRPr lang="en-US" altLang="zh-TW" sz="2400" b="1" dirty="0" smtClean="0">
              <a:solidFill>
                <a:srgbClr val="CC3300"/>
              </a:solidFill>
            </a:endParaRPr>
          </a:p>
          <a:p>
            <a:pPr marL="514350" indent="-514350">
              <a:buAutoNum type="arabicPeriod"/>
            </a:pPr>
            <a:r>
              <a:rPr lang="zh-TW" altLang="en-US" sz="2400" b="1" dirty="0" smtClean="0">
                <a:solidFill>
                  <a:srgbClr val="FF0000"/>
                </a:solidFill>
              </a:rPr>
              <a:t>漏申報本人或配偶繼承或早期買入之不動產。</a:t>
            </a:r>
            <a:endParaRPr lang="en-US" altLang="zh-TW" sz="2400" b="1" dirty="0" smtClean="0">
              <a:solidFill>
                <a:srgbClr val="FF0000"/>
              </a:solidFill>
            </a:endParaRPr>
          </a:p>
          <a:p>
            <a:pPr marL="514350" indent="-514350">
              <a:buFont typeface="Arial" pitchFamily="34" charset="0"/>
              <a:buAutoNum type="arabicPeriod"/>
            </a:pPr>
            <a:r>
              <a:rPr lang="zh-TW" altLang="en-US" sz="2400" b="1" dirty="0" smtClean="0">
                <a:solidFill>
                  <a:srgbClr val="0070C0"/>
                </a:solidFill>
              </a:rPr>
              <a:t>只申報房屋而漏報基地</a:t>
            </a:r>
            <a:r>
              <a:rPr lang="en-US" altLang="zh-TW" sz="2400" b="1" dirty="0" smtClean="0">
                <a:solidFill>
                  <a:srgbClr val="0070C0"/>
                </a:solidFill>
              </a:rPr>
              <a:t>/</a:t>
            </a:r>
            <a:r>
              <a:rPr lang="zh-TW" altLang="en-US" sz="2400" b="1" dirty="0" smtClean="0">
                <a:solidFill>
                  <a:srgbClr val="0070C0"/>
                </a:solidFill>
              </a:rPr>
              <a:t>只申報房屋基地而漏報房屋。</a:t>
            </a:r>
            <a:endParaRPr lang="en-US" altLang="zh-TW" sz="2400" b="1" dirty="0" smtClean="0">
              <a:solidFill>
                <a:srgbClr val="0070C0"/>
              </a:solidFill>
            </a:endParaRPr>
          </a:p>
          <a:p>
            <a:pPr marL="514350" indent="-514350">
              <a:buFont typeface="Arial" pitchFamily="34" charset="0"/>
              <a:buAutoNum type="arabicPeriod"/>
            </a:pPr>
            <a:r>
              <a:rPr lang="zh-TW" altLang="en-US" sz="2400" b="1" dirty="0" smtClean="0">
                <a:solidFill>
                  <a:srgbClr val="0070C0"/>
                </a:solidFill>
              </a:rPr>
              <a:t>漏報</a:t>
            </a:r>
            <a:r>
              <a:rPr lang="zh-TW" altLang="en-US" sz="2400" b="1" dirty="0" smtClean="0">
                <a:solidFill>
                  <a:srgbClr val="FF0000"/>
                </a:solidFill>
              </a:rPr>
              <a:t>未登記建物</a:t>
            </a:r>
            <a:r>
              <a:rPr lang="zh-TW" altLang="en-US" sz="2400" b="1" dirty="0" smtClean="0">
                <a:solidFill>
                  <a:srgbClr val="0070C0"/>
                </a:solidFill>
              </a:rPr>
              <a:t>（以為房屋無所有權狀或無庸繳房屋稅就不用申報 ）。</a:t>
            </a:r>
            <a:endParaRPr lang="en-US" altLang="zh-TW" sz="2400" b="1" dirty="0" smtClean="0">
              <a:solidFill>
                <a:srgbClr val="0070C0"/>
              </a:solidFill>
            </a:endParaRPr>
          </a:p>
          <a:p>
            <a:pPr marL="514350" indent="-514350">
              <a:buFont typeface="Arial" pitchFamily="34" charset="0"/>
              <a:buAutoNum type="arabicPeriod"/>
            </a:pPr>
            <a:r>
              <a:rPr lang="zh-TW" altLang="en-US" sz="2400" b="1" dirty="0" smtClean="0">
                <a:solidFill>
                  <a:srgbClr val="0070C0"/>
                </a:solidFill>
              </a:rPr>
              <a:t>不知建物</a:t>
            </a:r>
            <a:r>
              <a:rPr lang="zh-TW" altLang="en-US" sz="2400" b="1" dirty="0" smtClean="0">
                <a:solidFill>
                  <a:srgbClr val="FF0000"/>
                </a:solidFill>
              </a:rPr>
              <a:t>共有部分</a:t>
            </a:r>
            <a:r>
              <a:rPr lang="zh-TW" altLang="en-US" sz="2400" b="1" dirty="0" smtClean="0">
                <a:solidFill>
                  <a:srgbClr val="0070C0"/>
                </a:solidFill>
              </a:rPr>
              <a:t>有獨立建號而漏報。</a:t>
            </a:r>
            <a:endParaRPr lang="en-US" altLang="zh-TW" sz="2400" b="1" dirty="0" smtClean="0">
              <a:solidFill>
                <a:srgbClr val="0070C0"/>
              </a:solidFill>
            </a:endParaRPr>
          </a:p>
          <a:p>
            <a:pPr marL="514350" indent="-514350">
              <a:buFont typeface="Arial" pitchFamily="34" charset="0"/>
              <a:buAutoNum type="arabicPeriod"/>
            </a:pPr>
            <a:r>
              <a:rPr lang="zh-TW" altLang="en-US" sz="2400" b="1" dirty="0" smtClean="0">
                <a:solidFill>
                  <a:srgbClr val="0070C0"/>
                </a:solidFill>
              </a:rPr>
              <a:t>漏報附屬建物（陽台、雨遮、平台等）面積。</a:t>
            </a:r>
            <a:endParaRPr lang="en-US" altLang="zh-TW" sz="2400" b="1" dirty="0" smtClean="0">
              <a:solidFill>
                <a:srgbClr val="0070C0"/>
              </a:solidFill>
            </a:endParaRPr>
          </a:p>
          <a:p>
            <a:pPr marL="514350" indent="-514350">
              <a:buFont typeface="Arial" pitchFamily="34" charset="0"/>
              <a:buAutoNum type="arabicPeriod"/>
            </a:pPr>
            <a:r>
              <a:rPr lang="zh-TW" altLang="en-US" sz="2400" b="1" dirty="0" smtClean="0">
                <a:solidFill>
                  <a:srgbClr val="FF0000"/>
                </a:solidFill>
              </a:rPr>
              <a:t>申報人未至地政機關更新所有權狀或申請不動產謄本而漏報地籍重測或分割而新增之土地地號</a:t>
            </a:r>
            <a:r>
              <a:rPr lang="zh-TW" altLang="en-US" sz="2400" b="1" dirty="0" smtClean="0">
                <a:solidFill>
                  <a:srgbClr val="0070C0"/>
                </a:solidFill>
              </a:rPr>
              <a:t>。</a:t>
            </a:r>
            <a:endParaRPr lang="en-US" altLang="zh-TW" sz="2400" b="1" dirty="0" smtClean="0">
              <a:solidFill>
                <a:srgbClr val="0070C0"/>
              </a:solidFill>
            </a:endParaRPr>
          </a:p>
          <a:p>
            <a:pPr marL="514350" indent="-514350">
              <a:buFont typeface="Arial" pitchFamily="34" charset="0"/>
              <a:buAutoNum type="arabicPeriod"/>
            </a:pPr>
            <a:r>
              <a:rPr lang="zh-TW" altLang="en-US" sz="2400" b="1" dirty="0" smtClean="0">
                <a:solidFill>
                  <a:srgbClr val="0070C0"/>
                </a:solidFill>
              </a:rPr>
              <a:t>建號有誤或面積、持分不符。 </a:t>
            </a:r>
            <a:endParaRPr lang="en-US" altLang="zh-TW" sz="2400" b="1" dirty="0" smtClean="0">
              <a:solidFill>
                <a:srgbClr val="0070C0"/>
              </a:solidFill>
            </a:endParaRPr>
          </a:p>
          <a:p>
            <a:pPr marL="514350" indent="-514350">
              <a:buFont typeface="Arial" pitchFamily="34" charset="0"/>
              <a:buAutoNum type="arabicPeriod"/>
            </a:pPr>
            <a:r>
              <a:rPr lang="zh-TW" altLang="en-US" sz="2400" b="1" dirty="0" smtClean="0">
                <a:solidFill>
                  <a:srgbClr val="0070C0"/>
                </a:solidFill>
              </a:rPr>
              <a:t>土地及建物係貸款買入，因申報時債務尚未還清，誤以為不用申報</a:t>
            </a:r>
            <a:endParaRPr lang="en-US" altLang="zh-TW" sz="2400" b="1" dirty="0" smtClean="0">
              <a:solidFill>
                <a:srgbClr val="0070C0"/>
              </a:solidFill>
            </a:endParaRPr>
          </a:p>
          <a:p>
            <a:pPr marL="514350" indent="-514350">
              <a:buFont typeface="Arial" pitchFamily="34" charset="0"/>
              <a:buAutoNum type="arabicPeriod"/>
            </a:pPr>
            <a:r>
              <a:rPr lang="zh-TW" altLang="en-US" sz="2400" b="1" dirty="0" smtClean="0">
                <a:solidFill>
                  <a:srgbClr val="0070C0"/>
                </a:solidFill>
              </a:rPr>
              <a:t>漏報已買賣但仍在辦理過戶之不動產，亦沒有在備註欄註明。</a:t>
            </a:r>
            <a:endParaRPr lang="en-US" altLang="zh-TW" sz="2400" b="1" dirty="0" smtClean="0">
              <a:solidFill>
                <a:srgbClr val="0070C0"/>
              </a:solidFill>
            </a:endParaRPr>
          </a:p>
          <a:p>
            <a:pPr marL="514350" indent="-514350">
              <a:buNone/>
            </a:pPr>
            <a:endParaRPr lang="en-US" altLang="zh-TW" sz="2400" dirty="0" smtClean="0"/>
          </a:p>
          <a:p>
            <a:pPr marL="514350" indent="-514350">
              <a:buAutoNum type="arabicPeriod"/>
            </a:pPr>
            <a:endParaRPr lang="en-US" altLang="zh-TW" sz="2400" dirty="0" smtClean="0"/>
          </a:p>
          <a:p>
            <a:endParaRPr lang="zh-TW" altLang="en-US" sz="2400" dirty="0"/>
          </a:p>
        </p:txBody>
      </p:sp>
      <p:sp>
        <p:nvSpPr>
          <p:cNvPr id="4" name="標題 1"/>
          <p:cNvSpPr>
            <a:spLocks noGrp="1"/>
          </p:cNvSpPr>
          <p:nvPr>
            <p:ph type="title"/>
          </p:nvPr>
        </p:nvSpPr>
        <p:spPr>
          <a:xfrm>
            <a:off x="500034" y="0"/>
            <a:ext cx="8229600" cy="1000108"/>
          </a:xfrm>
        </p:spPr>
        <p:txBody>
          <a:bodyPr/>
          <a:lstStyle/>
          <a:p>
            <a:r>
              <a:rPr lang="zh-TW" altLang="en-US" b="1" dirty="0" smtClean="0">
                <a:solidFill>
                  <a:srgbClr val="002060"/>
                </a:solidFill>
              </a:rPr>
              <a:t>常見申報疏失或錯誤態樣</a:t>
            </a:r>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214422"/>
            <a:ext cx="8229600" cy="5429288"/>
          </a:xfrm>
        </p:spPr>
        <p:txBody>
          <a:bodyPr/>
          <a:lstStyle/>
          <a:p>
            <a:pPr>
              <a:buNone/>
            </a:pPr>
            <a:r>
              <a:rPr lang="zh-TW" altLang="en-US" sz="2400" b="1" dirty="0" smtClean="0">
                <a:solidFill>
                  <a:srgbClr val="FF0000"/>
                </a:solidFill>
              </a:rPr>
              <a:t>二、汽車</a:t>
            </a:r>
            <a:endParaRPr lang="en-US" altLang="zh-TW" sz="2400" b="1" dirty="0" smtClean="0">
              <a:solidFill>
                <a:srgbClr val="FF0000"/>
              </a:solidFill>
            </a:endParaRPr>
          </a:p>
          <a:p>
            <a:pPr marL="457200" indent="-457200">
              <a:buAutoNum type="arabicPeriod"/>
            </a:pPr>
            <a:r>
              <a:rPr lang="zh-TW" altLang="en-US" sz="2400" b="1" dirty="0" smtClean="0">
                <a:solidFill>
                  <a:srgbClr val="3A669C"/>
                </a:solidFill>
              </a:rPr>
              <a:t>漏報借名登記之汽車 。</a:t>
            </a:r>
            <a:endParaRPr lang="en-US" altLang="zh-TW" sz="2400" b="1" dirty="0" smtClean="0">
              <a:solidFill>
                <a:srgbClr val="3A669C"/>
              </a:solidFill>
            </a:endParaRPr>
          </a:p>
          <a:p>
            <a:pPr marL="457200" indent="-457200">
              <a:buAutoNum type="arabicPeriod"/>
            </a:pPr>
            <a:r>
              <a:rPr lang="zh-TW" altLang="en-US" sz="2400" b="1" dirty="0" smtClean="0">
                <a:solidFill>
                  <a:srgbClr val="3A669C"/>
                </a:solidFill>
              </a:rPr>
              <a:t>漏報未使用但未報廢之汽車。</a:t>
            </a:r>
            <a:endParaRPr lang="en-US" altLang="zh-TW" sz="2400" b="1" dirty="0" smtClean="0">
              <a:solidFill>
                <a:srgbClr val="3A669C"/>
              </a:solidFill>
            </a:endParaRPr>
          </a:p>
          <a:p>
            <a:pPr>
              <a:buNone/>
            </a:pPr>
            <a:r>
              <a:rPr lang="zh-TW" altLang="en-US" sz="2400" b="1" dirty="0" smtClean="0">
                <a:solidFill>
                  <a:srgbClr val="FF0000"/>
                </a:solidFill>
              </a:rPr>
              <a:t>三、存款</a:t>
            </a:r>
            <a:endParaRPr lang="en-US" altLang="zh-TW" sz="2400" b="1" dirty="0" smtClean="0">
              <a:solidFill>
                <a:srgbClr val="FF0000"/>
              </a:solidFill>
            </a:endParaRPr>
          </a:p>
          <a:p>
            <a:pPr marL="514350" indent="-514350">
              <a:buAutoNum type="arabicPeriod"/>
            </a:pPr>
            <a:r>
              <a:rPr lang="zh-TW" altLang="en-US" sz="2400" b="1" dirty="0" smtClean="0">
                <a:solidFill>
                  <a:srgbClr val="3A669C"/>
                </a:solidFill>
              </a:rPr>
              <a:t>漏報定期存款、優惠存款、利息或長年未使用之帳戶。</a:t>
            </a:r>
            <a:endParaRPr lang="en-US" altLang="zh-TW" sz="2400" b="1" dirty="0" smtClean="0">
              <a:solidFill>
                <a:srgbClr val="3A669C"/>
              </a:solidFill>
            </a:endParaRPr>
          </a:p>
          <a:p>
            <a:pPr marL="514350" indent="-514350">
              <a:buFont typeface="Arial" pitchFamily="34" charset="0"/>
              <a:buAutoNum type="arabicPeriod"/>
            </a:pPr>
            <a:r>
              <a:rPr lang="zh-TW" altLang="en-US" sz="2400" b="1" dirty="0" smtClean="0">
                <a:solidFill>
                  <a:srgbClr val="FF0000"/>
                </a:solidFill>
              </a:rPr>
              <a:t>未確實查詢申報日當日之帳戶餘額導致存款金額不符（未補登存摺）</a:t>
            </a:r>
            <a:r>
              <a:rPr lang="zh-TW" altLang="en-US" sz="2400" b="1" dirty="0" smtClean="0">
                <a:solidFill>
                  <a:srgbClr val="3A669C"/>
                </a:solidFill>
              </a:rPr>
              <a:t>。</a:t>
            </a:r>
            <a:endParaRPr lang="en-US" altLang="zh-TW" sz="2400" b="1" dirty="0" smtClean="0">
              <a:solidFill>
                <a:srgbClr val="3A669C"/>
              </a:solidFill>
            </a:endParaRPr>
          </a:p>
          <a:p>
            <a:pPr marL="514350" indent="-514350">
              <a:buFont typeface="Arial" pitchFamily="34" charset="0"/>
              <a:buAutoNum type="arabicPeriod"/>
            </a:pPr>
            <a:r>
              <a:rPr lang="zh-TW" altLang="en-US" sz="2400" b="1" dirty="0" smtClean="0">
                <a:solidFill>
                  <a:srgbClr val="3A669C"/>
                </a:solidFill>
              </a:rPr>
              <a:t>僅憑記憶申報存款概數，或逕以前</a:t>
            </a:r>
            <a:r>
              <a:rPr lang="en-US" sz="2400" b="1" dirty="0" smtClean="0">
                <a:solidFill>
                  <a:srgbClr val="3A669C"/>
                </a:solidFill>
              </a:rPr>
              <a:t>1</a:t>
            </a:r>
            <a:r>
              <a:rPr lang="zh-TW" altLang="en-US" sz="2400" b="1" dirty="0" smtClean="0">
                <a:solidFill>
                  <a:srgbClr val="3A669C"/>
                </a:solidFill>
              </a:rPr>
              <a:t>年之申報資料填報</a:t>
            </a:r>
            <a:endParaRPr lang="en-US" altLang="zh-TW" sz="2400" b="1" dirty="0" smtClean="0">
              <a:solidFill>
                <a:srgbClr val="3A669C"/>
              </a:solidFill>
            </a:endParaRPr>
          </a:p>
          <a:p>
            <a:pPr marL="514350" indent="-514350">
              <a:buAutoNum type="arabicPeriod"/>
            </a:pPr>
            <a:r>
              <a:rPr lang="zh-TW" altLang="en-US" sz="2400" b="1" dirty="0" smtClean="0">
                <a:solidFill>
                  <a:srgbClr val="3A669C"/>
                </a:solidFill>
              </a:rPr>
              <a:t>以為漏報才要罰，多填一些存款導致溢報。</a:t>
            </a:r>
            <a:endParaRPr lang="en-US" altLang="zh-TW" sz="2400" b="1" dirty="0" smtClean="0">
              <a:solidFill>
                <a:srgbClr val="3A669C"/>
              </a:solidFill>
            </a:endParaRPr>
          </a:p>
          <a:p>
            <a:pPr marL="514350" indent="-514350">
              <a:buAutoNum type="arabicPeriod"/>
            </a:pPr>
            <a:r>
              <a:rPr lang="zh-TW" altLang="en-US" sz="2400" b="1" dirty="0" smtClean="0">
                <a:solidFill>
                  <a:srgbClr val="3A669C"/>
                </a:solidFill>
              </a:rPr>
              <a:t>存摺交親友使用而漏報。</a:t>
            </a:r>
            <a:endParaRPr lang="en-US" sz="2400" b="1" dirty="0" smtClean="0">
              <a:solidFill>
                <a:srgbClr val="3A669C"/>
              </a:solidFill>
            </a:endParaRPr>
          </a:p>
          <a:p>
            <a:pPr marL="514350" indent="-514350">
              <a:buAutoNum type="arabicPeriod"/>
            </a:pPr>
            <a:r>
              <a:rPr lang="zh-TW" altLang="en-US" sz="2400" b="1" dirty="0" smtClean="0">
                <a:solidFill>
                  <a:srgbClr val="3A669C"/>
                </a:solidFill>
              </a:rPr>
              <a:t>只申報單筆達</a:t>
            </a:r>
            <a:r>
              <a:rPr lang="en-US" sz="2400" b="1" dirty="0" smtClean="0">
                <a:solidFill>
                  <a:srgbClr val="3A669C"/>
                </a:solidFill>
              </a:rPr>
              <a:t>100</a:t>
            </a:r>
            <a:r>
              <a:rPr lang="zh-TW" altLang="en-US" sz="2400" b="1" dirty="0" smtClean="0">
                <a:solidFill>
                  <a:srgbClr val="3A669C"/>
                </a:solidFill>
              </a:rPr>
              <a:t>萬元存款而漏報其他單筆未達</a:t>
            </a:r>
            <a:r>
              <a:rPr lang="en-US" altLang="zh-TW" sz="2400" b="1" dirty="0" smtClean="0">
                <a:solidFill>
                  <a:srgbClr val="3A669C"/>
                </a:solidFill>
              </a:rPr>
              <a:t>100</a:t>
            </a:r>
            <a:r>
              <a:rPr lang="zh-TW" altLang="en-US" sz="2400" b="1" dirty="0" smtClean="0">
                <a:solidFill>
                  <a:srgbClr val="3A669C"/>
                </a:solidFill>
              </a:rPr>
              <a:t>萬元之存款。</a:t>
            </a:r>
            <a:endParaRPr lang="en-US" altLang="zh-TW" sz="2400" b="1" dirty="0" smtClean="0">
              <a:solidFill>
                <a:srgbClr val="3A669C"/>
              </a:solidFill>
            </a:endParaRPr>
          </a:p>
        </p:txBody>
      </p:sp>
      <p:sp>
        <p:nvSpPr>
          <p:cNvPr id="4" name="標題 1"/>
          <p:cNvSpPr>
            <a:spLocks noGrp="1"/>
          </p:cNvSpPr>
          <p:nvPr>
            <p:ph type="title"/>
          </p:nvPr>
        </p:nvSpPr>
        <p:spPr>
          <a:xfrm>
            <a:off x="714348" y="0"/>
            <a:ext cx="8229600" cy="1143000"/>
          </a:xfrm>
        </p:spPr>
        <p:txBody>
          <a:bodyPr/>
          <a:lstStyle/>
          <a:p>
            <a:r>
              <a:rPr lang="zh-TW" altLang="en-US" b="1" dirty="0" smtClean="0">
                <a:solidFill>
                  <a:srgbClr val="002060"/>
                </a:solidFill>
              </a:rPr>
              <a:t>常見申報疏失或錯誤態樣</a:t>
            </a: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8596" y="1285860"/>
            <a:ext cx="8401080" cy="5340369"/>
          </a:xfrm>
        </p:spPr>
        <p:txBody>
          <a:bodyPr/>
          <a:lstStyle/>
          <a:p>
            <a:pPr>
              <a:buNone/>
            </a:pPr>
            <a:r>
              <a:rPr lang="zh-TW" altLang="en-US" sz="2400" b="1" dirty="0" smtClean="0">
                <a:solidFill>
                  <a:srgbClr val="C00000"/>
                </a:solidFill>
              </a:rPr>
              <a:t>四、有價證券（含股票、基金、債券及其他有價證券）</a:t>
            </a:r>
            <a:endParaRPr lang="en-US" altLang="zh-TW" sz="2400" b="1" dirty="0" smtClean="0">
              <a:solidFill>
                <a:srgbClr val="C00000"/>
              </a:solidFill>
            </a:endParaRPr>
          </a:p>
          <a:p>
            <a:pPr marL="457200" indent="-457200">
              <a:buAutoNum type="arabicPeriod"/>
            </a:pPr>
            <a:r>
              <a:rPr lang="zh-TW" altLang="en-US" sz="2400" b="1" dirty="0" smtClean="0">
                <a:solidFill>
                  <a:srgbClr val="FF0000"/>
                </a:solidFill>
              </a:rPr>
              <a:t>未確實查詢申報當日之有價證券餘額</a:t>
            </a:r>
            <a:r>
              <a:rPr lang="zh-TW" altLang="en-US" sz="2400" b="1" dirty="0" smtClean="0">
                <a:solidFill>
                  <a:srgbClr val="0070C0"/>
                </a:solidFill>
              </a:rPr>
              <a:t>。</a:t>
            </a:r>
            <a:endParaRPr lang="en-US" altLang="zh-TW" sz="2400" b="1" dirty="0" smtClean="0">
              <a:solidFill>
                <a:srgbClr val="0070C0"/>
              </a:solidFill>
            </a:endParaRPr>
          </a:p>
          <a:p>
            <a:pPr marL="457200" indent="-457200">
              <a:buAutoNum type="arabicPeriod"/>
            </a:pPr>
            <a:r>
              <a:rPr lang="zh-TW" altLang="en-US" sz="2400" b="1" dirty="0" smtClean="0">
                <a:solidFill>
                  <a:srgbClr val="0070C0"/>
                </a:solidFill>
              </a:rPr>
              <a:t>誤認上櫃股票不需申報、未申報交易價低於面額</a:t>
            </a:r>
            <a:r>
              <a:rPr lang="en-US" sz="2400" b="1" dirty="0" smtClean="0">
                <a:solidFill>
                  <a:srgbClr val="0070C0"/>
                </a:solidFill>
              </a:rPr>
              <a:t>10</a:t>
            </a:r>
            <a:r>
              <a:rPr lang="zh-TW" altLang="en-US" sz="2400" b="1" dirty="0" smtClean="0">
                <a:solidFill>
                  <a:srgbClr val="0070C0"/>
                </a:solidFill>
              </a:rPr>
              <a:t>元（俗稱水餃股）之上市股票。 </a:t>
            </a:r>
            <a:endParaRPr lang="en-US" altLang="zh-TW" sz="2400" b="1" dirty="0" smtClean="0">
              <a:solidFill>
                <a:srgbClr val="0070C0"/>
              </a:solidFill>
            </a:endParaRPr>
          </a:p>
          <a:p>
            <a:pPr marL="457200" indent="-457200">
              <a:buAutoNum type="arabicPeriod"/>
            </a:pPr>
            <a:r>
              <a:rPr lang="zh-TW" altLang="en-US" sz="2400" b="1" dirty="0" smtClean="0">
                <a:solidFill>
                  <a:srgbClr val="FF0000"/>
                </a:solidFill>
              </a:rPr>
              <a:t>未查詢基金明細或以基金原始投資金額申報。</a:t>
            </a:r>
            <a:endParaRPr lang="en-US" altLang="zh-TW" sz="2400" b="1" dirty="0" smtClean="0">
              <a:solidFill>
                <a:srgbClr val="FF0000"/>
              </a:solidFill>
            </a:endParaRPr>
          </a:p>
          <a:p>
            <a:pPr marL="457200" indent="-457200">
              <a:buAutoNum type="arabicPeriod"/>
            </a:pPr>
            <a:r>
              <a:rPr lang="zh-TW" altLang="en-US" sz="2400" b="1" dirty="0" smtClean="0">
                <a:solidFill>
                  <a:srgbClr val="FF0000"/>
                </a:solidFill>
              </a:rPr>
              <a:t>誤解有價證劵申報標準（以為股票、基金、債券及其他有價證券分別達</a:t>
            </a:r>
            <a:r>
              <a:rPr lang="en-US" altLang="zh-TW" sz="2400" b="1" dirty="0" smtClean="0">
                <a:solidFill>
                  <a:srgbClr val="FF0000"/>
                </a:solidFill>
              </a:rPr>
              <a:t>100</a:t>
            </a:r>
            <a:r>
              <a:rPr lang="zh-TW" altLang="en-US" sz="2400" b="1" dirty="0" smtClean="0">
                <a:solidFill>
                  <a:srgbClr val="FF0000"/>
                </a:solidFill>
              </a:rPr>
              <a:t>萬元才須申報）。</a:t>
            </a:r>
            <a:endParaRPr lang="en-US" altLang="zh-TW" sz="2400" b="1" dirty="0" smtClean="0">
              <a:solidFill>
                <a:srgbClr val="FF0000"/>
              </a:solidFill>
            </a:endParaRPr>
          </a:p>
          <a:p>
            <a:pPr marL="457200" indent="-457200">
              <a:buAutoNum type="arabicPeriod"/>
            </a:pPr>
            <a:r>
              <a:rPr lang="zh-TW" altLang="en-US" sz="2400" b="1" dirty="0" smtClean="0">
                <a:solidFill>
                  <a:srgbClr val="0070C0"/>
                </a:solidFill>
              </a:rPr>
              <a:t>誤以為</a:t>
            </a:r>
            <a:r>
              <a:rPr lang="zh-TW" altLang="en-US" sz="2400" b="1" dirty="0" smtClean="0">
                <a:solidFill>
                  <a:srgbClr val="FF0000"/>
                </a:solidFill>
              </a:rPr>
              <a:t>融資買入之股票</a:t>
            </a:r>
            <a:r>
              <a:rPr lang="zh-TW" altLang="en-US" sz="2400" b="1" dirty="0" smtClean="0">
                <a:solidFill>
                  <a:srgbClr val="0070C0"/>
                </a:solidFill>
              </a:rPr>
              <a:t>無庸申報。</a:t>
            </a:r>
            <a:endParaRPr lang="en-US" altLang="zh-TW" sz="2400" b="1" dirty="0" smtClean="0">
              <a:solidFill>
                <a:srgbClr val="0070C0"/>
              </a:solidFill>
            </a:endParaRPr>
          </a:p>
          <a:p>
            <a:pPr marL="457200" indent="-457200">
              <a:buAutoNum type="arabicPeriod"/>
            </a:pPr>
            <a:r>
              <a:rPr lang="zh-TW" altLang="en-US" sz="2400" b="1" dirty="0" smtClean="0">
                <a:solidFill>
                  <a:srgbClr val="0070C0"/>
                </a:solidFill>
              </a:rPr>
              <a:t>股票誤以市價申報。</a:t>
            </a:r>
            <a:endParaRPr lang="en-US" altLang="zh-TW" sz="2400" b="1" dirty="0" smtClean="0">
              <a:solidFill>
                <a:srgbClr val="0070C0"/>
              </a:solidFill>
            </a:endParaRPr>
          </a:p>
          <a:p>
            <a:pPr marL="457200" indent="-457200">
              <a:buAutoNum type="arabicPeriod"/>
            </a:pPr>
            <a:r>
              <a:rPr lang="zh-TW" altLang="en-US" sz="2400" b="1" dirty="0" smtClean="0">
                <a:solidFill>
                  <a:srgbClr val="0070C0"/>
                </a:solidFill>
              </a:rPr>
              <a:t>漏報股票股利。</a:t>
            </a:r>
            <a:endParaRPr lang="en-US" altLang="zh-TW" sz="2400" b="1" dirty="0" smtClean="0">
              <a:solidFill>
                <a:srgbClr val="0070C0"/>
              </a:solidFill>
            </a:endParaRPr>
          </a:p>
          <a:p>
            <a:pPr>
              <a:buNone/>
            </a:pPr>
            <a:endParaRPr lang="en-US" altLang="zh-TW" sz="2400" dirty="0" smtClean="0"/>
          </a:p>
        </p:txBody>
      </p:sp>
      <p:sp>
        <p:nvSpPr>
          <p:cNvPr id="4" name="標題 1"/>
          <p:cNvSpPr>
            <a:spLocks noGrp="1"/>
          </p:cNvSpPr>
          <p:nvPr>
            <p:ph type="title"/>
          </p:nvPr>
        </p:nvSpPr>
        <p:spPr/>
        <p:txBody>
          <a:bodyPr/>
          <a:lstStyle/>
          <a:p>
            <a:r>
              <a:rPr lang="zh-TW" altLang="en-US" b="1" dirty="0" smtClean="0">
                <a:solidFill>
                  <a:srgbClr val="002060"/>
                </a:solidFill>
              </a:rPr>
              <a:t>常見申報疏失或錯誤態樣</a:t>
            </a:r>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285860"/>
            <a:ext cx="8401080" cy="4840303"/>
          </a:xfrm>
        </p:spPr>
        <p:txBody>
          <a:bodyPr/>
          <a:lstStyle/>
          <a:p>
            <a:pPr marL="457200" indent="-457200">
              <a:buNone/>
            </a:pPr>
            <a:r>
              <a:rPr lang="zh-TW" altLang="en-US" sz="2400" b="1" dirty="0" smtClean="0">
                <a:solidFill>
                  <a:srgbClr val="C00000"/>
                </a:solidFill>
              </a:rPr>
              <a:t>五、其他財產</a:t>
            </a:r>
            <a:endParaRPr lang="en-US" altLang="zh-TW" sz="2400" b="1" dirty="0" smtClean="0">
              <a:solidFill>
                <a:srgbClr val="C00000"/>
              </a:solidFill>
            </a:endParaRPr>
          </a:p>
          <a:p>
            <a:pPr marL="457200" indent="-457200">
              <a:buAutoNum type="arabicPeriod"/>
            </a:pPr>
            <a:r>
              <a:rPr lang="zh-TW" altLang="en-US" sz="2400" b="1" dirty="0" smtClean="0">
                <a:solidFill>
                  <a:srgbClr val="0070C0"/>
                </a:solidFill>
              </a:rPr>
              <a:t>不知道連動債自</a:t>
            </a:r>
            <a:r>
              <a:rPr lang="en-US" altLang="zh-TW" sz="2400" b="1" dirty="0" smtClean="0">
                <a:solidFill>
                  <a:srgbClr val="0070C0"/>
                </a:solidFill>
              </a:rPr>
              <a:t>98</a:t>
            </a:r>
            <a:r>
              <a:rPr lang="zh-TW" altLang="en-US" sz="2400" b="1" dirty="0" smtClean="0">
                <a:solidFill>
                  <a:srgbClr val="0070C0"/>
                </a:solidFill>
              </a:rPr>
              <a:t>年</a:t>
            </a:r>
            <a:r>
              <a:rPr lang="en-US" altLang="zh-TW" sz="2400" b="1" dirty="0" smtClean="0">
                <a:solidFill>
                  <a:srgbClr val="0070C0"/>
                </a:solidFill>
              </a:rPr>
              <a:t>11</a:t>
            </a:r>
            <a:r>
              <a:rPr lang="zh-TW" altLang="en-US" sz="2400" b="1" dirty="0" smtClean="0">
                <a:solidFill>
                  <a:srgbClr val="0070C0"/>
                </a:solidFill>
              </a:rPr>
              <a:t>月起須申報於其他財產欄位。</a:t>
            </a:r>
            <a:endParaRPr lang="en-US" altLang="zh-TW" sz="2400" b="1" dirty="0" smtClean="0">
              <a:solidFill>
                <a:srgbClr val="0070C0"/>
              </a:solidFill>
            </a:endParaRPr>
          </a:p>
          <a:p>
            <a:pPr marL="457200" indent="-457200">
              <a:buAutoNum type="arabicPeriod"/>
            </a:pPr>
            <a:r>
              <a:rPr lang="zh-TW" altLang="en-US" sz="2400" b="1" dirty="0" smtClean="0">
                <a:solidFill>
                  <a:srgbClr val="0070C0"/>
                </a:solidFill>
              </a:rPr>
              <a:t>誤將連動債申報於有價證券（債券）欄。</a:t>
            </a:r>
            <a:endParaRPr lang="en-US" altLang="zh-TW" sz="2400" b="1" dirty="0" smtClean="0">
              <a:solidFill>
                <a:srgbClr val="0070C0"/>
              </a:solidFill>
            </a:endParaRPr>
          </a:p>
          <a:p>
            <a:pPr marL="457200" indent="-457200">
              <a:buAutoNum type="arabicPeriod"/>
            </a:pPr>
            <a:r>
              <a:rPr lang="zh-TW" altLang="en-US" sz="2400" b="1" dirty="0" smtClean="0">
                <a:solidFill>
                  <a:srgbClr val="0070C0"/>
                </a:solidFill>
              </a:rPr>
              <a:t>不知連動債須以原始投資金額計算。</a:t>
            </a:r>
            <a:endParaRPr lang="en-US" altLang="zh-TW" sz="2400" b="1" dirty="0" smtClean="0">
              <a:solidFill>
                <a:srgbClr val="0070C0"/>
              </a:solidFill>
            </a:endParaRPr>
          </a:p>
          <a:p>
            <a:pPr marL="514350" indent="-514350">
              <a:buNone/>
            </a:pPr>
            <a:r>
              <a:rPr lang="zh-TW" altLang="en-US" sz="2400" b="1" dirty="0" smtClean="0">
                <a:solidFill>
                  <a:srgbClr val="C00000"/>
                </a:solidFill>
              </a:rPr>
              <a:t>六、保險</a:t>
            </a:r>
            <a:endParaRPr lang="en-US" altLang="zh-TW" sz="2400" b="1" dirty="0" smtClean="0">
              <a:solidFill>
                <a:srgbClr val="C00000"/>
              </a:solidFill>
            </a:endParaRPr>
          </a:p>
          <a:p>
            <a:pPr marL="514350" indent="-514350">
              <a:buAutoNum type="arabicPeriod"/>
            </a:pPr>
            <a:r>
              <a:rPr lang="zh-TW" altLang="en-US" sz="2400" b="1" dirty="0" smtClean="0">
                <a:solidFill>
                  <a:srgbClr val="0070C0"/>
                </a:solidFill>
              </a:rPr>
              <a:t>不知保險自</a:t>
            </a:r>
            <a:r>
              <a:rPr lang="en-US" altLang="zh-TW" sz="2400" b="1" dirty="0" smtClean="0">
                <a:solidFill>
                  <a:srgbClr val="0070C0"/>
                </a:solidFill>
              </a:rPr>
              <a:t>98</a:t>
            </a:r>
            <a:r>
              <a:rPr lang="zh-TW" altLang="en-US" sz="2400" b="1" dirty="0" smtClean="0">
                <a:solidFill>
                  <a:srgbClr val="0070C0"/>
                </a:solidFill>
              </a:rPr>
              <a:t>年</a:t>
            </a:r>
            <a:r>
              <a:rPr lang="en-US" altLang="zh-TW" sz="2400" b="1" dirty="0" smtClean="0">
                <a:solidFill>
                  <a:srgbClr val="0070C0"/>
                </a:solidFill>
              </a:rPr>
              <a:t>11</a:t>
            </a:r>
            <a:r>
              <a:rPr lang="zh-TW" altLang="en-US" sz="2400" b="1" dirty="0" smtClean="0">
                <a:solidFill>
                  <a:srgbClr val="0070C0"/>
                </a:solidFill>
              </a:rPr>
              <a:t>月起須申報。</a:t>
            </a:r>
            <a:endParaRPr lang="en-US" altLang="zh-TW" sz="2400" b="1" dirty="0" smtClean="0">
              <a:solidFill>
                <a:srgbClr val="0070C0"/>
              </a:solidFill>
            </a:endParaRPr>
          </a:p>
          <a:p>
            <a:pPr marL="514350" indent="-514350">
              <a:buAutoNum type="arabicPeriod"/>
            </a:pPr>
            <a:r>
              <a:rPr lang="zh-TW" altLang="en-US" sz="2400" b="1" dirty="0" smtClean="0">
                <a:solidFill>
                  <a:srgbClr val="0070C0"/>
                </a:solidFill>
              </a:rPr>
              <a:t>誤解保險單筆達</a:t>
            </a:r>
            <a:r>
              <a:rPr lang="en-US" altLang="zh-TW" sz="2400" b="1" dirty="0" smtClean="0">
                <a:solidFill>
                  <a:srgbClr val="0070C0"/>
                </a:solidFill>
              </a:rPr>
              <a:t>20</a:t>
            </a:r>
            <a:r>
              <a:rPr lang="zh-TW" altLang="en-US" sz="2400" b="1" dirty="0" smtClean="0">
                <a:solidFill>
                  <a:srgbClr val="0070C0"/>
                </a:solidFill>
              </a:rPr>
              <a:t>萬元才須申報。</a:t>
            </a:r>
            <a:endParaRPr lang="en-US" altLang="zh-TW" sz="2400" b="1" dirty="0" smtClean="0">
              <a:solidFill>
                <a:srgbClr val="0070C0"/>
              </a:solidFill>
            </a:endParaRPr>
          </a:p>
          <a:p>
            <a:pPr marL="514350" indent="-514350">
              <a:buAutoNum type="arabicPeriod"/>
            </a:pPr>
            <a:r>
              <a:rPr lang="zh-TW" altLang="en-US" sz="2400" b="1" dirty="0" smtClean="0">
                <a:solidFill>
                  <a:srgbClr val="FF0000"/>
                </a:solidFill>
              </a:rPr>
              <a:t>誤認保險所有人為被保人</a:t>
            </a:r>
            <a:r>
              <a:rPr lang="zh-TW" altLang="en-US" sz="2400" b="1" dirty="0" smtClean="0">
                <a:solidFill>
                  <a:srgbClr val="0070C0"/>
                </a:solidFill>
              </a:rPr>
              <a:t>，而</a:t>
            </a:r>
            <a:r>
              <a:rPr lang="zh-TW" altLang="en-US" sz="2400" b="1" dirty="0" smtClean="0">
                <a:solidFill>
                  <a:srgbClr val="FF0000"/>
                </a:solidFill>
              </a:rPr>
              <a:t>漏報多筆本人及配偶作為要保人但被保人為成年子女或其他親人之保險</a:t>
            </a:r>
            <a:r>
              <a:rPr lang="zh-TW" altLang="en-US" sz="2400" b="1" dirty="0" smtClean="0">
                <a:solidFill>
                  <a:srgbClr val="0070C0"/>
                </a:solidFill>
              </a:rPr>
              <a:t>。</a:t>
            </a:r>
            <a:endParaRPr lang="en-US" altLang="zh-TW" sz="2400" b="1" dirty="0" smtClean="0">
              <a:solidFill>
                <a:srgbClr val="0070C0"/>
              </a:solidFill>
            </a:endParaRPr>
          </a:p>
          <a:p>
            <a:pPr marL="514350" indent="-514350">
              <a:buAutoNum type="arabicPeriod"/>
            </a:pPr>
            <a:r>
              <a:rPr lang="zh-TW" altLang="en-US" sz="2400" b="1" dirty="0" smtClean="0">
                <a:solidFill>
                  <a:srgbClr val="FF0000"/>
                </a:solidFill>
              </a:rPr>
              <a:t>申報方式有誤</a:t>
            </a:r>
            <a:r>
              <a:rPr lang="zh-TW" altLang="en-US" sz="2400" b="1" dirty="0" smtClean="0">
                <a:solidFill>
                  <a:srgbClr val="0070C0"/>
                </a:solidFill>
              </a:rPr>
              <a:t>（填錯申報欄位、</a:t>
            </a:r>
            <a:r>
              <a:rPr lang="zh-TW" altLang="en-US" sz="2400" b="1" dirty="0" smtClean="0">
                <a:solidFill>
                  <a:srgbClr val="FF0000"/>
                </a:solidFill>
              </a:rPr>
              <a:t>未填寫完整保險名稱</a:t>
            </a:r>
            <a:r>
              <a:rPr lang="zh-TW" altLang="en-US" sz="2400" b="1" dirty="0" smtClean="0">
                <a:solidFill>
                  <a:srgbClr val="0070C0"/>
                </a:solidFill>
              </a:rPr>
              <a:t>等）。</a:t>
            </a:r>
            <a:endParaRPr lang="en-US" altLang="zh-TW" sz="2400" b="1" dirty="0" smtClean="0">
              <a:solidFill>
                <a:srgbClr val="0070C0"/>
              </a:solidFill>
            </a:endParaRPr>
          </a:p>
          <a:p>
            <a:pPr marL="457200" indent="-457200">
              <a:buAutoNum type="arabicPeriod"/>
            </a:pPr>
            <a:endParaRPr lang="en-US" altLang="zh-TW" sz="2400" dirty="0" smtClean="0"/>
          </a:p>
          <a:p>
            <a:endParaRPr lang="zh-TW" altLang="en-US" sz="2400" dirty="0"/>
          </a:p>
        </p:txBody>
      </p:sp>
      <p:sp>
        <p:nvSpPr>
          <p:cNvPr id="4" name="標題 1"/>
          <p:cNvSpPr>
            <a:spLocks noGrp="1"/>
          </p:cNvSpPr>
          <p:nvPr>
            <p:ph type="title"/>
          </p:nvPr>
        </p:nvSpPr>
        <p:spPr/>
        <p:txBody>
          <a:bodyPr/>
          <a:lstStyle/>
          <a:p>
            <a:r>
              <a:rPr lang="zh-TW" altLang="en-US" b="1" dirty="0" smtClean="0">
                <a:solidFill>
                  <a:srgbClr val="002060"/>
                </a:solidFill>
              </a:rPr>
              <a:t>常見申報疏失或錯誤態樣</a:t>
            </a: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85720" y="1428736"/>
            <a:ext cx="8643998" cy="5214974"/>
          </a:xfrm>
        </p:spPr>
        <p:txBody>
          <a:bodyPr/>
          <a:lstStyle/>
          <a:p>
            <a:pPr marL="514350" indent="-514350">
              <a:buNone/>
            </a:pPr>
            <a:r>
              <a:rPr lang="zh-TW" altLang="en-US" sz="2400" b="1" dirty="0" smtClean="0">
                <a:solidFill>
                  <a:srgbClr val="C00000"/>
                </a:solidFill>
              </a:rPr>
              <a:t>七、債務</a:t>
            </a:r>
            <a:endParaRPr lang="en-US" altLang="zh-TW" sz="2400" b="1" dirty="0" smtClean="0">
              <a:solidFill>
                <a:srgbClr val="C00000"/>
              </a:solidFill>
            </a:endParaRPr>
          </a:p>
          <a:p>
            <a:pPr marL="514350" indent="-514350">
              <a:buAutoNum type="arabicPeriod"/>
            </a:pPr>
            <a:r>
              <a:rPr lang="zh-TW" altLang="en-US" sz="2400" b="1" dirty="0" smtClean="0">
                <a:solidFill>
                  <a:srgbClr val="0070C0"/>
                </a:solidFill>
              </a:rPr>
              <a:t>誤以為債務非財產而漏報。</a:t>
            </a:r>
            <a:endParaRPr lang="en-US" altLang="zh-TW" sz="2400" b="1" dirty="0" smtClean="0">
              <a:solidFill>
                <a:srgbClr val="0070C0"/>
              </a:solidFill>
            </a:endParaRPr>
          </a:p>
          <a:p>
            <a:pPr marL="514350" indent="-514350">
              <a:buAutoNum type="arabicPeriod"/>
            </a:pPr>
            <a:r>
              <a:rPr lang="zh-TW" altLang="en-US" sz="2400" b="1" dirty="0" smtClean="0">
                <a:solidFill>
                  <a:srgbClr val="0070C0"/>
                </a:solidFill>
              </a:rPr>
              <a:t>誤以原始債務金額申報導致溢報（即未扣除至申報日止已償還之金額）。</a:t>
            </a:r>
            <a:endParaRPr lang="en-US" altLang="zh-TW" sz="2400" b="1" dirty="0" smtClean="0">
              <a:solidFill>
                <a:srgbClr val="0070C0"/>
              </a:solidFill>
            </a:endParaRPr>
          </a:p>
          <a:p>
            <a:pPr marL="514350" indent="-514350">
              <a:buAutoNum type="arabicPeriod"/>
            </a:pPr>
            <a:r>
              <a:rPr lang="zh-TW" altLang="en-US" sz="2400" b="1" dirty="0" smtClean="0">
                <a:solidFill>
                  <a:srgbClr val="FF0000"/>
                </a:solidFill>
              </a:rPr>
              <a:t>自行估算債務餘額或逕以整數申報，未確實查詢。</a:t>
            </a:r>
            <a:endParaRPr lang="en-US" altLang="zh-TW" sz="2400" b="1" dirty="0" smtClean="0">
              <a:solidFill>
                <a:srgbClr val="FF0000"/>
              </a:solidFill>
            </a:endParaRPr>
          </a:p>
          <a:p>
            <a:pPr marL="514350" indent="-514350">
              <a:buAutoNum type="arabicPeriod"/>
            </a:pPr>
            <a:r>
              <a:rPr lang="zh-TW" altLang="en-US" sz="2400" b="1" dirty="0" smtClean="0">
                <a:solidFill>
                  <a:srgbClr val="0070C0"/>
                </a:solidFill>
              </a:rPr>
              <a:t>誤以為債務係指房屋貸款，而漏</a:t>
            </a:r>
            <a:r>
              <a:rPr lang="zh-TW" altLang="en-US" sz="2400" b="1" dirty="0" smtClean="0">
                <a:solidFill>
                  <a:srgbClr val="FF0000"/>
                </a:solidFill>
              </a:rPr>
              <a:t>報保單借款、融資債務、</a:t>
            </a:r>
            <a:r>
              <a:rPr lang="zh-TW" altLang="en-US" sz="2400" b="1" dirty="0" smtClean="0">
                <a:solidFill>
                  <a:srgbClr val="0070C0"/>
                </a:solidFill>
              </a:rPr>
              <a:t>信用貸款、汽車貸款等。</a:t>
            </a:r>
            <a:endParaRPr lang="en-US" altLang="zh-TW" sz="2400" b="1" dirty="0" smtClean="0">
              <a:solidFill>
                <a:srgbClr val="0070C0"/>
              </a:solidFill>
            </a:endParaRPr>
          </a:p>
          <a:p>
            <a:pPr marL="514350" indent="-514350">
              <a:buNone/>
            </a:pPr>
            <a:endParaRPr lang="en-US" altLang="zh-TW" sz="2400" dirty="0" smtClean="0"/>
          </a:p>
          <a:p>
            <a:pPr marL="514350" indent="-514350">
              <a:buFont typeface="Arial" pitchFamily="34" charset="0"/>
              <a:buAutoNum type="arabicPeriod"/>
            </a:pPr>
            <a:endParaRPr lang="zh-TW" altLang="en-US" sz="2400" dirty="0" smtClean="0"/>
          </a:p>
          <a:p>
            <a:pPr marL="514350" indent="-514350">
              <a:buAutoNum type="arabicPeriod"/>
            </a:pPr>
            <a:endParaRPr lang="zh-TW" altLang="en-US" sz="2400" dirty="0" smtClean="0"/>
          </a:p>
          <a:p>
            <a:endParaRPr lang="zh-TW" altLang="en-US" sz="2400" dirty="0"/>
          </a:p>
        </p:txBody>
      </p:sp>
      <p:sp>
        <p:nvSpPr>
          <p:cNvPr id="4" name="標題 1"/>
          <p:cNvSpPr>
            <a:spLocks noGrp="1"/>
          </p:cNvSpPr>
          <p:nvPr>
            <p:ph type="title"/>
          </p:nvPr>
        </p:nvSpPr>
        <p:spPr/>
        <p:txBody>
          <a:bodyPr/>
          <a:lstStyle/>
          <a:p>
            <a:r>
              <a:rPr lang="zh-TW" altLang="en-US" b="1" dirty="0" smtClean="0">
                <a:solidFill>
                  <a:srgbClr val="002060"/>
                </a:solidFill>
              </a:rPr>
              <a:t>常見申報疏失或錯誤態樣</a:t>
            </a: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0"/>
            <a:ext cx="8229600" cy="1143000"/>
          </a:xfrm>
        </p:spPr>
        <p:txBody>
          <a:bodyPr/>
          <a:lstStyle/>
          <a:p>
            <a:r>
              <a:rPr lang="zh-TW" altLang="en-US" b="1" dirty="0" smtClean="0">
                <a:solidFill>
                  <a:srgbClr val="002060"/>
                </a:solidFill>
              </a:rPr>
              <a:t>常見申報疏失或錯誤態樣</a:t>
            </a:r>
            <a:endParaRPr lang="zh-TW" altLang="en-US" dirty="0"/>
          </a:p>
        </p:txBody>
      </p:sp>
      <p:sp>
        <p:nvSpPr>
          <p:cNvPr id="3" name="內容版面配置區 2"/>
          <p:cNvSpPr>
            <a:spLocks noGrp="1"/>
          </p:cNvSpPr>
          <p:nvPr>
            <p:ph idx="1"/>
          </p:nvPr>
        </p:nvSpPr>
        <p:spPr>
          <a:xfrm>
            <a:off x="142844" y="1000108"/>
            <a:ext cx="9001156" cy="5500726"/>
          </a:xfrm>
        </p:spPr>
        <p:txBody>
          <a:bodyPr/>
          <a:lstStyle/>
          <a:p>
            <a:pPr marL="0" indent="0">
              <a:buNone/>
            </a:pPr>
            <a:r>
              <a:rPr lang="zh-TW" altLang="en-US" sz="2400" b="1" dirty="0" smtClean="0">
                <a:solidFill>
                  <a:srgbClr val="CC3300"/>
                </a:solidFill>
              </a:rPr>
              <a:t>綜合前述申報疏失或錯誤態樣，可發現申報人如有申報不實之多數原因如下：</a:t>
            </a:r>
            <a:endParaRPr lang="en-US" altLang="zh-TW" sz="2400" b="1" dirty="0" smtClean="0">
              <a:solidFill>
                <a:srgbClr val="CC3300"/>
              </a:solidFill>
            </a:endParaRPr>
          </a:p>
          <a:p>
            <a:pPr marL="514350" indent="-514350">
              <a:buAutoNum type="arabicPeriod"/>
            </a:pPr>
            <a:r>
              <a:rPr lang="zh-TW" altLang="en-US" sz="2400" b="1" dirty="0" smtClean="0">
                <a:solidFill>
                  <a:srgbClr val="FF0000"/>
                </a:solidFill>
              </a:rPr>
              <a:t>首次申報：</a:t>
            </a:r>
            <a:r>
              <a:rPr lang="zh-TW" altLang="en-US" sz="2400" b="1" dirty="0" smtClean="0">
                <a:solidFill>
                  <a:srgbClr val="0070C0"/>
                </a:solidFill>
              </a:rPr>
              <a:t>未事先瞭解申報規定及申報標準即隨意申報。</a:t>
            </a:r>
            <a:endParaRPr lang="en-US" altLang="zh-TW" sz="2400" b="1" dirty="0" smtClean="0">
              <a:solidFill>
                <a:srgbClr val="0070C0"/>
              </a:solidFill>
            </a:endParaRPr>
          </a:p>
          <a:p>
            <a:pPr marL="514350" indent="-514350">
              <a:buFont typeface="Arial" pitchFamily="34" charset="0"/>
              <a:buAutoNum type="arabicPeriod"/>
            </a:pPr>
            <a:r>
              <a:rPr lang="zh-TW" altLang="en-US" sz="2400" b="1" dirty="0" smtClean="0">
                <a:solidFill>
                  <a:srgbClr val="0070C0"/>
                </a:solidFill>
              </a:rPr>
              <a:t>已申報多年，惟從未被抽中實質審核，而不知申報方式及內容其實有誤。</a:t>
            </a:r>
            <a:endParaRPr lang="en-US" altLang="zh-TW" sz="2400" b="1" dirty="0" smtClean="0">
              <a:solidFill>
                <a:srgbClr val="0070C0"/>
              </a:solidFill>
            </a:endParaRPr>
          </a:p>
          <a:p>
            <a:pPr marL="514350" indent="-514350">
              <a:buFont typeface="Arial" pitchFamily="34" charset="0"/>
              <a:buAutoNum type="arabicPeriod"/>
            </a:pPr>
            <a:r>
              <a:rPr lang="zh-TW" altLang="en-US" sz="2400" b="1" dirty="0" smtClean="0">
                <a:solidFill>
                  <a:srgbClr val="FF0000"/>
                </a:solidFill>
              </a:rPr>
              <a:t>不知道申報日為財產查詢基準日。</a:t>
            </a:r>
            <a:endParaRPr lang="en-US" altLang="zh-TW" sz="2400" b="1" dirty="0" smtClean="0">
              <a:solidFill>
                <a:srgbClr val="FF0000"/>
              </a:solidFill>
            </a:endParaRPr>
          </a:p>
          <a:p>
            <a:pPr marL="514350" indent="-514350">
              <a:buFont typeface="Arial" pitchFamily="34" charset="0"/>
              <a:buAutoNum type="arabicPeriod"/>
            </a:pPr>
            <a:r>
              <a:rPr lang="zh-TW" altLang="en-US" sz="2400" b="1" dirty="0" smtClean="0">
                <a:solidFill>
                  <a:srgbClr val="0070C0"/>
                </a:solidFill>
              </a:rPr>
              <a:t>不知道申報日（財產資料基準日）不等於交件日。</a:t>
            </a:r>
            <a:endParaRPr lang="en-US" altLang="zh-TW" sz="2400" b="1" dirty="0" smtClean="0">
              <a:solidFill>
                <a:srgbClr val="0070C0"/>
              </a:solidFill>
            </a:endParaRPr>
          </a:p>
          <a:p>
            <a:pPr marL="514350" indent="-514350">
              <a:buFont typeface="Arial" pitchFamily="34" charset="0"/>
              <a:buAutoNum type="arabicPeriod"/>
            </a:pPr>
            <a:r>
              <a:rPr lang="zh-TW" altLang="en-US" sz="2400" b="1" dirty="0" smtClean="0">
                <a:solidFill>
                  <a:srgbClr val="0070C0"/>
                </a:solidFill>
              </a:rPr>
              <a:t>全權交由配偶進行申報事宜，惟配偶多不瞭解法規而隨意申報。</a:t>
            </a:r>
            <a:endParaRPr lang="en-US" altLang="zh-TW" sz="2400" b="1" dirty="0" smtClean="0">
              <a:solidFill>
                <a:srgbClr val="0070C0"/>
              </a:solidFill>
            </a:endParaRPr>
          </a:p>
          <a:p>
            <a:pPr marL="514350" indent="-514350">
              <a:buFont typeface="Arial" pitchFamily="34" charset="0"/>
              <a:buAutoNum type="arabicPeriod"/>
            </a:pPr>
            <a:r>
              <a:rPr lang="zh-TW" altLang="en-US" sz="2400" b="1" u="sng" dirty="0" smtClean="0">
                <a:solidFill>
                  <a:srgbClr val="FF0000"/>
                </a:solidFill>
              </a:rPr>
              <a:t>與配偶感情不睦或未與配偶充分溝通，而短漏溢報配偶財產。</a:t>
            </a:r>
            <a:endParaRPr lang="en-US" altLang="zh-TW" sz="2400" b="1" u="sng" dirty="0" smtClean="0">
              <a:solidFill>
                <a:srgbClr val="FF0000"/>
              </a:solidFill>
            </a:endParaRPr>
          </a:p>
          <a:p>
            <a:pPr marL="514350" indent="-514350">
              <a:buFont typeface="Arial" pitchFamily="34" charset="0"/>
              <a:buAutoNum type="arabicPeriod"/>
            </a:pPr>
            <a:r>
              <a:rPr lang="zh-TW" altLang="en-US" sz="2400" b="1" dirty="0" smtClean="0">
                <a:solidFill>
                  <a:srgbClr val="0070C0"/>
                </a:solidFill>
              </a:rPr>
              <a:t>漏報親友借名登記於申報人本人或配偶名下之財產。</a:t>
            </a:r>
            <a:endParaRPr lang="en-US" altLang="zh-TW" sz="2400" b="1" dirty="0" smtClean="0">
              <a:solidFill>
                <a:srgbClr val="0070C0"/>
              </a:solidFill>
            </a:endParaRPr>
          </a:p>
          <a:p>
            <a:pPr marL="514350" indent="-514350">
              <a:buAutoNum type="arabicPeriod"/>
            </a:pPr>
            <a:r>
              <a:rPr lang="zh-TW" altLang="en-US" sz="2400" b="1" dirty="0" smtClean="0">
                <a:solidFill>
                  <a:srgbClr val="0070C0"/>
                </a:solidFill>
              </a:rPr>
              <a:t>疏忽申報期間之規定，於期限屆至時未詳查資料即匆忙申報。</a:t>
            </a:r>
            <a:endParaRPr lang="en-US" altLang="zh-TW" sz="2400" b="1" dirty="0" smtClean="0">
              <a:solidFill>
                <a:srgbClr val="0070C0"/>
              </a:solidFill>
            </a:endParaRPr>
          </a:p>
          <a:p>
            <a:pPr marL="514350" indent="-514350">
              <a:buAutoNum type="arabicPeriod"/>
            </a:pPr>
            <a:r>
              <a:rPr lang="zh-TW" altLang="en-US" sz="2400" b="1" dirty="0" smtClean="0">
                <a:solidFill>
                  <a:srgbClr val="FF0000"/>
                </a:solidFill>
              </a:rPr>
              <a:t>網路申報：不熟悉申報系統，上傳前亦未詳加檢查就逕行上傳</a:t>
            </a:r>
            <a:r>
              <a:rPr lang="zh-TW" altLang="en-US" sz="2400" b="1" dirty="0" smtClean="0">
                <a:solidFill>
                  <a:srgbClr val="0070C0"/>
                </a:solidFill>
              </a:rPr>
              <a:t>。</a:t>
            </a:r>
            <a:endParaRPr lang="en-US" altLang="zh-TW" sz="2400" b="1" dirty="0" smtClean="0">
              <a:solidFill>
                <a:srgbClr val="0070C0"/>
              </a:solidFill>
            </a:endParaRPr>
          </a:p>
          <a:p>
            <a:pPr>
              <a:buNone/>
            </a:pPr>
            <a:endParaRPr lang="zh-TW" alt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142984"/>
            <a:ext cx="8229600" cy="4983179"/>
          </a:xfrm>
        </p:spPr>
        <p:txBody>
          <a:bodyPr/>
          <a:lstStyle/>
          <a:p>
            <a:pPr algn="ctr">
              <a:buNone/>
            </a:pPr>
            <a:endParaRPr lang="en-US" altLang="zh-TW" sz="6000" dirty="0" smtClean="0"/>
          </a:p>
          <a:p>
            <a:pPr algn="ctr">
              <a:buNone/>
            </a:pPr>
            <a:r>
              <a:rPr lang="zh-TW" altLang="en-US" sz="6600" b="1" dirty="0" smtClean="0">
                <a:latin typeface="+mn-ea"/>
              </a:rPr>
              <a:t>報告完畢</a:t>
            </a:r>
            <a:endParaRPr lang="en-US" altLang="zh-TW" sz="6600" b="1" dirty="0" smtClean="0">
              <a:latin typeface="+mn-ea"/>
            </a:endParaRPr>
          </a:p>
          <a:p>
            <a:pPr algn="ctr">
              <a:buNone/>
            </a:pPr>
            <a:r>
              <a:rPr lang="zh-TW" altLang="en-US" sz="6600" b="1" dirty="0" smtClean="0">
                <a:latin typeface="+mn-ea"/>
              </a:rPr>
              <a:t>謝謝聆聽</a:t>
            </a:r>
            <a:endParaRPr lang="zh-TW" altLang="en-US" sz="6600" b="1" dirty="0">
              <a:latin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中庸">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0">
          <a:solidFill>
            <a:srgbClr val="FF0000"/>
          </a:solidFill>
        </a:ln>
      </a:spPr>
      <a:bodyPr anchor="ctr"/>
      <a:lstStyle>
        <a:defPPr fontAlgn="auto">
          <a:spcBef>
            <a:spcPts val="0"/>
          </a:spcBef>
          <a:spcAft>
            <a:spcPts val="0"/>
          </a:spcAft>
          <a:defRPr kumimoji="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16619</TotalTime>
  <Words>796</Words>
  <Application>Microsoft Office PowerPoint</Application>
  <PresentationFormat>如螢幕大小 (4:3)</PresentationFormat>
  <Paragraphs>67</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講師：內政部警政署政風室 時間：101年9月</vt:lpstr>
      <vt:lpstr>常見申報疏失或錯誤態樣</vt:lpstr>
      <vt:lpstr>常見申報疏失或錯誤態樣</vt:lpstr>
      <vt:lpstr>常見申報疏失或錯誤態樣</vt:lpstr>
      <vt:lpstr>常見申報疏失或錯誤態樣</vt:lpstr>
      <vt:lpstr>常見申報疏失或錯誤態樣</vt:lpstr>
      <vt:lpstr>常見申報疏失或錯誤態樣</vt:lpstr>
      <vt:lpstr>投影片 8</vt:lpstr>
    </vt:vector>
  </TitlesOfParts>
  <Company>tv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reico</dc:creator>
  <cp:lastModifiedBy>u047_黃以甄</cp:lastModifiedBy>
  <cp:revision>928</cp:revision>
  <cp:lastPrinted>2012-09-12T04:05:45Z</cp:lastPrinted>
  <dcterms:created xsi:type="dcterms:W3CDTF">2006-07-19T04:24:16Z</dcterms:created>
  <dcterms:modified xsi:type="dcterms:W3CDTF">2012-09-12T06:40:24Z</dcterms:modified>
</cp:coreProperties>
</file>