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 id="2147483749" r:id="rId2"/>
  </p:sldMasterIdLst>
  <p:notesMasterIdLst>
    <p:notesMasterId r:id="rId61"/>
  </p:notesMasterIdLst>
  <p:sldIdLst>
    <p:sldId id="256"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 id="292" r:id="rId38"/>
    <p:sldId id="293" r:id="rId39"/>
    <p:sldId id="294" r:id="rId40"/>
    <p:sldId id="295" r:id="rId41"/>
    <p:sldId id="296" r:id="rId42"/>
    <p:sldId id="297" r:id="rId43"/>
    <p:sldId id="298" r:id="rId44"/>
    <p:sldId id="299" r:id="rId45"/>
    <p:sldId id="300" r:id="rId46"/>
    <p:sldId id="301" r:id="rId47"/>
    <p:sldId id="302" r:id="rId48"/>
    <p:sldId id="303" r:id="rId49"/>
    <p:sldId id="304" r:id="rId50"/>
    <p:sldId id="305" r:id="rId51"/>
    <p:sldId id="306" r:id="rId52"/>
    <p:sldId id="307" r:id="rId53"/>
    <p:sldId id="308" r:id="rId54"/>
    <p:sldId id="309" r:id="rId55"/>
    <p:sldId id="310" r:id="rId56"/>
    <p:sldId id="311" r:id="rId57"/>
    <p:sldId id="312" r:id="rId58"/>
    <p:sldId id="314" r:id="rId59"/>
    <p:sldId id="315" r:id="rId60"/>
  </p:sldIdLst>
  <p:sldSz cx="12192000" cy="6858000"/>
  <p:notesSz cx="6858000" cy="9144000"/>
  <p:defaultText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10" d="100"/>
          <a:sy n="110" d="100"/>
        </p:scale>
        <p:origin x="594" y="10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slide" Target="slides/slide53.xml"/><Relationship Id="rId63" Type="http://schemas.openxmlformats.org/officeDocument/2006/relationships/viewProps" Target="viewProps.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slide" Target="slides/slide56.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61" Type="http://schemas.openxmlformats.org/officeDocument/2006/relationships/notesMaster" Target="notesMasters/notesMaster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theme" Target="theme/theme1.xml"/><Relationship Id="rId8" Type="http://schemas.openxmlformats.org/officeDocument/2006/relationships/slide" Target="slides/slide6.xml"/><Relationship Id="rId51" Type="http://schemas.openxmlformats.org/officeDocument/2006/relationships/slide" Target="slides/slide49.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頁首版面配置區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TW" altLang="en-US"/>
          </a:p>
        </p:txBody>
      </p:sp>
      <p:sp>
        <p:nvSpPr>
          <p:cNvPr id="3" name="日期版面配置區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9ABA0AC-949D-43F2-8C8B-04ADA4A5BF05}" type="datetimeFigureOut">
              <a:rPr lang="zh-TW" altLang="en-US" smtClean="0"/>
              <a:t>2019/3/14</a:t>
            </a:fld>
            <a:endParaRPr lang="zh-TW" altLang="en-US"/>
          </a:p>
        </p:txBody>
      </p:sp>
      <p:sp>
        <p:nvSpPr>
          <p:cNvPr id="4" name="投影片圖像版面配置區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TW" altLang="en-US"/>
          </a:p>
        </p:txBody>
      </p:sp>
      <p:sp>
        <p:nvSpPr>
          <p:cNvPr id="5" name="備忘稿版面配置區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6" name="頁尾版面配置區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TW" altLang="en-US"/>
          </a:p>
        </p:txBody>
      </p:sp>
      <p:sp>
        <p:nvSpPr>
          <p:cNvPr id="7" name="投影片編號版面配置區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1771B06-0F76-4BE0-8B32-AE50A10907CF}" type="slidenum">
              <a:rPr lang="zh-TW" altLang="en-US" smtClean="0"/>
              <a:t>‹#›</a:t>
            </a:fld>
            <a:endParaRPr lang="zh-TW" altLang="en-US"/>
          </a:p>
        </p:txBody>
      </p:sp>
    </p:spTree>
    <p:extLst>
      <p:ext uri="{BB962C8B-B14F-4D97-AF65-F5344CB8AC3E}">
        <p14:creationId xmlns:p14="http://schemas.microsoft.com/office/powerpoint/2010/main" val="127441417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
        <p:nvSpPr>
          <p:cNvPr id="4" name="投影片編號版面配置區 3"/>
          <p:cNvSpPr>
            <a:spLocks noGrp="1"/>
          </p:cNvSpPr>
          <p:nvPr>
            <p:ph type="sldNum" sz="quarter" idx="10"/>
          </p:nvPr>
        </p:nvSpPr>
        <p:spPr/>
        <p:txBody>
          <a:bodyPr/>
          <a:lstStyle/>
          <a:p>
            <a:fld id="{61771B06-0F76-4BE0-8B32-AE50A10907CF}" type="slidenum">
              <a:rPr lang="zh-TW" altLang="en-US" smtClean="0"/>
              <a:t>1</a:t>
            </a:fld>
            <a:endParaRPr lang="zh-TW" altLang="en-US"/>
          </a:p>
        </p:txBody>
      </p:sp>
    </p:spTree>
    <p:extLst>
      <p:ext uri="{BB962C8B-B14F-4D97-AF65-F5344CB8AC3E}">
        <p14:creationId xmlns:p14="http://schemas.microsoft.com/office/powerpoint/2010/main" val="188676551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2.xml"/><Relationship Id="rId5" Type="http://schemas.microsoft.com/office/2007/relationships/hdphoto" Target="../media/hdphoto1.wdp"/><Relationship Id="rId4" Type="http://schemas.openxmlformats.org/officeDocument/2006/relationships/image" Target="../media/image3.pn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2.xml"/><Relationship Id="rId5" Type="http://schemas.microsoft.com/office/2007/relationships/hdphoto" Target="../media/hdphoto1.wdp"/><Relationship Id="rId4" Type="http://schemas.openxmlformats.org/officeDocument/2006/relationships/image" Target="../media/image3.png"/></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2.xml"/><Relationship Id="rId5" Type="http://schemas.microsoft.com/office/2007/relationships/hdphoto" Target="../media/hdphoto1.wdp"/><Relationship Id="rId4" Type="http://schemas.openxmlformats.org/officeDocument/2006/relationships/image" Target="../media/image2.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2.xml"/><Relationship Id="rId5" Type="http://schemas.microsoft.com/office/2007/relationships/hdphoto" Target="../media/hdphoto1.wdp"/><Relationship Id="rId4" Type="http://schemas.openxmlformats.org/officeDocument/2006/relationships/image" Target="../media/image2.png"/></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標題投影片">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4530"/>
            <a:ext cx="9144000" cy="2387600"/>
          </a:xfrm>
        </p:spPr>
        <p:txBody>
          <a:bodyPr anchor="b">
            <a:normAutofit/>
          </a:bodyPr>
          <a:lstStyle>
            <a:lvl1pPr algn="ctr">
              <a:defRPr sz="6000"/>
            </a:lvl1pPr>
          </a:lstStyle>
          <a:p>
            <a:r>
              <a:rPr lang="zh-TW" altLang="en-US" smtClean="0"/>
              <a:t>按一下以編輯母片標題樣式</a:t>
            </a:r>
            <a:endParaRPr lang="en-US" dirty="0"/>
          </a:p>
        </p:txBody>
      </p:sp>
      <p:sp>
        <p:nvSpPr>
          <p:cNvPr id="3" name="Subtitle 2"/>
          <p:cNvSpPr>
            <a:spLocks noGrp="1"/>
          </p:cNvSpPr>
          <p:nvPr>
            <p:ph type="subTitle" idx="1"/>
          </p:nvPr>
        </p:nvSpPr>
        <p:spPr>
          <a:xfrm>
            <a:off x="1524000" y="3602038"/>
            <a:ext cx="9144000" cy="1655762"/>
          </a:xfrm>
        </p:spPr>
        <p:txBody>
          <a:bodyPr>
            <a:normAutofit/>
          </a:bodyPr>
          <a:lstStyle>
            <a:lvl1pPr marL="0" indent="0" algn="ctr">
              <a:buNone/>
              <a:defRPr sz="2400">
                <a:solidFill>
                  <a:schemeClr val="tx1">
                    <a:lumMod val="75000"/>
                    <a:lumOff val="25000"/>
                  </a:schemeClr>
                </a:solidFill>
              </a:defRPr>
            </a:lvl1pPr>
            <a:lvl2pPr marL="457200" indent="0" algn="ctr">
              <a:buNone/>
              <a:defRPr sz="28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zh-TW" altLang="en-US" smtClean="0"/>
              <a:t>按一下以編輯母片副標題樣式</a:t>
            </a:r>
            <a:endParaRPr lang="en-US" dirty="0"/>
          </a:p>
        </p:txBody>
      </p:sp>
      <p:sp>
        <p:nvSpPr>
          <p:cNvPr id="4" name="Date Placeholder 3"/>
          <p:cNvSpPr>
            <a:spLocks noGrp="1"/>
          </p:cNvSpPr>
          <p:nvPr>
            <p:ph type="dt" sz="half" idx="10"/>
          </p:nvPr>
        </p:nvSpPr>
        <p:spPr/>
        <p:txBody>
          <a:bodyPr/>
          <a:lstStyle/>
          <a:p>
            <a:fld id="{3F27F774-FB65-420B-B842-F03E47FDE13E}" type="datetime1">
              <a:rPr lang="zh-TW" altLang="en-US" smtClean="0"/>
              <a:t>2019/3/14</a:t>
            </a:fld>
            <a:endParaRPr lang="zh-TW" altLang="en-US"/>
          </a:p>
        </p:txBody>
      </p:sp>
      <p:sp>
        <p:nvSpPr>
          <p:cNvPr id="5" name="Footer Placeholder 4"/>
          <p:cNvSpPr>
            <a:spLocks noGrp="1"/>
          </p:cNvSpPr>
          <p:nvPr>
            <p:ph type="ftr" sz="quarter" idx="11"/>
          </p:nvPr>
        </p:nvSpPr>
        <p:spPr/>
        <p:txBody>
          <a:bodyPr/>
          <a:lstStyle/>
          <a:p>
            <a:endParaRPr lang="zh-TW" altLang="en-US"/>
          </a:p>
        </p:txBody>
      </p:sp>
      <p:sp>
        <p:nvSpPr>
          <p:cNvPr id="6" name="Slide Number Placeholder 5"/>
          <p:cNvSpPr>
            <a:spLocks noGrp="1"/>
          </p:cNvSpPr>
          <p:nvPr>
            <p:ph type="sldNum" sz="quarter" idx="12"/>
          </p:nvPr>
        </p:nvSpPr>
        <p:spPr/>
        <p:txBody>
          <a:bodyPr/>
          <a:lstStyle/>
          <a:p>
            <a:fld id="{883F4971-D35C-4F03-91D8-BF356EE98478}" type="slidenum">
              <a:rPr lang="zh-TW" altLang="en-US" smtClean="0"/>
              <a:t>‹#›</a:t>
            </a:fld>
            <a:endParaRPr lang="zh-TW" altLang="en-US"/>
          </a:p>
        </p:txBody>
      </p:sp>
    </p:spTree>
    <p:extLst>
      <p:ext uri="{BB962C8B-B14F-4D97-AF65-F5344CB8AC3E}">
        <p14:creationId xmlns:p14="http://schemas.microsoft.com/office/powerpoint/2010/main" val="76583985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TW" altLang="en-US" smtClean="0"/>
              <a:t>按一下以編輯母片標題樣式</a:t>
            </a:r>
            <a:endParaRPr lang="en-US"/>
          </a:p>
        </p:txBody>
      </p:sp>
      <p:sp>
        <p:nvSpPr>
          <p:cNvPr id="3" name="Vertical Text Placeholder 2"/>
          <p:cNvSpPr>
            <a:spLocks noGrp="1"/>
          </p:cNvSpPr>
          <p:nvPr>
            <p:ph type="body" orient="vert" idx="1"/>
          </p:nvPr>
        </p:nvSpPr>
        <p:spPr/>
        <p:txBody>
          <a:bodyPr vert="eaVe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dirty="0"/>
          </a:p>
        </p:txBody>
      </p:sp>
      <p:sp>
        <p:nvSpPr>
          <p:cNvPr id="4" name="Date Placeholder 3"/>
          <p:cNvSpPr>
            <a:spLocks noGrp="1"/>
          </p:cNvSpPr>
          <p:nvPr>
            <p:ph type="dt" sz="half" idx="10"/>
          </p:nvPr>
        </p:nvSpPr>
        <p:spPr/>
        <p:txBody>
          <a:bodyPr/>
          <a:lstStyle/>
          <a:p>
            <a:fld id="{D0F6CBAD-577C-45E4-8EC9-DA3B7F4AD5A2}" type="datetime1">
              <a:rPr lang="zh-TW" altLang="en-US" smtClean="0"/>
              <a:t>2019/3/14</a:t>
            </a:fld>
            <a:endParaRPr lang="zh-TW" altLang="en-US"/>
          </a:p>
        </p:txBody>
      </p:sp>
      <p:sp>
        <p:nvSpPr>
          <p:cNvPr id="5" name="Footer Placeholder 4"/>
          <p:cNvSpPr>
            <a:spLocks noGrp="1"/>
          </p:cNvSpPr>
          <p:nvPr>
            <p:ph type="ftr" sz="quarter" idx="11"/>
          </p:nvPr>
        </p:nvSpPr>
        <p:spPr/>
        <p:txBody>
          <a:bodyPr/>
          <a:lstStyle/>
          <a:p>
            <a:endParaRPr lang="zh-TW" altLang="en-US"/>
          </a:p>
        </p:txBody>
      </p:sp>
      <p:sp>
        <p:nvSpPr>
          <p:cNvPr id="6" name="Slide Number Placeholder 5"/>
          <p:cNvSpPr>
            <a:spLocks noGrp="1"/>
          </p:cNvSpPr>
          <p:nvPr>
            <p:ph type="sldNum" sz="quarter" idx="12"/>
          </p:nvPr>
        </p:nvSpPr>
        <p:spPr/>
        <p:txBody>
          <a:bodyPr/>
          <a:lstStyle/>
          <a:p>
            <a:fld id="{883F4971-D35C-4F03-91D8-BF356EE98478}" type="slidenum">
              <a:rPr lang="zh-TW" altLang="en-US" smtClean="0"/>
              <a:t>‹#›</a:t>
            </a:fld>
            <a:endParaRPr lang="zh-TW" altLang="en-US"/>
          </a:p>
        </p:txBody>
      </p:sp>
    </p:spTree>
    <p:extLst>
      <p:ext uri="{BB962C8B-B14F-4D97-AF65-F5344CB8AC3E}">
        <p14:creationId xmlns:p14="http://schemas.microsoft.com/office/powerpoint/2010/main" val="330325749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0362"/>
            <a:ext cx="2628900" cy="5811838"/>
          </a:xfrm>
        </p:spPr>
        <p:txBody>
          <a:bodyPr vert="eaVert"/>
          <a:lstStyle/>
          <a:p>
            <a:r>
              <a:rPr lang="zh-TW" altLang="en-US" smtClean="0"/>
              <a:t>按一下以編輯母片標題樣式</a:t>
            </a:r>
            <a:endParaRPr lang="en-US"/>
          </a:p>
        </p:txBody>
      </p:sp>
      <p:sp>
        <p:nvSpPr>
          <p:cNvPr id="3" name="Vertical Text Placeholder 2"/>
          <p:cNvSpPr>
            <a:spLocks noGrp="1"/>
          </p:cNvSpPr>
          <p:nvPr>
            <p:ph type="body" orient="vert" idx="1"/>
          </p:nvPr>
        </p:nvSpPr>
        <p:spPr>
          <a:xfrm>
            <a:off x="838200" y="360362"/>
            <a:ext cx="7734300" cy="5811837"/>
          </a:xfrm>
        </p:spPr>
        <p:txBody>
          <a:bodyPr vert="eaVe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a:p>
        </p:txBody>
      </p:sp>
      <p:sp>
        <p:nvSpPr>
          <p:cNvPr id="4" name="Date Placeholder 3"/>
          <p:cNvSpPr>
            <a:spLocks noGrp="1"/>
          </p:cNvSpPr>
          <p:nvPr>
            <p:ph type="dt" sz="half" idx="10"/>
          </p:nvPr>
        </p:nvSpPr>
        <p:spPr/>
        <p:txBody>
          <a:bodyPr/>
          <a:lstStyle/>
          <a:p>
            <a:fld id="{AD1CCA09-A4AC-456B-B6D7-1B7A7FE3A534}" type="datetime1">
              <a:rPr lang="zh-TW" altLang="en-US" smtClean="0"/>
              <a:t>2019/3/14</a:t>
            </a:fld>
            <a:endParaRPr lang="zh-TW" altLang="en-US"/>
          </a:p>
        </p:txBody>
      </p:sp>
      <p:sp>
        <p:nvSpPr>
          <p:cNvPr id="5" name="Footer Placeholder 4"/>
          <p:cNvSpPr>
            <a:spLocks noGrp="1"/>
          </p:cNvSpPr>
          <p:nvPr>
            <p:ph type="ftr" sz="quarter" idx="11"/>
          </p:nvPr>
        </p:nvSpPr>
        <p:spPr/>
        <p:txBody>
          <a:bodyPr/>
          <a:lstStyle/>
          <a:p>
            <a:endParaRPr lang="zh-TW" altLang="en-US"/>
          </a:p>
        </p:txBody>
      </p:sp>
      <p:sp>
        <p:nvSpPr>
          <p:cNvPr id="6" name="Slide Number Placeholder 5"/>
          <p:cNvSpPr>
            <a:spLocks noGrp="1"/>
          </p:cNvSpPr>
          <p:nvPr>
            <p:ph type="sldNum" sz="quarter" idx="12"/>
          </p:nvPr>
        </p:nvSpPr>
        <p:spPr/>
        <p:txBody>
          <a:bodyPr/>
          <a:lstStyle/>
          <a:p>
            <a:fld id="{883F4971-D35C-4F03-91D8-BF356EE98478}" type="slidenum">
              <a:rPr lang="zh-TW" altLang="en-US" smtClean="0"/>
              <a:t>‹#›</a:t>
            </a:fld>
            <a:endParaRPr lang="zh-TW" altLang="en-US"/>
          </a:p>
        </p:txBody>
      </p:sp>
    </p:spTree>
    <p:extLst>
      <p:ext uri="{BB962C8B-B14F-4D97-AF65-F5344CB8AC3E}">
        <p14:creationId xmlns:p14="http://schemas.microsoft.com/office/powerpoint/2010/main" val="249955491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標題投影片">
    <p:spTree>
      <p:nvGrpSpPr>
        <p:cNvPr id="1" name=""/>
        <p:cNvGrpSpPr/>
        <p:nvPr/>
      </p:nvGrpSpPr>
      <p:grpSpPr>
        <a:xfrm>
          <a:off x="0" y="0"/>
          <a:ext cx="0" cy="0"/>
          <a:chOff x="0" y="0"/>
          <a:chExt cx="0" cy="0"/>
        </a:xfrm>
      </p:grpSpPr>
      <p:sp>
        <p:nvSpPr>
          <p:cNvPr id="7" name="Rectangle 6"/>
          <p:cNvSpPr/>
          <p:nvPr/>
        </p:nvSpPr>
        <p:spPr>
          <a:xfrm>
            <a:off x="920834" y="1346946"/>
            <a:ext cx="10222992" cy="80683"/>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6200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920834" y="4299696"/>
            <a:ext cx="10222992" cy="80683"/>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175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920834" y="1484779"/>
            <a:ext cx="10222992" cy="2743200"/>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grpSp>
        <p:nvGrpSpPr>
          <p:cNvPr id="10" name="Group 9"/>
          <p:cNvGrpSpPr/>
          <p:nvPr/>
        </p:nvGrpSpPr>
        <p:grpSpPr>
          <a:xfrm>
            <a:off x="9649215" y="4068923"/>
            <a:ext cx="1080904" cy="1080902"/>
            <a:chOff x="9685338" y="4460675"/>
            <a:chExt cx="1080904" cy="1080902"/>
          </a:xfrm>
        </p:grpSpPr>
        <p:sp>
          <p:nvSpPr>
            <p:cNvPr id="11" name="Oval 10"/>
            <p:cNvSpPr/>
            <p:nvPr/>
          </p:nvSpPr>
          <p:spPr>
            <a:xfrm>
              <a:off x="9685338" y="4460675"/>
              <a:ext cx="1080904" cy="1080902"/>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Layer>
                    </a14:imgProps>
                  </a:ext>
                </a:extLst>
              </a:blip>
              <a:srcRect/>
              <a:tile tx="0" ty="0" sx="85000" sy="85000" flip="none" algn="tl"/>
            </a:blipFill>
            <a:ln w="25400" cap="flat" cmpd="sng" algn="ctr">
              <a:noFill/>
              <a:prstDash val="solid"/>
            </a:ln>
            <a:effectLst/>
          </p:spPr>
        </p:sp>
        <p:sp>
          <p:nvSpPr>
            <p:cNvPr id="12" name="Oval 11"/>
            <p:cNvSpPr/>
            <p:nvPr/>
          </p:nvSpPr>
          <p:spPr>
            <a:xfrm>
              <a:off x="9793429" y="4568765"/>
              <a:ext cx="864723" cy="864722"/>
            </a:xfrm>
            <a:prstGeom prst="ellipse">
              <a:avLst/>
            </a:prstGeom>
            <a:noFill/>
            <a:ln w="25400" cap="flat" cmpd="sng" algn="ctr">
              <a:solidFill>
                <a:sysClr val="window" lastClr="FFFFFF"/>
              </a:solidFill>
              <a:prstDash val="solid"/>
            </a:ln>
            <a:effectLst/>
          </p:spPr>
        </p:sp>
      </p:grpSp>
      <p:sp>
        <p:nvSpPr>
          <p:cNvPr id="2" name="Title 1"/>
          <p:cNvSpPr>
            <a:spLocks noGrp="1"/>
          </p:cNvSpPr>
          <p:nvPr>
            <p:ph type="ctrTitle"/>
          </p:nvPr>
        </p:nvSpPr>
        <p:spPr>
          <a:xfrm>
            <a:off x="1051560" y="1432223"/>
            <a:ext cx="9966960" cy="3035808"/>
          </a:xfrm>
        </p:spPr>
        <p:txBody>
          <a:bodyPr anchor="ctr">
            <a:noAutofit/>
          </a:bodyPr>
          <a:lstStyle>
            <a:lvl1pPr algn="l">
              <a:lnSpc>
                <a:spcPct val="80000"/>
              </a:lnSpc>
              <a:defRPr sz="9600" cap="all" baseline="0">
                <a:blipFill dpi="0" rotWithShape="1">
                  <a:blip r:embed="rId4"/>
                  <a:srcRect/>
                  <a:tile tx="6350" ty="-127000" sx="65000" sy="64000" flip="none" algn="tl"/>
                </a:blipFill>
              </a:defRPr>
            </a:lvl1pPr>
          </a:lstStyle>
          <a:p>
            <a:r>
              <a:rPr lang="zh-TW" altLang="en-US" smtClean="0"/>
              <a:t>按一下以編輯母片標題樣式</a:t>
            </a:r>
            <a:endParaRPr lang="en-US" dirty="0"/>
          </a:p>
        </p:txBody>
      </p:sp>
      <p:sp>
        <p:nvSpPr>
          <p:cNvPr id="3" name="Subtitle 2"/>
          <p:cNvSpPr>
            <a:spLocks noGrp="1"/>
          </p:cNvSpPr>
          <p:nvPr>
            <p:ph type="subTitle" idx="1"/>
          </p:nvPr>
        </p:nvSpPr>
        <p:spPr>
          <a:xfrm>
            <a:off x="1069848" y="4389120"/>
            <a:ext cx="7891272" cy="1069848"/>
          </a:xfrm>
        </p:spPr>
        <p:txBody>
          <a:bodyPr>
            <a:normAutofit/>
          </a:bodyPr>
          <a:lstStyle>
            <a:lvl1pPr marL="0" indent="0" algn="l">
              <a:buNone/>
              <a:defRPr sz="2200">
                <a:solidFill>
                  <a:schemeClr val="tx1"/>
                </a:solidFill>
              </a:defRPr>
            </a:lvl1pPr>
            <a:lvl2pPr marL="457200" indent="0" algn="ctr">
              <a:buNone/>
              <a:defRPr sz="2200"/>
            </a:lvl2pPr>
            <a:lvl3pPr marL="914400" indent="0" algn="ctr">
              <a:buNone/>
              <a:defRPr sz="22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zh-TW" altLang="en-US" smtClean="0"/>
              <a:t>按一下以編輯母片副標題樣式</a:t>
            </a:r>
            <a:endParaRPr lang="en-US" dirty="0"/>
          </a:p>
        </p:txBody>
      </p:sp>
      <p:sp>
        <p:nvSpPr>
          <p:cNvPr id="4" name="Date Placeholder 3"/>
          <p:cNvSpPr>
            <a:spLocks noGrp="1"/>
          </p:cNvSpPr>
          <p:nvPr>
            <p:ph type="dt" sz="half" idx="10"/>
          </p:nvPr>
        </p:nvSpPr>
        <p:spPr/>
        <p:txBody>
          <a:bodyPr/>
          <a:lstStyle/>
          <a:p>
            <a:fld id="{EAC32EA0-3280-4DC8-86D4-D1F8E6BB1F15}" type="datetime1">
              <a:rPr lang="zh-TW" altLang="en-US" smtClean="0"/>
              <a:t>2019/3/14</a:t>
            </a:fld>
            <a:endParaRPr lang="zh-TW" altLang="en-US"/>
          </a:p>
        </p:txBody>
      </p:sp>
      <p:sp>
        <p:nvSpPr>
          <p:cNvPr id="5" name="Footer Placeholder 4"/>
          <p:cNvSpPr>
            <a:spLocks noGrp="1"/>
          </p:cNvSpPr>
          <p:nvPr>
            <p:ph type="ftr" sz="quarter" idx="11"/>
          </p:nvPr>
        </p:nvSpPr>
        <p:spPr/>
        <p:txBody>
          <a:bodyPr/>
          <a:lstStyle/>
          <a:p>
            <a:endParaRPr lang="zh-TW" altLang="en-US"/>
          </a:p>
        </p:txBody>
      </p:sp>
      <p:sp>
        <p:nvSpPr>
          <p:cNvPr id="6" name="Slide Number Placeholder 5"/>
          <p:cNvSpPr>
            <a:spLocks noGrp="1"/>
          </p:cNvSpPr>
          <p:nvPr>
            <p:ph type="sldNum" sz="quarter" idx="12"/>
          </p:nvPr>
        </p:nvSpPr>
        <p:spPr>
          <a:xfrm>
            <a:off x="9592733" y="4289334"/>
            <a:ext cx="1193868" cy="640080"/>
          </a:xfrm>
        </p:spPr>
        <p:txBody>
          <a:bodyPr/>
          <a:lstStyle>
            <a:lvl1pPr>
              <a:defRPr sz="2800"/>
            </a:lvl1pPr>
          </a:lstStyle>
          <a:p>
            <a:fld id="{883F4971-D35C-4F03-91D8-BF356EE98478}" type="slidenum">
              <a:rPr lang="zh-TW" altLang="en-US" smtClean="0"/>
              <a:t>‹#›</a:t>
            </a:fld>
            <a:endParaRPr lang="zh-TW" altLang="en-US"/>
          </a:p>
        </p:txBody>
      </p:sp>
    </p:spTree>
    <p:extLst>
      <p:ext uri="{BB962C8B-B14F-4D97-AF65-F5344CB8AC3E}">
        <p14:creationId xmlns:p14="http://schemas.microsoft.com/office/powerpoint/2010/main" val="359760278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TW" altLang="en-US" smtClean="0"/>
              <a:t>按一下以編輯母片標題樣式</a:t>
            </a:r>
            <a:endParaRPr lang="en-US" dirty="0"/>
          </a:p>
        </p:txBody>
      </p:sp>
      <p:sp>
        <p:nvSpPr>
          <p:cNvPr id="3" name="Content Placeholder 2"/>
          <p:cNvSpPr>
            <a:spLocks noGrp="1"/>
          </p:cNvSpPr>
          <p:nvPr>
            <p:ph idx="1"/>
          </p:nvPr>
        </p:nvSpPr>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dirty="0"/>
          </a:p>
        </p:txBody>
      </p:sp>
      <p:sp>
        <p:nvSpPr>
          <p:cNvPr id="4" name="Date Placeholder 3"/>
          <p:cNvSpPr>
            <a:spLocks noGrp="1"/>
          </p:cNvSpPr>
          <p:nvPr>
            <p:ph type="dt" sz="half" idx="10"/>
          </p:nvPr>
        </p:nvSpPr>
        <p:spPr/>
        <p:txBody>
          <a:bodyPr/>
          <a:lstStyle/>
          <a:p>
            <a:fld id="{2B0F3E4A-C51B-4834-A45D-F3307024A300}" type="datetime1">
              <a:rPr lang="zh-TW" altLang="en-US" smtClean="0"/>
              <a:t>2019/3/14</a:t>
            </a:fld>
            <a:endParaRPr lang="zh-TW" altLang="en-US"/>
          </a:p>
        </p:txBody>
      </p:sp>
      <p:sp>
        <p:nvSpPr>
          <p:cNvPr id="5" name="Footer Placeholder 4"/>
          <p:cNvSpPr>
            <a:spLocks noGrp="1"/>
          </p:cNvSpPr>
          <p:nvPr>
            <p:ph type="ftr" sz="quarter" idx="11"/>
          </p:nvPr>
        </p:nvSpPr>
        <p:spPr/>
        <p:txBody>
          <a:bodyPr/>
          <a:lstStyle/>
          <a:p>
            <a:endParaRPr lang="zh-TW" altLang="en-US"/>
          </a:p>
        </p:txBody>
      </p:sp>
      <p:sp>
        <p:nvSpPr>
          <p:cNvPr id="6" name="Slide Number Placeholder 5"/>
          <p:cNvSpPr>
            <a:spLocks noGrp="1"/>
          </p:cNvSpPr>
          <p:nvPr>
            <p:ph type="sldNum" sz="quarter" idx="12"/>
          </p:nvPr>
        </p:nvSpPr>
        <p:spPr/>
        <p:txBody>
          <a:bodyPr/>
          <a:lstStyle/>
          <a:p>
            <a:fld id="{883F4971-D35C-4F03-91D8-BF356EE98478}" type="slidenum">
              <a:rPr lang="zh-TW" altLang="en-US" smtClean="0"/>
              <a:t>‹#›</a:t>
            </a:fld>
            <a:endParaRPr lang="zh-TW" altLang="en-US"/>
          </a:p>
        </p:txBody>
      </p:sp>
    </p:spTree>
    <p:extLst>
      <p:ext uri="{BB962C8B-B14F-4D97-AF65-F5344CB8AC3E}">
        <p14:creationId xmlns:p14="http://schemas.microsoft.com/office/powerpoint/2010/main" val="12917421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secHead" preserve="1">
  <p:cSld name="章節標題">
    <p:spTree>
      <p:nvGrpSpPr>
        <p:cNvPr id="1" name=""/>
        <p:cNvGrpSpPr/>
        <p:nvPr/>
      </p:nvGrpSpPr>
      <p:grpSpPr>
        <a:xfrm>
          <a:off x="0" y="0"/>
          <a:ext cx="0" cy="0"/>
          <a:chOff x="0" y="0"/>
          <a:chExt cx="0" cy="0"/>
        </a:xfrm>
      </p:grpSpPr>
      <p:sp>
        <p:nvSpPr>
          <p:cNvPr id="7" name="Rectangle 6"/>
          <p:cNvSpPr/>
          <p:nvPr/>
        </p:nvSpPr>
        <p:spPr>
          <a:xfrm>
            <a:off x="0" y="4917989"/>
            <a:ext cx="12192000" cy="1940010"/>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2167128" y="1225296"/>
            <a:ext cx="9281160" cy="3520440"/>
          </a:xfrm>
        </p:spPr>
        <p:txBody>
          <a:bodyPr anchor="ctr">
            <a:normAutofit/>
          </a:bodyPr>
          <a:lstStyle>
            <a:lvl1pPr>
              <a:lnSpc>
                <a:spcPct val="80000"/>
              </a:lnSpc>
              <a:defRPr sz="8000" b="0"/>
            </a:lvl1pPr>
          </a:lstStyle>
          <a:p>
            <a:r>
              <a:rPr lang="zh-TW" altLang="en-US" smtClean="0"/>
              <a:t>按一下以編輯母片標題樣式</a:t>
            </a:r>
            <a:endParaRPr lang="en-US" dirty="0"/>
          </a:p>
        </p:txBody>
      </p:sp>
      <p:sp>
        <p:nvSpPr>
          <p:cNvPr id="3" name="Text Placeholder 2"/>
          <p:cNvSpPr>
            <a:spLocks noGrp="1"/>
          </p:cNvSpPr>
          <p:nvPr>
            <p:ph type="body" idx="1"/>
          </p:nvPr>
        </p:nvSpPr>
        <p:spPr>
          <a:xfrm>
            <a:off x="2165774" y="5020056"/>
            <a:ext cx="9052560" cy="1066800"/>
          </a:xfrm>
        </p:spPr>
        <p:txBody>
          <a:bodyPr anchor="t">
            <a:normAutofit/>
          </a:bodyPr>
          <a:lstStyle>
            <a:lvl1pPr marL="0" indent="0">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TW" altLang="en-US" smtClean="0"/>
              <a:t>按一下以編輯母片文字樣式</a:t>
            </a:r>
          </a:p>
        </p:txBody>
      </p:sp>
      <p:sp>
        <p:nvSpPr>
          <p:cNvPr id="4" name="Date Placeholder 3"/>
          <p:cNvSpPr>
            <a:spLocks noGrp="1"/>
          </p:cNvSpPr>
          <p:nvPr>
            <p:ph type="dt" sz="half" idx="10"/>
          </p:nvPr>
        </p:nvSpPr>
        <p:spPr>
          <a:xfrm>
            <a:off x="8593667" y="6272784"/>
            <a:ext cx="2644309" cy="365125"/>
          </a:xfrm>
        </p:spPr>
        <p:txBody>
          <a:bodyPr/>
          <a:lstStyle/>
          <a:p>
            <a:fld id="{8EDAC919-1D86-474D-8D21-802AF525506B}" type="datetime1">
              <a:rPr lang="zh-TW" altLang="en-US" smtClean="0"/>
              <a:t>2019/3/14</a:t>
            </a:fld>
            <a:endParaRPr lang="zh-TW" altLang="en-US"/>
          </a:p>
        </p:txBody>
      </p:sp>
      <p:sp>
        <p:nvSpPr>
          <p:cNvPr id="5" name="Footer Placeholder 4"/>
          <p:cNvSpPr>
            <a:spLocks noGrp="1"/>
          </p:cNvSpPr>
          <p:nvPr>
            <p:ph type="ftr" sz="quarter" idx="11"/>
          </p:nvPr>
        </p:nvSpPr>
        <p:spPr>
          <a:xfrm>
            <a:off x="2182708" y="6272784"/>
            <a:ext cx="6327648" cy="365125"/>
          </a:xfrm>
        </p:spPr>
        <p:txBody>
          <a:bodyPr/>
          <a:lstStyle/>
          <a:p>
            <a:endParaRPr lang="zh-TW" altLang="en-US"/>
          </a:p>
        </p:txBody>
      </p:sp>
      <p:grpSp>
        <p:nvGrpSpPr>
          <p:cNvPr id="8" name="Group 7"/>
          <p:cNvGrpSpPr/>
          <p:nvPr/>
        </p:nvGrpSpPr>
        <p:grpSpPr>
          <a:xfrm>
            <a:off x="897399" y="2325848"/>
            <a:ext cx="1080904" cy="1080902"/>
            <a:chOff x="9685338" y="4460675"/>
            <a:chExt cx="1080904" cy="1080902"/>
          </a:xfrm>
        </p:grpSpPr>
        <p:sp>
          <p:nvSpPr>
            <p:cNvPr id="9" name="Oval 8"/>
            <p:cNvSpPr/>
            <p:nvPr/>
          </p:nvSpPr>
          <p:spPr>
            <a:xfrm>
              <a:off x="9685338" y="4460675"/>
              <a:ext cx="1080904" cy="1080902"/>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Layer>
                    </a14:imgProps>
                  </a:ext>
                </a:extLst>
              </a:blip>
              <a:srcRect/>
              <a:tile tx="0" ty="0" sx="85000" sy="85000" flip="none" algn="tl"/>
            </a:blipFill>
            <a:ln w="25400" cap="flat" cmpd="sng" algn="ctr">
              <a:noFill/>
              <a:prstDash val="solid"/>
            </a:ln>
            <a:effectLst/>
          </p:spPr>
        </p:sp>
        <p:sp>
          <p:nvSpPr>
            <p:cNvPr id="10" name="Oval 9"/>
            <p:cNvSpPr/>
            <p:nvPr/>
          </p:nvSpPr>
          <p:spPr>
            <a:xfrm>
              <a:off x="9793429" y="4568765"/>
              <a:ext cx="864723" cy="864722"/>
            </a:xfrm>
            <a:prstGeom prst="ellipse">
              <a:avLst/>
            </a:prstGeom>
            <a:noFill/>
            <a:ln w="25400" cap="flat" cmpd="sng" algn="ctr">
              <a:solidFill>
                <a:sysClr val="window" lastClr="FFFFFF"/>
              </a:solidFill>
              <a:prstDash val="solid"/>
            </a:ln>
            <a:effectLst/>
          </p:spPr>
        </p:sp>
      </p:grpSp>
      <p:sp>
        <p:nvSpPr>
          <p:cNvPr id="6" name="Slide Number Placeholder 5"/>
          <p:cNvSpPr>
            <a:spLocks noGrp="1"/>
          </p:cNvSpPr>
          <p:nvPr>
            <p:ph type="sldNum" sz="quarter" idx="12"/>
          </p:nvPr>
        </p:nvSpPr>
        <p:spPr>
          <a:xfrm>
            <a:off x="843702" y="2506133"/>
            <a:ext cx="1188298" cy="720332"/>
          </a:xfrm>
        </p:spPr>
        <p:txBody>
          <a:bodyPr/>
          <a:lstStyle>
            <a:lvl1pPr>
              <a:defRPr sz="2800"/>
            </a:lvl1pPr>
          </a:lstStyle>
          <a:p>
            <a:fld id="{883F4971-D35C-4F03-91D8-BF356EE98478}" type="slidenum">
              <a:rPr lang="zh-TW" altLang="en-US" smtClean="0"/>
              <a:t>‹#›</a:t>
            </a:fld>
            <a:endParaRPr lang="zh-TW" altLang="en-US"/>
          </a:p>
        </p:txBody>
      </p:sp>
    </p:spTree>
    <p:extLst>
      <p:ext uri="{BB962C8B-B14F-4D97-AF65-F5344CB8AC3E}">
        <p14:creationId xmlns:p14="http://schemas.microsoft.com/office/powerpoint/2010/main" val="70650231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TW" altLang="en-US" smtClean="0"/>
              <a:t>按一下以編輯母片標題樣式</a:t>
            </a:r>
            <a:endParaRPr lang="en-US" dirty="0"/>
          </a:p>
        </p:txBody>
      </p:sp>
      <p:sp>
        <p:nvSpPr>
          <p:cNvPr id="3" name="Content Placeholder 2"/>
          <p:cNvSpPr>
            <a:spLocks noGrp="1"/>
          </p:cNvSpPr>
          <p:nvPr>
            <p:ph sz="half" idx="1"/>
          </p:nvPr>
        </p:nvSpPr>
        <p:spPr>
          <a:xfrm>
            <a:off x="1069848" y="2194560"/>
            <a:ext cx="4754880" cy="39776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dirty="0"/>
          </a:p>
        </p:txBody>
      </p:sp>
      <p:sp>
        <p:nvSpPr>
          <p:cNvPr id="4" name="Content Placeholder 3"/>
          <p:cNvSpPr>
            <a:spLocks noGrp="1"/>
          </p:cNvSpPr>
          <p:nvPr>
            <p:ph sz="half" idx="2"/>
          </p:nvPr>
        </p:nvSpPr>
        <p:spPr>
          <a:xfrm>
            <a:off x="6364224" y="2194560"/>
            <a:ext cx="4754880" cy="39776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dirty="0"/>
          </a:p>
        </p:txBody>
      </p:sp>
      <p:sp>
        <p:nvSpPr>
          <p:cNvPr id="5" name="Date Placeholder 4"/>
          <p:cNvSpPr>
            <a:spLocks noGrp="1"/>
          </p:cNvSpPr>
          <p:nvPr>
            <p:ph type="dt" sz="half" idx="10"/>
          </p:nvPr>
        </p:nvSpPr>
        <p:spPr/>
        <p:txBody>
          <a:bodyPr/>
          <a:lstStyle/>
          <a:p>
            <a:fld id="{E94076AB-061B-4279-AC63-64CBDF155055}" type="datetime1">
              <a:rPr lang="zh-TW" altLang="en-US" smtClean="0"/>
              <a:t>2019/3/14</a:t>
            </a:fld>
            <a:endParaRPr lang="zh-TW" altLang="en-US"/>
          </a:p>
        </p:txBody>
      </p:sp>
      <p:sp>
        <p:nvSpPr>
          <p:cNvPr id="6" name="Footer Placeholder 5"/>
          <p:cNvSpPr>
            <a:spLocks noGrp="1"/>
          </p:cNvSpPr>
          <p:nvPr>
            <p:ph type="ftr" sz="quarter" idx="11"/>
          </p:nvPr>
        </p:nvSpPr>
        <p:spPr/>
        <p:txBody>
          <a:bodyPr/>
          <a:lstStyle/>
          <a:p>
            <a:endParaRPr lang="zh-TW" altLang="en-US"/>
          </a:p>
        </p:txBody>
      </p:sp>
      <p:sp>
        <p:nvSpPr>
          <p:cNvPr id="7" name="Slide Number Placeholder 6"/>
          <p:cNvSpPr>
            <a:spLocks noGrp="1"/>
          </p:cNvSpPr>
          <p:nvPr>
            <p:ph type="sldNum" sz="quarter" idx="12"/>
          </p:nvPr>
        </p:nvSpPr>
        <p:spPr/>
        <p:txBody>
          <a:bodyPr/>
          <a:lstStyle/>
          <a:p>
            <a:fld id="{883F4971-D35C-4F03-91D8-BF356EE98478}" type="slidenum">
              <a:rPr lang="zh-TW" altLang="en-US" smtClean="0"/>
              <a:t>‹#›</a:t>
            </a:fld>
            <a:endParaRPr lang="zh-TW" altLang="en-US"/>
          </a:p>
        </p:txBody>
      </p:sp>
    </p:spTree>
    <p:extLst>
      <p:ext uri="{BB962C8B-B14F-4D97-AF65-F5344CB8AC3E}">
        <p14:creationId xmlns:p14="http://schemas.microsoft.com/office/powerpoint/2010/main" val="193506730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zh-TW" altLang="en-US" smtClean="0"/>
              <a:t>按一下以編輯母片標題樣式</a:t>
            </a:r>
            <a:endParaRPr lang="en-US" dirty="0"/>
          </a:p>
        </p:txBody>
      </p:sp>
      <p:sp>
        <p:nvSpPr>
          <p:cNvPr id="3" name="Text Placeholder 2"/>
          <p:cNvSpPr>
            <a:spLocks noGrp="1"/>
          </p:cNvSpPr>
          <p:nvPr>
            <p:ph type="body" idx="1"/>
          </p:nvPr>
        </p:nvSpPr>
        <p:spPr>
          <a:xfrm>
            <a:off x="1066800" y="2048256"/>
            <a:ext cx="4754880" cy="640080"/>
          </a:xfrm>
        </p:spPr>
        <p:txBody>
          <a:bodyPr anchor="ctr">
            <a:normAutofit/>
          </a:bodyPr>
          <a:lstStyle>
            <a:lvl1pPr marL="0" indent="0">
              <a:buNone/>
              <a:defRPr sz="2000" b="1">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按一下以編輯母片文字樣式</a:t>
            </a:r>
          </a:p>
        </p:txBody>
      </p:sp>
      <p:sp>
        <p:nvSpPr>
          <p:cNvPr id="4" name="Content Placeholder 3"/>
          <p:cNvSpPr>
            <a:spLocks noGrp="1"/>
          </p:cNvSpPr>
          <p:nvPr>
            <p:ph sz="half" idx="2"/>
          </p:nvPr>
        </p:nvSpPr>
        <p:spPr>
          <a:xfrm>
            <a:off x="1069848" y="2743200"/>
            <a:ext cx="4754880" cy="32918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dirty="0"/>
          </a:p>
        </p:txBody>
      </p:sp>
      <p:sp>
        <p:nvSpPr>
          <p:cNvPr id="5" name="Text Placeholder 4"/>
          <p:cNvSpPr>
            <a:spLocks noGrp="1"/>
          </p:cNvSpPr>
          <p:nvPr>
            <p:ph type="body" sz="quarter" idx="3"/>
          </p:nvPr>
        </p:nvSpPr>
        <p:spPr>
          <a:xfrm>
            <a:off x="6364224" y="2048256"/>
            <a:ext cx="4754880" cy="640080"/>
          </a:xfrm>
        </p:spPr>
        <p:txBody>
          <a:bodyPr anchor="ctr">
            <a:normAutofit/>
          </a:bodyPr>
          <a:lstStyle>
            <a:lvl1pPr marL="0" indent="0">
              <a:buNone/>
              <a:defRPr sz="2000" b="1">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按一下以編輯母片文字樣式</a:t>
            </a:r>
          </a:p>
        </p:txBody>
      </p:sp>
      <p:sp>
        <p:nvSpPr>
          <p:cNvPr id="6" name="Content Placeholder 5"/>
          <p:cNvSpPr>
            <a:spLocks noGrp="1"/>
          </p:cNvSpPr>
          <p:nvPr>
            <p:ph sz="quarter" idx="4"/>
          </p:nvPr>
        </p:nvSpPr>
        <p:spPr>
          <a:xfrm>
            <a:off x="6364224" y="2743200"/>
            <a:ext cx="4754880" cy="32918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dirty="0"/>
          </a:p>
        </p:txBody>
      </p:sp>
      <p:sp>
        <p:nvSpPr>
          <p:cNvPr id="7" name="Date Placeholder 6"/>
          <p:cNvSpPr>
            <a:spLocks noGrp="1"/>
          </p:cNvSpPr>
          <p:nvPr>
            <p:ph type="dt" sz="half" idx="10"/>
          </p:nvPr>
        </p:nvSpPr>
        <p:spPr/>
        <p:txBody>
          <a:bodyPr/>
          <a:lstStyle/>
          <a:p>
            <a:fld id="{4BD847D0-D655-4807-B951-30A4DFE963F2}" type="datetime1">
              <a:rPr lang="zh-TW" altLang="en-US" smtClean="0"/>
              <a:t>2019/3/14</a:t>
            </a:fld>
            <a:endParaRPr lang="zh-TW" altLang="en-US"/>
          </a:p>
        </p:txBody>
      </p:sp>
      <p:sp>
        <p:nvSpPr>
          <p:cNvPr id="8" name="Footer Placeholder 7"/>
          <p:cNvSpPr>
            <a:spLocks noGrp="1"/>
          </p:cNvSpPr>
          <p:nvPr>
            <p:ph type="ftr" sz="quarter" idx="11"/>
          </p:nvPr>
        </p:nvSpPr>
        <p:spPr/>
        <p:txBody>
          <a:bodyPr/>
          <a:lstStyle/>
          <a:p>
            <a:endParaRPr lang="zh-TW" altLang="en-US"/>
          </a:p>
        </p:txBody>
      </p:sp>
      <p:sp>
        <p:nvSpPr>
          <p:cNvPr id="9" name="Slide Number Placeholder 8"/>
          <p:cNvSpPr>
            <a:spLocks noGrp="1"/>
          </p:cNvSpPr>
          <p:nvPr>
            <p:ph type="sldNum" sz="quarter" idx="12"/>
          </p:nvPr>
        </p:nvSpPr>
        <p:spPr/>
        <p:txBody>
          <a:bodyPr/>
          <a:lstStyle/>
          <a:p>
            <a:fld id="{883F4971-D35C-4F03-91D8-BF356EE98478}" type="slidenum">
              <a:rPr lang="zh-TW" altLang="en-US" smtClean="0"/>
              <a:t>‹#›</a:t>
            </a:fld>
            <a:endParaRPr lang="zh-TW" altLang="en-US"/>
          </a:p>
        </p:txBody>
      </p:sp>
    </p:spTree>
    <p:extLst>
      <p:ext uri="{BB962C8B-B14F-4D97-AF65-F5344CB8AC3E}">
        <p14:creationId xmlns:p14="http://schemas.microsoft.com/office/powerpoint/2010/main" val="247107115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zh-TW" altLang="en-US" smtClean="0"/>
              <a:t>按一下以編輯母片標題樣式</a:t>
            </a:r>
            <a:endParaRPr lang="en-US" dirty="0"/>
          </a:p>
        </p:txBody>
      </p:sp>
      <p:sp>
        <p:nvSpPr>
          <p:cNvPr id="3" name="Date Placeholder 2"/>
          <p:cNvSpPr>
            <a:spLocks noGrp="1"/>
          </p:cNvSpPr>
          <p:nvPr>
            <p:ph type="dt" sz="half" idx="10"/>
          </p:nvPr>
        </p:nvSpPr>
        <p:spPr/>
        <p:txBody>
          <a:bodyPr/>
          <a:lstStyle/>
          <a:p>
            <a:fld id="{F47B27F7-43EB-475C-8D4A-0110B2A7ECCD}" type="datetime1">
              <a:rPr lang="zh-TW" altLang="en-US" smtClean="0"/>
              <a:t>2019/3/14</a:t>
            </a:fld>
            <a:endParaRPr lang="zh-TW" altLang="en-US"/>
          </a:p>
        </p:txBody>
      </p:sp>
      <p:sp>
        <p:nvSpPr>
          <p:cNvPr id="4" name="Footer Placeholder 3"/>
          <p:cNvSpPr>
            <a:spLocks noGrp="1"/>
          </p:cNvSpPr>
          <p:nvPr>
            <p:ph type="ftr" sz="quarter" idx="11"/>
          </p:nvPr>
        </p:nvSpPr>
        <p:spPr/>
        <p:txBody>
          <a:bodyPr/>
          <a:lstStyle/>
          <a:p>
            <a:endParaRPr lang="zh-TW" altLang="en-US"/>
          </a:p>
        </p:txBody>
      </p:sp>
      <p:sp>
        <p:nvSpPr>
          <p:cNvPr id="5" name="Slide Number Placeholder 4"/>
          <p:cNvSpPr>
            <a:spLocks noGrp="1"/>
          </p:cNvSpPr>
          <p:nvPr>
            <p:ph type="sldNum" sz="quarter" idx="12"/>
          </p:nvPr>
        </p:nvSpPr>
        <p:spPr/>
        <p:txBody>
          <a:bodyPr/>
          <a:lstStyle/>
          <a:p>
            <a:fld id="{883F4971-D35C-4F03-91D8-BF356EE98478}" type="slidenum">
              <a:rPr lang="zh-TW" altLang="en-US" smtClean="0"/>
              <a:t>‹#›</a:t>
            </a:fld>
            <a:endParaRPr lang="zh-TW" altLang="en-US"/>
          </a:p>
        </p:txBody>
      </p:sp>
    </p:spTree>
    <p:extLst>
      <p:ext uri="{BB962C8B-B14F-4D97-AF65-F5344CB8AC3E}">
        <p14:creationId xmlns:p14="http://schemas.microsoft.com/office/powerpoint/2010/main" val="378365129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7ED16B1-EAB2-4405-B4A3-2D8CE6F27F3B}" type="datetime1">
              <a:rPr lang="zh-TW" altLang="en-US" smtClean="0"/>
              <a:t>2019/3/14</a:t>
            </a:fld>
            <a:endParaRPr lang="zh-TW" altLang="en-US"/>
          </a:p>
        </p:txBody>
      </p:sp>
      <p:sp>
        <p:nvSpPr>
          <p:cNvPr id="3" name="Footer Placeholder 2"/>
          <p:cNvSpPr>
            <a:spLocks noGrp="1"/>
          </p:cNvSpPr>
          <p:nvPr>
            <p:ph type="ftr" sz="quarter" idx="11"/>
          </p:nvPr>
        </p:nvSpPr>
        <p:spPr/>
        <p:txBody>
          <a:bodyPr/>
          <a:lstStyle/>
          <a:p>
            <a:endParaRPr lang="zh-TW" altLang="en-US"/>
          </a:p>
        </p:txBody>
      </p:sp>
      <p:sp>
        <p:nvSpPr>
          <p:cNvPr id="4" name="Slide Number Placeholder 3"/>
          <p:cNvSpPr>
            <a:spLocks noGrp="1"/>
          </p:cNvSpPr>
          <p:nvPr>
            <p:ph type="sldNum" sz="quarter" idx="12"/>
          </p:nvPr>
        </p:nvSpPr>
        <p:spPr/>
        <p:txBody>
          <a:bodyPr/>
          <a:lstStyle/>
          <a:p>
            <a:fld id="{883F4971-D35C-4F03-91D8-BF356EE98478}" type="slidenum">
              <a:rPr lang="zh-TW" altLang="en-US" smtClean="0"/>
              <a:t>‹#›</a:t>
            </a:fld>
            <a:endParaRPr lang="zh-TW" altLang="en-US"/>
          </a:p>
        </p:txBody>
      </p:sp>
    </p:spTree>
    <p:extLst>
      <p:ext uri="{BB962C8B-B14F-4D97-AF65-F5344CB8AC3E}">
        <p14:creationId xmlns:p14="http://schemas.microsoft.com/office/powerpoint/2010/main" val="76925942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objTx" preserve="1">
  <p:cSld name="含標題的內容">
    <p:spTree>
      <p:nvGrpSpPr>
        <p:cNvPr id="1" name=""/>
        <p:cNvGrpSpPr/>
        <p:nvPr/>
      </p:nvGrpSpPr>
      <p:grpSpPr>
        <a:xfrm>
          <a:off x="0" y="0"/>
          <a:ext cx="0" cy="0"/>
          <a:chOff x="0" y="0"/>
          <a:chExt cx="0" cy="0"/>
        </a:xfrm>
      </p:grpSpPr>
      <p:sp>
        <p:nvSpPr>
          <p:cNvPr id="8" name="Rectangle 7"/>
          <p:cNvSpPr/>
          <p:nvPr/>
        </p:nvSpPr>
        <p:spPr>
          <a:xfrm>
            <a:off x="8303740" y="0"/>
            <a:ext cx="3888259" cy="6857999"/>
          </a:xfrm>
          <a:prstGeom prst="rect">
            <a:avLst/>
          </a:prstGeom>
          <a:blipFill dpi="0" rotWithShape="1">
            <a:blip r:embed="rId2">
              <a:alphaModFix amt="6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549640" y="685800"/>
            <a:ext cx="3200400" cy="1737360"/>
          </a:xfrm>
        </p:spPr>
        <p:txBody>
          <a:bodyPr anchor="b">
            <a:normAutofit/>
          </a:bodyPr>
          <a:lstStyle>
            <a:lvl1pPr>
              <a:defRPr sz="3200" b="1"/>
            </a:lvl1pPr>
          </a:lstStyle>
          <a:p>
            <a:r>
              <a:rPr lang="zh-TW" altLang="en-US" smtClean="0"/>
              <a:t>按一下以編輯母片標題樣式</a:t>
            </a:r>
            <a:endParaRPr lang="en-US" dirty="0"/>
          </a:p>
        </p:txBody>
      </p:sp>
      <p:sp>
        <p:nvSpPr>
          <p:cNvPr id="3" name="Content Placeholder 2"/>
          <p:cNvSpPr>
            <a:spLocks noGrp="1"/>
          </p:cNvSpPr>
          <p:nvPr>
            <p:ph idx="1"/>
          </p:nvPr>
        </p:nvSpPr>
        <p:spPr>
          <a:xfrm>
            <a:off x="838200" y="685800"/>
            <a:ext cx="6711696" cy="5020056"/>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dirty="0"/>
          </a:p>
        </p:txBody>
      </p:sp>
      <p:sp>
        <p:nvSpPr>
          <p:cNvPr id="4" name="Text Placeholder 3"/>
          <p:cNvSpPr>
            <a:spLocks noGrp="1"/>
          </p:cNvSpPr>
          <p:nvPr>
            <p:ph type="body" sz="half" idx="2"/>
          </p:nvPr>
        </p:nvSpPr>
        <p:spPr>
          <a:xfrm>
            <a:off x="8549640" y="2423160"/>
            <a:ext cx="3200400" cy="3291840"/>
          </a:xfrm>
        </p:spPr>
        <p:txBody>
          <a:bodyPr>
            <a:normAutofit/>
          </a:bodyPr>
          <a:lstStyle>
            <a:lvl1pPr marL="0" indent="0">
              <a:lnSpc>
                <a:spcPct val="100000"/>
              </a:lnSpc>
              <a:spcBef>
                <a:spcPts val="1000"/>
              </a:spcBef>
              <a:buNone/>
              <a:defRPr sz="1400">
                <a:solidFill>
                  <a:schemeClr val="accent1">
                    <a:lumMod val="7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smtClean="0"/>
              <a:t>按一下以編輯母片文字樣式</a:t>
            </a:r>
          </a:p>
        </p:txBody>
      </p:sp>
      <p:sp>
        <p:nvSpPr>
          <p:cNvPr id="5" name="Date Placeholder 4"/>
          <p:cNvSpPr>
            <a:spLocks noGrp="1"/>
          </p:cNvSpPr>
          <p:nvPr>
            <p:ph type="dt" sz="half" idx="10"/>
          </p:nvPr>
        </p:nvSpPr>
        <p:spPr/>
        <p:txBody>
          <a:bodyPr/>
          <a:lstStyle/>
          <a:p>
            <a:fld id="{DB2DBBDF-952B-4C57-81DB-6E6CE032DFC1}" type="datetime1">
              <a:rPr lang="zh-TW" altLang="en-US" smtClean="0"/>
              <a:t>2019/3/14</a:t>
            </a:fld>
            <a:endParaRPr lang="zh-TW" altLang="en-US"/>
          </a:p>
        </p:txBody>
      </p:sp>
      <p:sp>
        <p:nvSpPr>
          <p:cNvPr id="6" name="Footer Placeholder 5"/>
          <p:cNvSpPr>
            <a:spLocks noGrp="1"/>
          </p:cNvSpPr>
          <p:nvPr>
            <p:ph type="ftr" sz="quarter" idx="11"/>
          </p:nvPr>
        </p:nvSpPr>
        <p:spPr/>
        <p:txBody>
          <a:bodyPr/>
          <a:lstStyle/>
          <a:p>
            <a:endParaRPr lang="zh-TW" altLang="en-US"/>
          </a:p>
        </p:txBody>
      </p:sp>
      <p:grpSp>
        <p:nvGrpSpPr>
          <p:cNvPr id="9" name="Group 8"/>
          <p:cNvGrpSpPr>
            <a:grpSpLocks noChangeAspect="1"/>
          </p:cNvGrpSpPr>
          <p:nvPr/>
        </p:nvGrpSpPr>
        <p:grpSpPr>
          <a:xfrm>
            <a:off x="11401725" y="6229681"/>
            <a:ext cx="457200" cy="457200"/>
            <a:chOff x="11361456" y="6195813"/>
            <a:chExt cx="548640" cy="548640"/>
          </a:xfrm>
        </p:grpSpPr>
        <p:sp>
          <p:nvSpPr>
            <p:cNvPr id="10" name="Oval 9"/>
            <p:cNvSpPr/>
            <p:nvPr/>
          </p:nvSpPr>
          <p:spPr>
            <a:xfrm>
              <a:off x="11361456" y="6195813"/>
              <a:ext cx="548640" cy="548640"/>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sp>
        <p:sp>
          <p:nvSpPr>
            <p:cNvPr id="11" name="Oval 10"/>
            <p:cNvSpPr/>
            <p:nvPr/>
          </p:nvSpPr>
          <p:spPr>
            <a:xfrm>
              <a:off x="11396488" y="6230844"/>
              <a:ext cx="478576" cy="478578"/>
            </a:xfrm>
            <a:prstGeom prst="ellipse">
              <a:avLst/>
            </a:prstGeom>
            <a:noFill/>
            <a:ln w="12700" cap="flat" cmpd="sng" algn="ctr">
              <a:solidFill>
                <a:sysClr val="window" lastClr="FFFFFF"/>
              </a:solidFill>
              <a:prstDash val="solid"/>
            </a:ln>
            <a:effectLst/>
          </p:spPr>
        </p:sp>
      </p:grpSp>
      <p:sp>
        <p:nvSpPr>
          <p:cNvPr id="7" name="Slide Number Placeholder 6"/>
          <p:cNvSpPr>
            <a:spLocks noGrp="1"/>
          </p:cNvSpPr>
          <p:nvPr>
            <p:ph type="sldNum" sz="quarter" idx="12"/>
          </p:nvPr>
        </p:nvSpPr>
        <p:spPr/>
        <p:txBody>
          <a:bodyPr/>
          <a:lstStyle/>
          <a:p>
            <a:fld id="{883F4971-D35C-4F03-91D8-BF356EE98478}" type="slidenum">
              <a:rPr lang="zh-TW" altLang="en-US" smtClean="0"/>
              <a:t>‹#›</a:t>
            </a:fld>
            <a:endParaRPr lang="zh-TW" altLang="en-US"/>
          </a:p>
        </p:txBody>
      </p:sp>
    </p:spTree>
    <p:extLst>
      <p:ext uri="{BB962C8B-B14F-4D97-AF65-F5344CB8AC3E}">
        <p14:creationId xmlns:p14="http://schemas.microsoft.com/office/powerpoint/2010/main" val="18146364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TW" altLang="en-US" smtClean="0"/>
              <a:t>按一下以編輯母片標題樣式</a:t>
            </a:r>
            <a:endParaRPr lang="en-US" dirty="0"/>
          </a:p>
        </p:txBody>
      </p:sp>
      <p:sp>
        <p:nvSpPr>
          <p:cNvPr id="3" name="Content Placeholder 2"/>
          <p:cNvSpPr>
            <a:spLocks noGrp="1"/>
          </p:cNvSpPr>
          <p:nvPr>
            <p:ph idx="1"/>
          </p:nvPr>
        </p:nvSpPr>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dirty="0"/>
          </a:p>
        </p:txBody>
      </p:sp>
      <p:sp>
        <p:nvSpPr>
          <p:cNvPr id="4" name="Date Placeholder 3"/>
          <p:cNvSpPr>
            <a:spLocks noGrp="1"/>
          </p:cNvSpPr>
          <p:nvPr>
            <p:ph type="dt" sz="half" idx="10"/>
          </p:nvPr>
        </p:nvSpPr>
        <p:spPr/>
        <p:txBody>
          <a:bodyPr/>
          <a:lstStyle/>
          <a:p>
            <a:fld id="{04A545FD-7ED2-4215-A40C-258832EDC782}" type="datetime1">
              <a:rPr lang="zh-TW" altLang="en-US" smtClean="0"/>
              <a:t>2019/3/14</a:t>
            </a:fld>
            <a:endParaRPr lang="zh-TW" altLang="en-US"/>
          </a:p>
        </p:txBody>
      </p:sp>
      <p:sp>
        <p:nvSpPr>
          <p:cNvPr id="5" name="Footer Placeholder 4"/>
          <p:cNvSpPr>
            <a:spLocks noGrp="1"/>
          </p:cNvSpPr>
          <p:nvPr>
            <p:ph type="ftr" sz="quarter" idx="11"/>
          </p:nvPr>
        </p:nvSpPr>
        <p:spPr/>
        <p:txBody>
          <a:bodyPr/>
          <a:lstStyle/>
          <a:p>
            <a:endParaRPr lang="zh-TW" altLang="en-US"/>
          </a:p>
        </p:txBody>
      </p:sp>
      <p:sp>
        <p:nvSpPr>
          <p:cNvPr id="6" name="Slide Number Placeholder 5"/>
          <p:cNvSpPr>
            <a:spLocks noGrp="1"/>
          </p:cNvSpPr>
          <p:nvPr>
            <p:ph type="sldNum" sz="quarter" idx="12"/>
          </p:nvPr>
        </p:nvSpPr>
        <p:spPr/>
        <p:txBody>
          <a:bodyPr/>
          <a:lstStyle/>
          <a:p>
            <a:fld id="{883F4971-D35C-4F03-91D8-BF356EE98478}" type="slidenum">
              <a:rPr lang="zh-TW" altLang="en-US" smtClean="0"/>
              <a:t>‹#›</a:t>
            </a:fld>
            <a:endParaRPr lang="zh-TW" altLang="en-US"/>
          </a:p>
        </p:txBody>
      </p:sp>
    </p:spTree>
    <p:extLst>
      <p:ext uri="{BB962C8B-B14F-4D97-AF65-F5344CB8AC3E}">
        <p14:creationId xmlns:p14="http://schemas.microsoft.com/office/powerpoint/2010/main" val="97672808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picTx" preserve="1">
  <p:cSld name="含標題的圖片">
    <p:spTree>
      <p:nvGrpSpPr>
        <p:cNvPr id="1" name=""/>
        <p:cNvGrpSpPr/>
        <p:nvPr/>
      </p:nvGrpSpPr>
      <p:grpSpPr>
        <a:xfrm>
          <a:off x="0" y="0"/>
          <a:ext cx="0" cy="0"/>
          <a:chOff x="0" y="0"/>
          <a:chExt cx="0" cy="0"/>
        </a:xfrm>
      </p:grpSpPr>
      <p:sp>
        <p:nvSpPr>
          <p:cNvPr id="11" name="Rectangle 10"/>
          <p:cNvSpPr/>
          <p:nvPr/>
        </p:nvSpPr>
        <p:spPr>
          <a:xfrm>
            <a:off x="8303740" y="0"/>
            <a:ext cx="3888259" cy="6857999"/>
          </a:xfrm>
          <a:prstGeom prst="rect">
            <a:avLst/>
          </a:prstGeom>
          <a:blipFill dpi="0" rotWithShape="1">
            <a:blip r:embed="rId2">
              <a:alphaModFix amt="6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549640" y="685800"/>
            <a:ext cx="3200400" cy="1737360"/>
          </a:xfrm>
        </p:spPr>
        <p:txBody>
          <a:bodyPr anchor="b">
            <a:normAutofit/>
          </a:bodyPr>
          <a:lstStyle>
            <a:lvl1pPr>
              <a:defRPr sz="3200" b="1"/>
            </a:lvl1pPr>
          </a:lstStyle>
          <a:p>
            <a:r>
              <a:rPr lang="zh-TW" altLang="en-US" smtClean="0"/>
              <a:t>按一下以編輯母片標題樣式</a:t>
            </a:r>
            <a:endParaRPr lang="en-US" dirty="0"/>
          </a:p>
        </p:txBody>
      </p:sp>
      <p:sp>
        <p:nvSpPr>
          <p:cNvPr id="3" name="Picture Placeholder 2"/>
          <p:cNvSpPr>
            <a:spLocks noGrp="1" noChangeAspect="1"/>
          </p:cNvSpPr>
          <p:nvPr>
            <p:ph type="pic" idx="1"/>
          </p:nvPr>
        </p:nvSpPr>
        <p:spPr>
          <a:xfrm>
            <a:off x="0" y="0"/>
            <a:ext cx="8303740" cy="6858000"/>
          </a:xfrm>
          <a:solidFill>
            <a:schemeClr val="tx2">
              <a:lumMod val="20000"/>
              <a:lumOff val="80000"/>
            </a:schemeClr>
          </a:solidFill>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zh-TW" altLang="en-US" smtClean="0"/>
              <a:t>按一下圖示以新增圖片</a:t>
            </a:r>
            <a:endParaRPr lang="en-US" dirty="0"/>
          </a:p>
        </p:txBody>
      </p:sp>
      <p:sp>
        <p:nvSpPr>
          <p:cNvPr id="4" name="Text Placeholder 3"/>
          <p:cNvSpPr>
            <a:spLocks noGrp="1"/>
          </p:cNvSpPr>
          <p:nvPr>
            <p:ph type="body" sz="half" idx="2"/>
          </p:nvPr>
        </p:nvSpPr>
        <p:spPr>
          <a:xfrm>
            <a:off x="8549640" y="2423160"/>
            <a:ext cx="3200400" cy="3291840"/>
          </a:xfrm>
        </p:spPr>
        <p:txBody>
          <a:bodyPr>
            <a:normAutofit/>
          </a:bodyPr>
          <a:lstStyle>
            <a:lvl1pPr marL="0" indent="0">
              <a:lnSpc>
                <a:spcPct val="100000"/>
              </a:lnSpc>
              <a:spcBef>
                <a:spcPts val="1000"/>
              </a:spcBef>
              <a:buNone/>
              <a:defRPr sz="1400">
                <a:solidFill>
                  <a:schemeClr val="accent1">
                    <a:lumMod val="7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smtClean="0"/>
              <a:t>按一下以編輯母片文字樣式</a:t>
            </a:r>
          </a:p>
        </p:txBody>
      </p:sp>
      <p:sp>
        <p:nvSpPr>
          <p:cNvPr id="5" name="Date Placeholder 4"/>
          <p:cNvSpPr>
            <a:spLocks noGrp="1"/>
          </p:cNvSpPr>
          <p:nvPr>
            <p:ph type="dt" sz="half" idx="10"/>
          </p:nvPr>
        </p:nvSpPr>
        <p:spPr/>
        <p:txBody>
          <a:bodyPr/>
          <a:lstStyle/>
          <a:p>
            <a:fld id="{63A1D73F-301D-4F5F-BBA0-B695CF7A6A53}" type="datetime1">
              <a:rPr lang="zh-TW" altLang="en-US" smtClean="0"/>
              <a:t>2019/3/14</a:t>
            </a:fld>
            <a:endParaRPr lang="zh-TW" altLang="en-US"/>
          </a:p>
        </p:txBody>
      </p:sp>
      <p:grpSp>
        <p:nvGrpSpPr>
          <p:cNvPr id="8" name="Group 7"/>
          <p:cNvGrpSpPr>
            <a:grpSpLocks noChangeAspect="1"/>
          </p:cNvGrpSpPr>
          <p:nvPr/>
        </p:nvGrpSpPr>
        <p:grpSpPr>
          <a:xfrm>
            <a:off x="11401725" y="6229681"/>
            <a:ext cx="457200" cy="457200"/>
            <a:chOff x="11361456" y="6195813"/>
            <a:chExt cx="548640" cy="548640"/>
          </a:xfrm>
        </p:grpSpPr>
        <p:sp>
          <p:nvSpPr>
            <p:cNvPr id="9" name="Oval 8"/>
            <p:cNvSpPr/>
            <p:nvPr/>
          </p:nvSpPr>
          <p:spPr>
            <a:xfrm>
              <a:off x="11361456" y="6195813"/>
              <a:ext cx="548640" cy="548640"/>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sp>
        <p:sp>
          <p:nvSpPr>
            <p:cNvPr id="10" name="Oval 9"/>
            <p:cNvSpPr/>
            <p:nvPr/>
          </p:nvSpPr>
          <p:spPr>
            <a:xfrm>
              <a:off x="11396488" y="6230844"/>
              <a:ext cx="478576" cy="478578"/>
            </a:xfrm>
            <a:prstGeom prst="ellipse">
              <a:avLst/>
            </a:prstGeom>
            <a:noFill/>
            <a:ln w="12700" cap="flat" cmpd="sng" algn="ctr">
              <a:solidFill>
                <a:sysClr val="window" lastClr="FFFFFF"/>
              </a:solidFill>
              <a:prstDash val="solid"/>
            </a:ln>
            <a:effectLst/>
          </p:spPr>
        </p:sp>
      </p:grpSp>
      <p:sp>
        <p:nvSpPr>
          <p:cNvPr id="7" name="Slide Number Placeholder 6"/>
          <p:cNvSpPr>
            <a:spLocks noGrp="1"/>
          </p:cNvSpPr>
          <p:nvPr>
            <p:ph type="sldNum" sz="quarter" idx="12"/>
          </p:nvPr>
        </p:nvSpPr>
        <p:spPr/>
        <p:txBody>
          <a:bodyPr/>
          <a:lstStyle/>
          <a:p>
            <a:fld id="{883F4971-D35C-4F03-91D8-BF356EE98478}" type="slidenum">
              <a:rPr lang="zh-TW" altLang="en-US" smtClean="0"/>
              <a:t>‹#›</a:t>
            </a:fld>
            <a:endParaRPr lang="zh-TW" altLang="en-US"/>
          </a:p>
        </p:txBody>
      </p:sp>
    </p:spTree>
    <p:extLst>
      <p:ext uri="{BB962C8B-B14F-4D97-AF65-F5344CB8AC3E}">
        <p14:creationId xmlns:p14="http://schemas.microsoft.com/office/powerpoint/2010/main" val="96858049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TW" altLang="en-US" smtClean="0"/>
              <a:t>按一下以編輯母片標題樣式</a:t>
            </a:r>
            <a:endParaRPr lang="en-US" dirty="0"/>
          </a:p>
        </p:txBody>
      </p:sp>
      <p:sp>
        <p:nvSpPr>
          <p:cNvPr id="3" name="Vertical Text Placeholder 2"/>
          <p:cNvSpPr>
            <a:spLocks noGrp="1"/>
          </p:cNvSpPr>
          <p:nvPr>
            <p:ph type="body" orient="vert" idx="1"/>
          </p:nvPr>
        </p:nvSpPr>
        <p:spPr/>
        <p:txBody>
          <a:bodyPr vert="eaVe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dirty="0"/>
          </a:p>
        </p:txBody>
      </p:sp>
      <p:sp>
        <p:nvSpPr>
          <p:cNvPr id="4" name="Date Placeholder 3"/>
          <p:cNvSpPr>
            <a:spLocks noGrp="1"/>
          </p:cNvSpPr>
          <p:nvPr>
            <p:ph type="dt" sz="half" idx="10"/>
          </p:nvPr>
        </p:nvSpPr>
        <p:spPr/>
        <p:txBody>
          <a:bodyPr/>
          <a:lstStyle/>
          <a:p>
            <a:fld id="{683521B6-A8CC-45A6-B639-CD6401C0B17D}" type="datetime1">
              <a:rPr lang="zh-TW" altLang="en-US" smtClean="0"/>
              <a:t>2019/3/14</a:t>
            </a:fld>
            <a:endParaRPr lang="zh-TW" altLang="en-US"/>
          </a:p>
        </p:txBody>
      </p:sp>
      <p:sp>
        <p:nvSpPr>
          <p:cNvPr id="5" name="Footer Placeholder 4"/>
          <p:cNvSpPr>
            <a:spLocks noGrp="1"/>
          </p:cNvSpPr>
          <p:nvPr>
            <p:ph type="ftr" sz="quarter" idx="11"/>
          </p:nvPr>
        </p:nvSpPr>
        <p:spPr/>
        <p:txBody>
          <a:bodyPr/>
          <a:lstStyle/>
          <a:p>
            <a:endParaRPr lang="zh-TW" altLang="en-US"/>
          </a:p>
        </p:txBody>
      </p:sp>
      <p:sp>
        <p:nvSpPr>
          <p:cNvPr id="6" name="Slide Number Placeholder 5"/>
          <p:cNvSpPr>
            <a:spLocks noGrp="1"/>
          </p:cNvSpPr>
          <p:nvPr>
            <p:ph type="sldNum" sz="quarter" idx="12"/>
          </p:nvPr>
        </p:nvSpPr>
        <p:spPr/>
        <p:txBody>
          <a:bodyPr/>
          <a:lstStyle/>
          <a:p>
            <a:fld id="{883F4971-D35C-4F03-91D8-BF356EE98478}" type="slidenum">
              <a:rPr lang="zh-TW" altLang="en-US" smtClean="0"/>
              <a:t>‹#›</a:t>
            </a:fld>
            <a:endParaRPr lang="zh-TW" altLang="en-US"/>
          </a:p>
        </p:txBody>
      </p:sp>
    </p:spTree>
    <p:extLst>
      <p:ext uri="{BB962C8B-B14F-4D97-AF65-F5344CB8AC3E}">
        <p14:creationId xmlns:p14="http://schemas.microsoft.com/office/powerpoint/2010/main" val="114533937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533400"/>
            <a:ext cx="2552700" cy="5638800"/>
          </a:xfrm>
        </p:spPr>
        <p:txBody>
          <a:bodyPr vert="eaVert"/>
          <a:lstStyle/>
          <a:p>
            <a:r>
              <a:rPr lang="zh-TW" altLang="en-US" smtClean="0"/>
              <a:t>按一下以編輯母片標題樣式</a:t>
            </a:r>
            <a:endParaRPr lang="en-US" dirty="0"/>
          </a:p>
        </p:txBody>
      </p:sp>
      <p:sp>
        <p:nvSpPr>
          <p:cNvPr id="3" name="Vertical Text Placeholder 2"/>
          <p:cNvSpPr>
            <a:spLocks noGrp="1"/>
          </p:cNvSpPr>
          <p:nvPr>
            <p:ph type="body" orient="vert" idx="1"/>
          </p:nvPr>
        </p:nvSpPr>
        <p:spPr>
          <a:xfrm>
            <a:off x="1066800" y="533400"/>
            <a:ext cx="7505700" cy="5638800"/>
          </a:xfrm>
        </p:spPr>
        <p:txBody>
          <a:bodyPr vert="eaVe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dirty="0"/>
          </a:p>
        </p:txBody>
      </p:sp>
      <p:sp>
        <p:nvSpPr>
          <p:cNvPr id="4" name="Date Placeholder 3"/>
          <p:cNvSpPr>
            <a:spLocks noGrp="1"/>
          </p:cNvSpPr>
          <p:nvPr>
            <p:ph type="dt" sz="half" idx="10"/>
          </p:nvPr>
        </p:nvSpPr>
        <p:spPr/>
        <p:txBody>
          <a:bodyPr/>
          <a:lstStyle/>
          <a:p>
            <a:fld id="{55B8C966-DE4C-46E5-9C29-958784B804EC}" type="datetime1">
              <a:rPr lang="zh-TW" altLang="en-US" smtClean="0"/>
              <a:t>2019/3/14</a:t>
            </a:fld>
            <a:endParaRPr lang="zh-TW" altLang="en-US"/>
          </a:p>
        </p:txBody>
      </p:sp>
      <p:sp>
        <p:nvSpPr>
          <p:cNvPr id="5" name="Footer Placeholder 4"/>
          <p:cNvSpPr>
            <a:spLocks noGrp="1"/>
          </p:cNvSpPr>
          <p:nvPr>
            <p:ph type="ftr" sz="quarter" idx="11"/>
          </p:nvPr>
        </p:nvSpPr>
        <p:spPr/>
        <p:txBody>
          <a:bodyPr/>
          <a:lstStyle/>
          <a:p>
            <a:endParaRPr lang="zh-TW" altLang="en-US"/>
          </a:p>
        </p:txBody>
      </p:sp>
      <p:sp>
        <p:nvSpPr>
          <p:cNvPr id="6" name="Slide Number Placeholder 5"/>
          <p:cNvSpPr>
            <a:spLocks noGrp="1"/>
          </p:cNvSpPr>
          <p:nvPr>
            <p:ph type="sldNum" sz="quarter" idx="12"/>
          </p:nvPr>
        </p:nvSpPr>
        <p:spPr/>
        <p:txBody>
          <a:bodyPr/>
          <a:lstStyle/>
          <a:p>
            <a:fld id="{883F4971-D35C-4F03-91D8-BF356EE98478}" type="slidenum">
              <a:rPr lang="zh-TW" altLang="en-US" smtClean="0"/>
              <a:t>‹#›</a:t>
            </a:fld>
            <a:endParaRPr lang="zh-TW" altLang="en-US"/>
          </a:p>
        </p:txBody>
      </p:sp>
    </p:spTree>
    <p:extLst>
      <p:ext uri="{BB962C8B-B14F-4D97-AF65-F5344CB8AC3E}">
        <p14:creationId xmlns:p14="http://schemas.microsoft.com/office/powerpoint/2010/main" val="22006131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章節標題">
    <p:spTree>
      <p:nvGrpSpPr>
        <p:cNvPr id="1" name=""/>
        <p:cNvGrpSpPr/>
        <p:nvPr/>
      </p:nvGrpSpPr>
      <p:grpSpPr>
        <a:xfrm>
          <a:off x="0" y="0"/>
          <a:ext cx="0" cy="0"/>
          <a:chOff x="0" y="0"/>
          <a:chExt cx="0" cy="0"/>
        </a:xfrm>
      </p:grpSpPr>
      <p:sp>
        <p:nvSpPr>
          <p:cNvPr id="2" name="Title 1"/>
          <p:cNvSpPr>
            <a:spLocks noGrp="1"/>
          </p:cNvSpPr>
          <p:nvPr>
            <p:ph type="title"/>
          </p:nvPr>
        </p:nvSpPr>
        <p:spPr>
          <a:xfrm>
            <a:off x="831850" y="1712423"/>
            <a:ext cx="10515600" cy="2851208"/>
          </a:xfrm>
        </p:spPr>
        <p:txBody>
          <a:bodyPr anchor="b">
            <a:normAutofit/>
          </a:bodyPr>
          <a:lstStyle>
            <a:lvl1pPr>
              <a:defRPr sz="6000" b="0"/>
            </a:lvl1pPr>
          </a:lstStyle>
          <a:p>
            <a:r>
              <a:rPr lang="zh-TW" altLang="en-US" smtClean="0"/>
              <a:t>按一下以編輯母片標題樣式</a:t>
            </a:r>
            <a:endParaRPr lang="en-US" dirty="0"/>
          </a:p>
        </p:txBody>
      </p:sp>
      <p:sp>
        <p:nvSpPr>
          <p:cNvPr id="3" name="Text Placeholder 2"/>
          <p:cNvSpPr>
            <a:spLocks noGrp="1"/>
          </p:cNvSpPr>
          <p:nvPr>
            <p:ph type="body" idx="1"/>
          </p:nvPr>
        </p:nvSpPr>
        <p:spPr>
          <a:xfrm>
            <a:off x="831850" y="4552633"/>
            <a:ext cx="10515600" cy="1500187"/>
          </a:xfrm>
        </p:spPr>
        <p:txBody>
          <a:bodyPr anchor="t">
            <a:normAutofit/>
          </a:bodyPr>
          <a:lstStyle>
            <a:lvl1pPr marL="0" indent="0">
              <a:buNone/>
              <a:defRPr sz="24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TW" altLang="en-US" smtClean="0"/>
              <a:t>按一下以編輯母片文字樣式</a:t>
            </a:r>
          </a:p>
        </p:txBody>
      </p:sp>
      <p:sp>
        <p:nvSpPr>
          <p:cNvPr id="4" name="Date Placeholder 3"/>
          <p:cNvSpPr>
            <a:spLocks noGrp="1"/>
          </p:cNvSpPr>
          <p:nvPr>
            <p:ph type="dt" sz="half" idx="10"/>
          </p:nvPr>
        </p:nvSpPr>
        <p:spPr/>
        <p:txBody>
          <a:bodyPr/>
          <a:lstStyle/>
          <a:p>
            <a:fld id="{7DBE1606-0DF0-4DCF-AB1E-2BBD248E26B4}" type="datetime1">
              <a:rPr lang="zh-TW" altLang="en-US" smtClean="0"/>
              <a:t>2019/3/14</a:t>
            </a:fld>
            <a:endParaRPr lang="zh-TW" altLang="en-US"/>
          </a:p>
        </p:txBody>
      </p:sp>
      <p:sp>
        <p:nvSpPr>
          <p:cNvPr id="5" name="Footer Placeholder 4"/>
          <p:cNvSpPr>
            <a:spLocks noGrp="1"/>
          </p:cNvSpPr>
          <p:nvPr>
            <p:ph type="ftr" sz="quarter" idx="11"/>
          </p:nvPr>
        </p:nvSpPr>
        <p:spPr/>
        <p:txBody>
          <a:bodyPr/>
          <a:lstStyle/>
          <a:p>
            <a:endParaRPr lang="zh-TW" altLang="en-US"/>
          </a:p>
        </p:txBody>
      </p:sp>
      <p:sp>
        <p:nvSpPr>
          <p:cNvPr id="6" name="Slide Number Placeholder 5"/>
          <p:cNvSpPr>
            <a:spLocks noGrp="1"/>
          </p:cNvSpPr>
          <p:nvPr>
            <p:ph type="sldNum" sz="quarter" idx="12"/>
          </p:nvPr>
        </p:nvSpPr>
        <p:spPr/>
        <p:txBody>
          <a:bodyPr/>
          <a:lstStyle/>
          <a:p>
            <a:fld id="{883F4971-D35C-4F03-91D8-BF356EE98478}" type="slidenum">
              <a:rPr lang="zh-TW" altLang="en-US" smtClean="0"/>
              <a:t>‹#›</a:t>
            </a:fld>
            <a:endParaRPr lang="zh-TW" altLang="en-US"/>
          </a:p>
        </p:txBody>
      </p:sp>
    </p:spTree>
    <p:extLst>
      <p:ext uri="{BB962C8B-B14F-4D97-AF65-F5344CB8AC3E}">
        <p14:creationId xmlns:p14="http://schemas.microsoft.com/office/powerpoint/2010/main" val="260456454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TW" altLang="en-US" smtClean="0"/>
              <a:t>按一下以編輯母片標題樣式</a:t>
            </a:r>
            <a:endParaRPr lang="en-US" dirty="0"/>
          </a:p>
        </p:txBody>
      </p:sp>
      <p:sp>
        <p:nvSpPr>
          <p:cNvPr id="3" name="Content Placeholder 2"/>
          <p:cNvSpPr>
            <a:spLocks noGrp="1"/>
          </p:cNvSpPr>
          <p:nvPr>
            <p:ph sz="half" idx="1"/>
          </p:nvPr>
        </p:nvSpPr>
        <p:spPr>
          <a:xfrm>
            <a:off x="845127" y="1828800"/>
            <a:ext cx="5181600" cy="4351337"/>
          </a:xfrm>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dirty="0"/>
          </a:p>
        </p:txBody>
      </p:sp>
      <p:sp>
        <p:nvSpPr>
          <p:cNvPr id="4" name="Content Placeholder 3"/>
          <p:cNvSpPr>
            <a:spLocks noGrp="1"/>
          </p:cNvSpPr>
          <p:nvPr>
            <p:ph sz="half" idx="2"/>
          </p:nvPr>
        </p:nvSpPr>
        <p:spPr>
          <a:xfrm>
            <a:off x="6172200" y="1828800"/>
            <a:ext cx="5181600" cy="4351337"/>
          </a:xfrm>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dirty="0"/>
          </a:p>
        </p:txBody>
      </p:sp>
      <p:sp>
        <p:nvSpPr>
          <p:cNvPr id="5" name="Date Placeholder 4"/>
          <p:cNvSpPr>
            <a:spLocks noGrp="1"/>
          </p:cNvSpPr>
          <p:nvPr>
            <p:ph type="dt" sz="half" idx="10"/>
          </p:nvPr>
        </p:nvSpPr>
        <p:spPr/>
        <p:txBody>
          <a:bodyPr/>
          <a:lstStyle/>
          <a:p>
            <a:fld id="{E4BF401D-31FF-41E1-ACA9-D2E91A13C964}" type="datetime1">
              <a:rPr lang="zh-TW" altLang="en-US" smtClean="0"/>
              <a:t>2019/3/14</a:t>
            </a:fld>
            <a:endParaRPr lang="zh-TW" altLang="en-US"/>
          </a:p>
        </p:txBody>
      </p:sp>
      <p:sp>
        <p:nvSpPr>
          <p:cNvPr id="6" name="Footer Placeholder 5"/>
          <p:cNvSpPr>
            <a:spLocks noGrp="1"/>
          </p:cNvSpPr>
          <p:nvPr>
            <p:ph type="ftr" sz="quarter" idx="11"/>
          </p:nvPr>
        </p:nvSpPr>
        <p:spPr/>
        <p:txBody>
          <a:bodyPr/>
          <a:lstStyle/>
          <a:p>
            <a:endParaRPr lang="zh-TW" altLang="en-US"/>
          </a:p>
        </p:txBody>
      </p:sp>
      <p:sp>
        <p:nvSpPr>
          <p:cNvPr id="7" name="Slide Number Placeholder 6"/>
          <p:cNvSpPr>
            <a:spLocks noGrp="1"/>
          </p:cNvSpPr>
          <p:nvPr>
            <p:ph type="sldNum" sz="quarter" idx="12"/>
          </p:nvPr>
        </p:nvSpPr>
        <p:spPr/>
        <p:txBody>
          <a:bodyPr/>
          <a:lstStyle/>
          <a:p>
            <a:fld id="{883F4971-D35C-4F03-91D8-BF356EE98478}" type="slidenum">
              <a:rPr lang="zh-TW" altLang="en-US" smtClean="0"/>
              <a:t>‹#›</a:t>
            </a:fld>
            <a:endParaRPr lang="zh-TW" altLang="en-US"/>
          </a:p>
        </p:txBody>
      </p:sp>
    </p:spTree>
    <p:extLst>
      <p:ext uri="{BB962C8B-B14F-4D97-AF65-F5344CB8AC3E}">
        <p14:creationId xmlns:p14="http://schemas.microsoft.com/office/powerpoint/2010/main" val="66833078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比對">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845127" y="1681850"/>
            <a:ext cx="5156200" cy="825699"/>
          </a:xfrm>
        </p:spPr>
        <p:txBody>
          <a:bodyPr anchor="b">
            <a:normAutofit/>
          </a:bodyPr>
          <a:lstStyle>
            <a:lvl1pPr marL="0" indent="0">
              <a:spcBef>
                <a:spcPts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按一下以編輯母片文字樣式</a:t>
            </a:r>
          </a:p>
        </p:txBody>
      </p:sp>
      <p:sp>
        <p:nvSpPr>
          <p:cNvPr id="4" name="Content Placeholder 3"/>
          <p:cNvSpPr>
            <a:spLocks noGrp="1"/>
          </p:cNvSpPr>
          <p:nvPr>
            <p:ph sz="half" idx="2"/>
          </p:nvPr>
        </p:nvSpPr>
        <p:spPr>
          <a:xfrm>
            <a:off x="845127" y="2507550"/>
            <a:ext cx="5156200" cy="3680525"/>
          </a:xfrm>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dirty="0"/>
          </a:p>
        </p:txBody>
      </p:sp>
      <p:sp>
        <p:nvSpPr>
          <p:cNvPr id="5" name="Text Placeholder 4"/>
          <p:cNvSpPr>
            <a:spLocks noGrp="1"/>
          </p:cNvSpPr>
          <p:nvPr>
            <p:ph type="body" sz="quarter" idx="3"/>
          </p:nvPr>
        </p:nvSpPr>
        <p:spPr>
          <a:xfrm>
            <a:off x="6172200" y="1681851"/>
            <a:ext cx="5181601" cy="825698"/>
          </a:xfrm>
        </p:spPr>
        <p:txBody>
          <a:bodyPr anchor="b"/>
          <a:lstStyle>
            <a:lvl1pPr marL="0" indent="0">
              <a:spcBef>
                <a:spcPts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按一下以編輯母片文字樣式</a:t>
            </a:r>
          </a:p>
        </p:txBody>
      </p:sp>
      <p:sp>
        <p:nvSpPr>
          <p:cNvPr id="6" name="Content Placeholder 5"/>
          <p:cNvSpPr>
            <a:spLocks noGrp="1"/>
          </p:cNvSpPr>
          <p:nvPr>
            <p:ph sz="quarter" idx="4"/>
          </p:nvPr>
        </p:nvSpPr>
        <p:spPr>
          <a:xfrm>
            <a:off x="6172200" y="2507550"/>
            <a:ext cx="5181601" cy="3680525"/>
          </a:xfrm>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a:p>
        </p:txBody>
      </p:sp>
      <p:sp>
        <p:nvSpPr>
          <p:cNvPr id="7" name="Date Placeholder 6"/>
          <p:cNvSpPr>
            <a:spLocks noGrp="1"/>
          </p:cNvSpPr>
          <p:nvPr>
            <p:ph type="dt" sz="half" idx="10"/>
          </p:nvPr>
        </p:nvSpPr>
        <p:spPr/>
        <p:txBody>
          <a:bodyPr/>
          <a:lstStyle/>
          <a:p>
            <a:fld id="{AEE3596E-EC15-4603-8505-3E0F63CDBBF3}" type="datetime1">
              <a:rPr lang="zh-TW" altLang="en-US" smtClean="0"/>
              <a:t>2019/3/14</a:t>
            </a:fld>
            <a:endParaRPr lang="zh-TW" altLang="en-US"/>
          </a:p>
        </p:txBody>
      </p:sp>
      <p:sp>
        <p:nvSpPr>
          <p:cNvPr id="8" name="Footer Placeholder 7"/>
          <p:cNvSpPr>
            <a:spLocks noGrp="1"/>
          </p:cNvSpPr>
          <p:nvPr>
            <p:ph type="ftr" sz="quarter" idx="11"/>
          </p:nvPr>
        </p:nvSpPr>
        <p:spPr/>
        <p:txBody>
          <a:bodyPr/>
          <a:lstStyle/>
          <a:p>
            <a:endParaRPr lang="zh-TW" altLang="en-US"/>
          </a:p>
        </p:txBody>
      </p:sp>
      <p:sp>
        <p:nvSpPr>
          <p:cNvPr id="9" name="Slide Number Placeholder 8"/>
          <p:cNvSpPr>
            <a:spLocks noGrp="1"/>
          </p:cNvSpPr>
          <p:nvPr>
            <p:ph type="sldNum" sz="quarter" idx="12"/>
          </p:nvPr>
        </p:nvSpPr>
        <p:spPr/>
        <p:txBody>
          <a:bodyPr/>
          <a:lstStyle/>
          <a:p>
            <a:fld id="{883F4971-D35C-4F03-91D8-BF356EE98478}" type="slidenum">
              <a:rPr lang="zh-TW" altLang="en-US" smtClean="0"/>
              <a:t>‹#›</a:t>
            </a:fld>
            <a:endParaRPr lang="zh-TW" altLang="en-US"/>
          </a:p>
        </p:txBody>
      </p:sp>
      <p:sp>
        <p:nvSpPr>
          <p:cNvPr id="10" name="Title 9"/>
          <p:cNvSpPr>
            <a:spLocks noGrp="1"/>
          </p:cNvSpPr>
          <p:nvPr>
            <p:ph type="title"/>
          </p:nvPr>
        </p:nvSpPr>
        <p:spPr/>
        <p:txBody>
          <a:bodyPr/>
          <a:lstStyle/>
          <a:p>
            <a:r>
              <a:rPr lang="zh-TW" altLang="en-US" smtClean="0"/>
              <a:t>按一下以編輯母片標題樣式</a:t>
            </a:r>
            <a:endParaRPr lang="en-US" dirty="0"/>
          </a:p>
        </p:txBody>
      </p:sp>
    </p:spTree>
    <p:extLst>
      <p:ext uri="{BB962C8B-B14F-4D97-AF65-F5344CB8AC3E}">
        <p14:creationId xmlns:p14="http://schemas.microsoft.com/office/powerpoint/2010/main" val="376820175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只有標題">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1D576CF8-3BBF-46FF-85EB-27F7C9BD43BE}" type="datetime1">
              <a:rPr lang="zh-TW" altLang="en-US" smtClean="0"/>
              <a:t>2019/3/14</a:t>
            </a:fld>
            <a:endParaRPr lang="zh-TW" altLang="en-US"/>
          </a:p>
        </p:txBody>
      </p:sp>
      <p:sp>
        <p:nvSpPr>
          <p:cNvPr id="4" name="Footer Placeholder 3"/>
          <p:cNvSpPr>
            <a:spLocks noGrp="1"/>
          </p:cNvSpPr>
          <p:nvPr>
            <p:ph type="ftr" sz="quarter" idx="11"/>
          </p:nvPr>
        </p:nvSpPr>
        <p:spPr/>
        <p:txBody>
          <a:bodyPr/>
          <a:lstStyle/>
          <a:p>
            <a:endParaRPr lang="zh-TW" altLang="en-US"/>
          </a:p>
        </p:txBody>
      </p:sp>
      <p:sp>
        <p:nvSpPr>
          <p:cNvPr id="5" name="Slide Number Placeholder 4"/>
          <p:cNvSpPr>
            <a:spLocks noGrp="1"/>
          </p:cNvSpPr>
          <p:nvPr>
            <p:ph type="sldNum" sz="quarter" idx="12"/>
          </p:nvPr>
        </p:nvSpPr>
        <p:spPr/>
        <p:txBody>
          <a:bodyPr/>
          <a:lstStyle/>
          <a:p>
            <a:fld id="{883F4971-D35C-4F03-91D8-BF356EE98478}" type="slidenum">
              <a:rPr lang="zh-TW" altLang="en-US" smtClean="0"/>
              <a:t>‹#›</a:t>
            </a:fld>
            <a:endParaRPr lang="zh-TW" altLang="en-US"/>
          </a:p>
        </p:txBody>
      </p:sp>
      <p:sp>
        <p:nvSpPr>
          <p:cNvPr id="6" name="Title 5"/>
          <p:cNvSpPr>
            <a:spLocks noGrp="1"/>
          </p:cNvSpPr>
          <p:nvPr>
            <p:ph type="title"/>
          </p:nvPr>
        </p:nvSpPr>
        <p:spPr/>
        <p:txBody>
          <a:bodyPr/>
          <a:lstStyle/>
          <a:p>
            <a:r>
              <a:rPr lang="zh-TW" altLang="en-US" smtClean="0"/>
              <a:t>按一下以編輯母片標題樣式</a:t>
            </a:r>
            <a:endParaRPr lang="en-US"/>
          </a:p>
        </p:txBody>
      </p:sp>
    </p:spTree>
    <p:extLst>
      <p:ext uri="{BB962C8B-B14F-4D97-AF65-F5344CB8AC3E}">
        <p14:creationId xmlns:p14="http://schemas.microsoft.com/office/powerpoint/2010/main" val="262228100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E501527-47C5-4F53-B542-FD4D70D634C9}" type="datetime1">
              <a:rPr lang="zh-TW" altLang="en-US" smtClean="0"/>
              <a:t>2019/3/14</a:t>
            </a:fld>
            <a:endParaRPr lang="zh-TW" altLang="en-US"/>
          </a:p>
        </p:txBody>
      </p:sp>
      <p:sp>
        <p:nvSpPr>
          <p:cNvPr id="3" name="Footer Placeholder 2"/>
          <p:cNvSpPr>
            <a:spLocks noGrp="1"/>
          </p:cNvSpPr>
          <p:nvPr>
            <p:ph type="ftr" sz="quarter" idx="11"/>
          </p:nvPr>
        </p:nvSpPr>
        <p:spPr/>
        <p:txBody>
          <a:bodyPr/>
          <a:lstStyle/>
          <a:p>
            <a:endParaRPr lang="zh-TW" altLang="en-US"/>
          </a:p>
        </p:txBody>
      </p:sp>
      <p:sp>
        <p:nvSpPr>
          <p:cNvPr id="4" name="Slide Number Placeholder 3"/>
          <p:cNvSpPr>
            <a:spLocks noGrp="1"/>
          </p:cNvSpPr>
          <p:nvPr>
            <p:ph type="sldNum" sz="quarter" idx="12"/>
          </p:nvPr>
        </p:nvSpPr>
        <p:spPr/>
        <p:txBody>
          <a:bodyPr/>
          <a:lstStyle/>
          <a:p>
            <a:fld id="{883F4971-D35C-4F03-91D8-BF356EE98478}" type="slidenum">
              <a:rPr lang="zh-TW" altLang="en-US" smtClean="0"/>
              <a:t>‹#›</a:t>
            </a:fld>
            <a:endParaRPr lang="zh-TW" altLang="en-US"/>
          </a:p>
        </p:txBody>
      </p:sp>
    </p:spTree>
    <p:extLst>
      <p:ext uri="{BB962C8B-B14F-4D97-AF65-F5344CB8AC3E}">
        <p14:creationId xmlns:p14="http://schemas.microsoft.com/office/powerpoint/2010/main" val="350261193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2" name="Title 1"/>
          <p:cNvSpPr>
            <a:spLocks noGrp="1"/>
          </p:cNvSpPr>
          <p:nvPr>
            <p:ph type="title"/>
          </p:nvPr>
        </p:nvSpPr>
        <p:spPr>
          <a:xfrm>
            <a:off x="841248" y="457200"/>
            <a:ext cx="3931920" cy="1600197"/>
          </a:xfrm>
        </p:spPr>
        <p:txBody>
          <a:bodyPr anchor="b">
            <a:normAutofit/>
          </a:bodyPr>
          <a:lstStyle>
            <a:lvl1pPr>
              <a:defRPr sz="3200" b="0"/>
            </a:lvl1pPr>
          </a:lstStyle>
          <a:p>
            <a:r>
              <a:rPr lang="zh-TW" altLang="en-US" smtClean="0"/>
              <a:t>按一下以編輯母片標題樣式</a:t>
            </a:r>
            <a:endParaRPr lang="en-US" dirty="0"/>
          </a:p>
        </p:txBody>
      </p:sp>
      <p:sp>
        <p:nvSpPr>
          <p:cNvPr id="3" name="Content Placeholder 2"/>
          <p:cNvSpPr>
            <a:spLocks noGrp="1"/>
          </p:cNvSpPr>
          <p:nvPr>
            <p:ph idx="1"/>
          </p:nvPr>
        </p:nvSpPr>
        <p:spPr>
          <a:xfrm>
            <a:off x="5181600" y="990600"/>
            <a:ext cx="6172200" cy="487680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dirty="0"/>
          </a:p>
        </p:txBody>
      </p:sp>
      <p:sp>
        <p:nvSpPr>
          <p:cNvPr id="4" name="Text Placeholder 3"/>
          <p:cNvSpPr>
            <a:spLocks noGrp="1"/>
          </p:cNvSpPr>
          <p:nvPr>
            <p:ph type="body" sz="half" idx="2"/>
          </p:nvPr>
        </p:nvSpPr>
        <p:spPr>
          <a:xfrm>
            <a:off x="841248" y="2057399"/>
            <a:ext cx="3931920" cy="3810001"/>
          </a:xfrm>
        </p:spPr>
        <p:txBody>
          <a:bodyPr>
            <a:normAutofit/>
          </a:bodyPr>
          <a:lstStyle>
            <a:lvl1pPr marL="0" indent="0">
              <a:lnSpc>
                <a:spcPct val="90000"/>
              </a:lnSpc>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smtClean="0"/>
              <a:t>按一下以編輯母片文字樣式</a:t>
            </a:r>
          </a:p>
        </p:txBody>
      </p:sp>
      <p:sp>
        <p:nvSpPr>
          <p:cNvPr id="5" name="Date Placeholder 4"/>
          <p:cNvSpPr>
            <a:spLocks noGrp="1"/>
          </p:cNvSpPr>
          <p:nvPr>
            <p:ph type="dt" sz="half" idx="10"/>
          </p:nvPr>
        </p:nvSpPr>
        <p:spPr/>
        <p:txBody>
          <a:bodyPr/>
          <a:lstStyle/>
          <a:p>
            <a:fld id="{E8A445A5-3403-48E5-913E-6FA5814C5578}" type="datetime1">
              <a:rPr lang="zh-TW" altLang="en-US" smtClean="0"/>
              <a:t>2019/3/14</a:t>
            </a:fld>
            <a:endParaRPr lang="zh-TW" altLang="en-US"/>
          </a:p>
        </p:txBody>
      </p:sp>
      <p:sp>
        <p:nvSpPr>
          <p:cNvPr id="6" name="Footer Placeholder 5"/>
          <p:cNvSpPr>
            <a:spLocks noGrp="1"/>
          </p:cNvSpPr>
          <p:nvPr>
            <p:ph type="ftr" sz="quarter" idx="11"/>
          </p:nvPr>
        </p:nvSpPr>
        <p:spPr/>
        <p:txBody>
          <a:bodyPr/>
          <a:lstStyle/>
          <a:p>
            <a:endParaRPr lang="zh-TW" altLang="en-US"/>
          </a:p>
        </p:txBody>
      </p:sp>
      <p:sp>
        <p:nvSpPr>
          <p:cNvPr id="7" name="Slide Number Placeholder 6"/>
          <p:cNvSpPr>
            <a:spLocks noGrp="1"/>
          </p:cNvSpPr>
          <p:nvPr>
            <p:ph type="sldNum" sz="quarter" idx="12"/>
          </p:nvPr>
        </p:nvSpPr>
        <p:spPr/>
        <p:txBody>
          <a:bodyPr/>
          <a:lstStyle/>
          <a:p>
            <a:fld id="{883F4971-D35C-4F03-91D8-BF356EE98478}" type="slidenum">
              <a:rPr lang="zh-TW" altLang="en-US" smtClean="0"/>
              <a:t>‹#›</a:t>
            </a:fld>
            <a:endParaRPr lang="zh-TW" altLang="en-US"/>
          </a:p>
        </p:txBody>
      </p:sp>
    </p:spTree>
    <p:extLst>
      <p:ext uri="{BB962C8B-B14F-4D97-AF65-F5344CB8AC3E}">
        <p14:creationId xmlns:p14="http://schemas.microsoft.com/office/powerpoint/2010/main" val="375273039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含標題的圖片">
    <p:spTree>
      <p:nvGrpSpPr>
        <p:cNvPr id="1" name=""/>
        <p:cNvGrpSpPr/>
        <p:nvPr/>
      </p:nvGrpSpPr>
      <p:grpSpPr>
        <a:xfrm>
          <a:off x="0" y="0"/>
          <a:ext cx="0" cy="0"/>
          <a:chOff x="0" y="0"/>
          <a:chExt cx="0" cy="0"/>
        </a:xfrm>
      </p:grpSpPr>
      <p:sp>
        <p:nvSpPr>
          <p:cNvPr id="2" name="Title 1"/>
          <p:cNvSpPr>
            <a:spLocks noGrp="1"/>
          </p:cNvSpPr>
          <p:nvPr>
            <p:ph type="title"/>
          </p:nvPr>
        </p:nvSpPr>
        <p:spPr>
          <a:xfrm>
            <a:off x="841248" y="457200"/>
            <a:ext cx="3931920" cy="1600200"/>
          </a:xfrm>
        </p:spPr>
        <p:txBody>
          <a:bodyPr anchor="b">
            <a:normAutofit/>
          </a:bodyPr>
          <a:lstStyle>
            <a:lvl1pPr>
              <a:defRPr sz="3200" b="0"/>
            </a:lvl1pPr>
          </a:lstStyle>
          <a:p>
            <a:r>
              <a:rPr lang="zh-TW" altLang="en-US" smtClean="0"/>
              <a:t>按一下以編輯母片標題樣式</a:t>
            </a:r>
            <a:endParaRPr lang="en-US" dirty="0"/>
          </a:p>
        </p:txBody>
      </p:sp>
      <p:sp>
        <p:nvSpPr>
          <p:cNvPr id="3" name="Picture Placeholder 2"/>
          <p:cNvSpPr>
            <a:spLocks noGrp="1"/>
          </p:cNvSpPr>
          <p:nvPr>
            <p:ph type="pic" idx="1"/>
          </p:nvPr>
        </p:nvSpPr>
        <p:spPr>
          <a:xfrm>
            <a:off x="5181600" y="990600"/>
            <a:ext cx="6172200" cy="4876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zh-TW" altLang="en-US" smtClean="0"/>
              <a:t>按一下圖示以新增圖片</a:t>
            </a:r>
            <a:endParaRPr lang="en-US" dirty="0"/>
          </a:p>
        </p:txBody>
      </p:sp>
      <p:sp>
        <p:nvSpPr>
          <p:cNvPr id="4" name="Text Placeholder 3"/>
          <p:cNvSpPr>
            <a:spLocks noGrp="1"/>
          </p:cNvSpPr>
          <p:nvPr>
            <p:ph type="body" sz="half" idx="2"/>
          </p:nvPr>
        </p:nvSpPr>
        <p:spPr>
          <a:xfrm>
            <a:off x="841248" y="2057400"/>
            <a:ext cx="3931920" cy="3810000"/>
          </a:xfrm>
        </p:spPr>
        <p:txBody>
          <a:bodyPr>
            <a:normAutofit/>
          </a:bodyPr>
          <a:lstStyle>
            <a:lvl1pPr marL="0" indent="0">
              <a:lnSpc>
                <a:spcPct val="90000"/>
              </a:lnSpc>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smtClean="0"/>
              <a:t>按一下以編輯母片文字樣式</a:t>
            </a:r>
          </a:p>
        </p:txBody>
      </p:sp>
      <p:sp>
        <p:nvSpPr>
          <p:cNvPr id="5" name="Date Placeholder 4"/>
          <p:cNvSpPr>
            <a:spLocks noGrp="1"/>
          </p:cNvSpPr>
          <p:nvPr>
            <p:ph type="dt" sz="half" idx="10"/>
          </p:nvPr>
        </p:nvSpPr>
        <p:spPr/>
        <p:txBody>
          <a:bodyPr/>
          <a:lstStyle/>
          <a:p>
            <a:fld id="{085F3028-9343-4789-A84D-B7756EF6EC71}" type="datetime1">
              <a:rPr lang="zh-TW" altLang="en-US" smtClean="0"/>
              <a:t>2019/3/14</a:t>
            </a:fld>
            <a:endParaRPr lang="zh-TW" alt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83F4971-D35C-4F03-91D8-BF356EE98478}" type="slidenum">
              <a:rPr lang="zh-TW" altLang="en-US" smtClean="0"/>
              <a:t>‹#›</a:t>
            </a:fld>
            <a:endParaRPr lang="zh-TW" altLang="en-US"/>
          </a:p>
        </p:txBody>
      </p:sp>
    </p:spTree>
    <p:extLst>
      <p:ext uri="{BB962C8B-B14F-4D97-AF65-F5344CB8AC3E}">
        <p14:creationId xmlns:p14="http://schemas.microsoft.com/office/powerpoint/2010/main" val="195745432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2.pn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image" Target="../media/image3.png"/><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microsoft.com/office/2007/relationships/hdphoto" Target="../media/hdphoto1.wdp"/></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45127" y="365760"/>
            <a:ext cx="10515600" cy="1325562"/>
          </a:xfrm>
          <a:prstGeom prst="rect">
            <a:avLst/>
          </a:prstGeom>
        </p:spPr>
        <p:txBody>
          <a:bodyPr vert="horz" lIns="91440" tIns="45720" rIns="91440" bIns="45720" rtlCol="0" anchor="ctr">
            <a:normAutofit/>
          </a:bodyPr>
          <a:lstStyle/>
          <a:p>
            <a:r>
              <a:rPr lang="zh-TW" altLang="en-US" smtClean="0"/>
              <a:t>按一下以編輯母片標題樣式</a:t>
            </a:r>
            <a:endParaRPr lang="en-US" dirty="0"/>
          </a:p>
        </p:txBody>
      </p:sp>
      <p:sp>
        <p:nvSpPr>
          <p:cNvPr id="3" name="Text Placeholder 2"/>
          <p:cNvSpPr>
            <a:spLocks noGrp="1"/>
          </p:cNvSpPr>
          <p:nvPr>
            <p:ph type="body" idx="1"/>
          </p:nvPr>
        </p:nvSpPr>
        <p:spPr>
          <a:xfrm>
            <a:off x="845127" y="1828800"/>
            <a:ext cx="10515600" cy="4351337"/>
          </a:xfrm>
          <a:prstGeom prst="rect">
            <a:avLst/>
          </a:prstGeom>
        </p:spPr>
        <p:txBody>
          <a:bodyPr vert="horz" lIns="91440" tIns="45720" rIns="91440" bIns="45720" rtlCol="0">
            <a:normAutofit/>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100">
                <a:solidFill>
                  <a:schemeClr val="tx1">
                    <a:lumMod val="65000"/>
                    <a:lumOff val="35000"/>
                  </a:schemeClr>
                </a:solidFill>
              </a:defRPr>
            </a:lvl1pPr>
          </a:lstStyle>
          <a:p>
            <a:fld id="{75A7D736-822A-4E80-BD8C-7FED63B98843}" type="datetime1">
              <a:rPr lang="zh-TW" altLang="en-US" smtClean="0"/>
              <a:t>2019/3/14</a:t>
            </a:fld>
            <a:endParaRPr lang="zh-TW" alt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100">
                <a:solidFill>
                  <a:schemeClr val="tx1">
                    <a:lumMod val="65000"/>
                    <a:lumOff val="35000"/>
                  </a:schemeClr>
                </a:solidFill>
              </a:defRPr>
            </a:lvl1pPr>
          </a:lstStyle>
          <a:p>
            <a:endParaRPr lang="zh-TW" altLang="en-US"/>
          </a:p>
        </p:txBody>
      </p:sp>
      <p:sp>
        <p:nvSpPr>
          <p:cNvPr id="6" name="Slide Number Placeholder 5"/>
          <p:cNvSpPr>
            <a:spLocks noGrp="1"/>
          </p:cNvSpPr>
          <p:nvPr>
            <p:ph type="sldNum" sz="quarter" idx="4"/>
          </p:nvPr>
        </p:nvSpPr>
        <p:spPr>
          <a:xfrm>
            <a:off x="8617527" y="6356350"/>
            <a:ext cx="2743200" cy="365125"/>
          </a:xfrm>
          <a:prstGeom prst="rect">
            <a:avLst/>
          </a:prstGeom>
        </p:spPr>
        <p:txBody>
          <a:bodyPr vert="horz" lIns="91440" tIns="45720" rIns="91440" bIns="45720" rtlCol="0" anchor="ctr"/>
          <a:lstStyle>
            <a:lvl1pPr algn="r">
              <a:defRPr sz="1100">
                <a:solidFill>
                  <a:schemeClr val="tx1">
                    <a:tint val="75000"/>
                  </a:schemeClr>
                </a:solidFill>
              </a:defRPr>
            </a:lvl1pPr>
          </a:lstStyle>
          <a:p>
            <a:fld id="{883F4971-D35C-4F03-91D8-BF356EE98478}" type="slidenum">
              <a:rPr lang="zh-TW" altLang="en-US" smtClean="0"/>
              <a:t>‹#›</a:t>
            </a:fld>
            <a:endParaRPr lang="zh-TW" altLang="en-US"/>
          </a:p>
        </p:txBody>
      </p:sp>
    </p:spTree>
    <p:extLst>
      <p:ext uri="{BB962C8B-B14F-4D97-AF65-F5344CB8AC3E}">
        <p14:creationId xmlns:p14="http://schemas.microsoft.com/office/powerpoint/2010/main" val="2534644689"/>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hf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Wingdings 2" pitchFamily="18" charset="2"/>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Wingdings 2" pitchFamily="18" charset="2"/>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Wingdings 2" pitchFamily="18" charset="2"/>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Wingdings 2" pitchFamily="18" charset="2"/>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Wingdings 2" pitchFamily="18" charset="2"/>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Wingdings 2" pitchFamily="18" charset="2"/>
        <a:buChar char=""/>
        <a:defRPr sz="1800" kern="1200">
          <a:solidFill>
            <a:schemeClr val="tx1"/>
          </a:solidFill>
          <a:latin typeface="+mn-lt"/>
          <a:ea typeface="+mn-ea"/>
          <a:cs typeface="+mn-cs"/>
        </a:defRPr>
      </a:lvl6pPr>
      <a:lvl7pPr marL="2971800" indent="-228600" algn="l" defTabSz="914400" rtl="0" eaLnBrk="1" latinLnBrk="0" hangingPunct="1">
        <a:spcBef>
          <a:spcPct val="20000"/>
        </a:spcBef>
        <a:buFont typeface="Wingdings 2" pitchFamily="18" charset="2"/>
        <a:buChar char=""/>
        <a:defRPr sz="1800" kern="1200">
          <a:solidFill>
            <a:schemeClr val="tx1"/>
          </a:solidFill>
          <a:latin typeface="+mn-lt"/>
          <a:ea typeface="+mn-ea"/>
          <a:cs typeface="+mn-cs"/>
        </a:defRPr>
      </a:lvl7pPr>
      <a:lvl8pPr marL="3429000" indent="-228600" algn="l" defTabSz="914400" rtl="0" eaLnBrk="1" latinLnBrk="0" hangingPunct="1">
        <a:spcBef>
          <a:spcPct val="20000"/>
        </a:spcBef>
        <a:buFont typeface="Wingdings 2" pitchFamily="18" charset="2"/>
        <a:buChar char=""/>
        <a:defRPr sz="1800" kern="1200">
          <a:solidFill>
            <a:schemeClr val="tx1"/>
          </a:solidFill>
          <a:latin typeface="+mn-lt"/>
          <a:ea typeface="+mn-ea"/>
          <a:cs typeface="+mn-cs"/>
        </a:defRPr>
      </a:lvl8pPr>
      <a:lvl9pPr marL="3886200" indent="-228600" algn="l" defTabSz="914400" rtl="0" eaLnBrk="1" latinLnBrk="0" hangingPunct="1">
        <a:spcBef>
          <a:spcPct val="20000"/>
        </a:spcBef>
        <a:buFont typeface="Wingdings 2" pitchFamily="18" charset="2"/>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69848" y="484632"/>
            <a:ext cx="10058400" cy="1609344"/>
          </a:xfrm>
          <a:prstGeom prst="rect">
            <a:avLst/>
          </a:prstGeom>
        </p:spPr>
        <p:txBody>
          <a:bodyPr vert="horz" lIns="91440" tIns="45720" rIns="91440" bIns="45720" rtlCol="0" anchor="ctr">
            <a:normAutofit/>
          </a:bodyPr>
          <a:lstStyle/>
          <a:p>
            <a:r>
              <a:rPr lang="zh-TW" altLang="en-US" smtClean="0"/>
              <a:t>按一下以編輯母片標題樣式</a:t>
            </a:r>
            <a:endParaRPr lang="en-US" dirty="0"/>
          </a:p>
        </p:txBody>
      </p:sp>
      <p:sp>
        <p:nvSpPr>
          <p:cNvPr id="3" name="Text Placeholder 2"/>
          <p:cNvSpPr>
            <a:spLocks noGrp="1"/>
          </p:cNvSpPr>
          <p:nvPr>
            <p:ph type="body" idx="1"/>
          </p:nvPr>
        </p:nvSpPr>
        <p:spPr>
          <a:xfrm>
            <a:off x="1069848" y="2121408"/>
            <a:ext cx="10058400" cy="4050792"/>
          </a:xfrm>
          <a:prstGeom prst="rect">
            <a:avLst/>
          </a:prstGeom>
        </p:spPr>
        <p:txBody>
          <a:bodyPr vert="horz" lIns="91440" tIns="45720" rIns="91440" bIns="45720" rtlCol="0">
            <a:normAutofit/>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dirty="0"/>
          </a:p>
        </p:txBody>
      </p:sp>
      <p:sp>
        <p:nvSpPr>
          <p:cNvPr id="4" name="Date Placeholder 3"/>
          <p:cNvSpPr>
            <a:spLocks noGrp="1"/>
          </p:cNvSpPr>
          <p:nvPr>
            <p:ph type="dt" sz="half" idx="2"/>
          </p:nvPr>
        </p:nvSpPr>
        <p:spPr>
          <a:xfrm>
            <a:off x="7964424" y="6272784"/>
            <a:ext cx="3273552" cy="365125"/>
          </a:xfrm>
          <a:prstGeom prst="rect">
            <a:avLst/>
          </a:prstGeom>
        </p:spPr>
        <p:txBody>
          <a:bodyPr vert="horz" lIns="91440" tIns="45720" rIns="91440" bIns="45720" rtlCol="0" anchor="ctr"/>
          <a:lstStyle>
            <a:lvl1pPr algn="r">
              <a:defRPr sz="1100">
                <a:solidFill>
                  <a:schemeClr val="tx2"/>
                </a:solidFill>
              </a:defRPr>
            </a:lvl1pPr>
          </a:lstStyle>
          <a:p>
            <a:fld id="{3BE42D49-769B-40CE-B5D9-1C7D1E4FFC98}" type="datetime1">
              <a:rPr lang="zh-TW" altLang="en-US" smtClean="0"/>
              <a:t>2019/3/14</a:t>
            </a:fld>
            <a:endParaRPr lang="zh-TW" altLang="en-US"/>
          </a:p>
        </p:txBody>
      </p:sp>
      <p:sp>
        <p:nvSpPr>
          <p:cNvPr id="5" name="Footer Placeholder 4"/>
          <p:cNvSpPr>
            <a:spLocks noGrp="1"/>
          </p:cNvSpPr>
          <p:nvPr>
            <p:ph type="ftr" sz="quarter" idx="3"/>
          </p:nvPr>
        </p:nvSpPr>
        <p:spPr>
          <a:xfrm>
            <a:off x="1088136" y="6272784"/>
            <a:ext cx="6327648" cy="365125"/>
          </a:xfrm>
          <a:prstGeom prst="rect">
            <a:avLst/>
          </a:prstGeom>
        </p:spPr>
        <p:txBody>
          <a:bodyPr vert="horz" lIns="91440" tIns="45720" rIns="91440" bIns="45720" rtlCol="0" anchor="ctr"/>
          <a:lstStyle>
            <a:lvl1pPr algn="l">
              <a:defRPr sz="1100">
                <a:solidFill>
                  <a:schemeClr val="tx2"/>
                </a:solidFill>
              </a:defRPr>
            </a:lvl1pPr>
          </a:lstStyle>
          <a:p>
            <a:endParaRPr lang="zh-TW" altLang="en-US"/>
          </a:p>
        </p:txBody>
      </p:sp>
      <p:grpSp>
        <p:nvGrpSpPr>
          <p:cNvPr id="7" name="Group 6"/>
          <p:cNvGrpSpPr>
            <a:grpSpLocks noChangeAspect="1"/>
          </p:cNvGrpSpPr>
          <p:nvPr/>
        </p:nvGrpSpPr>
        <p:grpSpPr>
          <a:xfrm>
            <a:off x="11401725" y="6229681"/>
            <a:ext cx="457200" cy="457200"/>
            <a:chOff x="11361456" y="6195813"/>
            <a:chExt cx="548640" cy="548640"/>
          </a:xfrm>
        </p:grpSpPr>
        <p:sp>
          <p:nvSpPr>
            <p:cNvPr id="8" name="Oval 7"/>
            <p:cNvSpPr/>
            <p:nvPr/>
          </p:nvSpPr>
          <p:spPr>
            <a:xfrm>
              <a:off x="11361456" y="6195813"/>
              <a:ext cx="548640" cy="548640"/>
            </a:xfrm>
            <a:prstGeom prst="ellipse">
              <a:avLst/>
            </a:prstGeom>
            <a:blipFill dpi="0" rotWithShape="1">
              <a:blip r:embed="rId13">
                <a:duotone>
                  <a:schemeClr val="accent1">
                    <a:shade val="45000"/>
                    <a:satMod val="135000"/>
                  </a:schemeClr>
                  <a:prstClr val="white"/>
                </a:duotone>
                <a:extLst>
                  <a:ext uri="{BEBA8EAE-BF5A-486C-A8C5-ECC9F3942E4B}">
                    <a14:imgProps xmlns:a14="http://schemas.microsoft.com/office/drawing/2010/main">
                      <a14:imgLayer r:embed="rId14">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sp>
        <p:sp>
          <p:nvSpPr>
            <p:cNvPr id="9" name="Oval 8"/>
            <p:cNvSpPr/>
            <p:nvPr/>
          </p:nvSpPr>
          <p:spPr>
            <a:xfrm>
              <a:off x="11396488" y="6230844"/>
              <a:ext cx="478576" cy="478578"/>
            </a:xfrm>
            <a:prstGeom prst="ellipse">
              <a:avLst/>
            </a:prstGeom>
            <a:noFill/>
            <a:ln w="12700" cap="flat" cmpd="sng" algn="ctr">
              <a:solidFill>
                <a:srgbClr val="FFFFFF"/>
              </a:solidFill>
              <a:prstDash val="solid"/>
            </a:ln>
            <a:effectLst/>
          </p:spPr>
        </p:sp>
      </p:grpSp>
      <p:sp>
        <p:nvSpPr>
          <p:cNvPr id="6" name="Slide Number Placeholder 5"/>
          <p:cNvSpPr>
            <a:spLocks noGrp="1"/>
          </p:cNvSpPr>
          <p:nvPr>
            <p:ph type="sldNum" sz="quarter" idx="4"/>
          </p:nvPr>
        </p:nvSpPr>
        <p:spPr>
          <a:xfrm>
            <a:off x="11311128" y="6272784"/>
            <a:ext cx="640080" cy="365125"/>
          </a:xfrm>
          <a:prstGeom prst="rect">
            <a:avLst/>
          </a:prstGeom>
        </p:spPr>
        <p:txBody>
          <a:bodyPr vert="horz" lIns="91440" tIns="45720" rIns="91440" bIns="45720" rtlCol="0" anchor="ctr"/>
          <a:lstStyle>
            <a:lvl1pPr algn="ctr">
              <a:defRPr sz="1400" b="1">
                <a:solidFill>
                  <a:srgbClr val="FFFFFF"/>
                </a:solidFill>
                <a:latin typeface="+mj-lt"/>
              </a:defRPr>
            </a:lvl1pPr>
          </a:lstStyle>
          <a:p>
            <a:fld id="{883F4971-D35C-4F03-91D8-BF356EE98478}" type="slidenum">
              <a:rPr lang="zh-TW" altLang="en-US" smtClean="0"/>
              <a:t>‹#›</a:t>
            </a:fld>
            <a:endParaRPr lang="zh-TW" altLang="en-US"/>
          </a:p>
        </p:txBody>
      </p:sp>
    </p:spTree>
    <p:extLst>
      <p:ext uri="{BB962C8B-B14F-4D97-AF65-F5344CB8AC3E}">
        <p14:creationId xmlns:p14="http://schemas.microsoft.com/office/powerpoint/2010/main" val="913410611"/>
      </p:ext>
    </p:extLst>
  </p:cSld>
  <p:clrMap bg1="lt1" tx1="dk1" bg2="lt2" tx2="dk2" accent1="accent1" accent2="accent2" accent3="accent3" accent4="accent4" accent5="accent5" accent6="accent6" hlink="hlink" folHlink="folHlink"/>
  <p:sldLayoutIdLst>
    <p:sldLayoutId id="2147483750" r:id="rId1"/>
    <p:sldLayoutId id="2147483751" r:id="rId2"/>
    <p:sldLayoutId id="2147483752" r:id="rId3"/>
    <p:sldLayoutId id="2147483753" r:id="rId4"/>
    <p:sldLayoutId id="2147483754" r:id="rId5"/>
    <p:sldLayoutId id="2147483755" r:id="rId6"/>
    <p:sldLayoutId id="2147483756" r:id="rId7"/>
    <p:sldLayoutId id="2147483757" r:id="rId8"/>
    <p:sldLayoutId id="2147483758" r:id="rId9"/>
    <p:sldLayoutId id="2147483759" r:id="rId10"/>
    <p:sldLayoutId id="2147483760" r:id="rId11"/>
  </p:sldLayoutIdLst>
  <p:hf hdr="0" dt="0"/>
  <p:txStyles>
    <p:titleStyle>
      <a:lvl1pPr algn="l" defTabSz="914400" rtl="0" eaLnBrk="1" latinLnBrk="0" hangingPunct="1">
        <a:lnSpc>
          <a:spcPct val="90000"/>
        </a:lnSpc>
        <a:spcBef>
          <a:spcPct val="0"/>
        </a:spcBef>
        <a:buNone/>
        <a:defRPr sz="5400" kern="1200" cap="all" baseline="0">
          <a:blipFill>
            <a:blip r:embed="rId15">
              <a:extLst>
                <a:ext uri="{28A0092B-C50C-407E-A947-70E740481C1C}">
                  <a14:useLocalDpi xmlns:a14="http://schemas.microsoft.com/office/drawing/2010/main" val="0"/>
                </a:ext>
              </a:extLst>
            </a:blip>
            <a:tile tx="6350" ty="-127000" sx="65000" sy="64000" flip="none" algn="tl"/>
          </a:blipFill>
          <a:latin typeface="+mj-lt"/>
          <a:ea typeface="+mj-ea"/>
          <a:cs typeface="+mj-cs"/>
        </a:defRPr>
      </a:lvl1pPr>
    </p:titleStyle>
    <p:bodyStyle>
      <a:lvl1pPr marL="182880" indent="-182880" algn="l" defTabSz="914400" rtl="0" eaLnBrk="1" latinLnBrk="0" hangingPunct="1">
        <a:lnSpc>
          <a:spcPct val="90000"/>
        </a:lnSpc>
        <a:spcBef>
          <a:spcPts val="1200"/>
        </a:spcBef>
        <a:buClr>
          <a:schemeClr val="accent1">
            <a:lumMod val="75000"/>
          </a:schemeClr>
        </a:buClr>
        <a:buSzPct val="85000"/>
        <a:buFont typeface="Wingdings" pitchFamily="2" charset="2"/>
        <a:buChar char="§"/>
        <a:defRPr sz="2000" kern="1200">
          <a:solidFill>
            <a:schemeClr val="tx1"/>
          </a:solidFill>
          <a:latin typeface="+mn-lt"/>
          <a:ea typeface="+mn-ea"/>
          <a:cs typeface="+mn-cs"/>
        </a:defRPr>
      </a:lvl1pPr>
      <a:lvl2pPr marL="45720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800" kern="1200">
          <a:solidFill>
            <a:schemeClr val="tx1"/>
          </a:solidFill>
          <a:latin typeface="+mn-lt"/>
          <a:ea typeface="+mn-ea"/>
          <a:cs typeface="+mn-cs"/>
        </a:defRPr>
      </a:lvl2pPr>
      <a:lvl3pPr marL="73152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3pPr>
      <a:lvl4pPr marL="100584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4pPr>
      <a:lvl5pPr marL="128016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5pPr>
      <a:lvl6pPr marL="16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6pPr>
      <a:lvl7pPr marL="19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7pPr>
      <a:lvl8pPr marL="22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8pPr>
      <a:lvl9pPr marL="25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3" Type="http://schemas.openxmlformats.org/officeDocument/2006/relationships/hyperlink" Target="http://www.moi.gov.tw/dca/03download_001.aspx?sn=01&amp;page=0" TargetMode="External"/><Relationship Id="rId2" Type="http://schemas.openxmlformats.org/officeDocument/2006/relationships/image" Target="../media/image6.png"/><Relationship Id="rId1" Type="http://schemas.openxmlformats.org/officeDocument/2006/relationships/slideLayout" Target="../slideLayouts/slideLayout15.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1.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13.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1.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13.xml"/></Relationships>
</file>

<file path=ppt/slides/_rels/slide52.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13.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ctrTitle"/>
          </p:nvPr>
        </p:nvSpPr>
        <p:spPr>
          <a:xfrm>
            <a:off x="839387" y="1137148"/>
            <a:ext cx="10780069" cy="3035808"/>
          </a:xfrm>
        </p:spPr>
        <p:txBody>
          <a:bodyPr/>
          <a:lstStyle/>
          <a:p>
            <a:pPr algn="ctr"/>
            <a:r>
              <a:rPr lang="zh-TW" altLang="en-US" sz="4800" b="1" dirty="0">
                <a:latin typeface="+mn-ea"/>
                <a:ea typeface="+mn-ea"/>
              </a:rPr>
              <a:t>地方民意代表費用支給與核銷實務案例</a:t>
            </a:r>
          </a:p>
        </p:txBody>
      </p:sp>
      <p:sp>
        <p:nvSpPr>
          <p:cNvPr id="3" name="副標題 2"/>
          <p:cNvSpPr>
            <a:spLocks noGrp="1"/>
          </p:cNvSpPr>
          <p:nvPr>
            <p:ph type="subTitle" idx="1"/>
          </p:nvPr>
        </p:nvSpPr>
        <p:spPr>
          <a:xfrm>
            <a:off x="1037770" y="6035766"/>
            <a:ext cx="4891799" cy="697847"/>
          </a:xfrm>
        </p:spPr>
        <p:txBody>
          <a:bodyPr/>
          <a:lstStyle/>
          <a:p>
            <a:r>
              <a:rPr lang="zh-TW" altLang="en-US" sz="3200" dirty="0">
                <a:solidFill>
                  <a:srgbClr val="0070C0"/>
                </a:solidFill>
                <a:latin typeface="+mn-ea"/>
              </a:rPr>
              <a:t>內政部民政</a:t>
            </a:r>
            <a:r>
              <a:rPr lang="zh-TW" altLang="en-US" sz="3200" dirty="0" smtClean="0">
                <a:solidFill>
                  <a:srgbClr val="0070C0"/>
                </a:solidFill>
                <a:latin typeface="+mn-ea"/>
              </a:rPr>
              <a:t>司</a:t>
            </a:r>
            <a:endParaRPr lang="zh-TW" altLang="en-US" dirty="0"/>
          </a:p>
        </p:txBody>
      </p:sp>
      <p:sp>
        <p:nvSpPr>
          <p:cNvPr id="4" name="投影片編號版面配置區 3"/>
          <p:cNvSpPr>
            <a:spLocks noGrp="1"/>
          </p:cNvSpPr>
          <p:nvPr>
            <p:ph type="sldNum" sz="quarter" idx="12"/>
          </p:nvPr>
        </p:nvSpPr>
        <p:spPr>
          <a:xfrm>
            <a:off x="10724847" y="5943963"/>
            <a:ext cx="1193868" cy="640080"/>
          </a:xfrm>
        </p:spPr>
        <p:txBody>
          <a:bodyPr/>
          <a:lstStyle/>
          <a:p>
            <a:fld id="{883F4971-D35C-4F03-91D8-BF356EE98478}" type="slidenum">
              <a:rPr lang="zh-TW" altLang="en-US" smtClean="0"/>
              <a:t>1</a:t>
            </a:fld>
            <a:endParaRPr lang="zh-TW" altLang="en-US"/>
          </a:p>
        </p:txBody>
      </p:sp>
      <p:pic>
        <p:nvPicPr>
          <p:cNvPr id="5" name="圖片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73398" y="5747103"/>
            <a:ext cx="864372" cy="864372"/>
          </a:xfrm>
          <a:prstGeom prst="rect">
            <a:avLst/>
          </a:prstGeom>
        </p:spPr>
      </p:pic>
    </p:spTree>
    <p:extLst>
      <p:ext uri="{BB962C8B-B14F-4D97-AF65-F5344CB8AC3E}">
        <p14:creationId xmlns:p14="http://schemas.microsoft.com/office/powerpoint/2010/main" val="187322016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a:bodyPr>
          <a:lstStyle/>
          <a:p>
            <a:r>
              <a:rPr lang="en-US" altLang="zh-TW" sz="4400" dirty="0">
                <a:solidFill>
                  <a:srgbClr val="0070C0"/>
                </a:solidFill>
                <a:latin typeface="+mn-ea"/>
                <a:ea typeface="+mn-ea"/>
              </a:rPr>
              <a:t>§</a:t>
            </a:r>
            <a:r>
              <a:rPr lang="en-US" altLang="zh-TW" sz="4400" dirty="0" smtClean="0">
                <a:solidFill>
                  <a:srgbClr val="0070C0"/>
                </a:solidFill>
                <a:latin typeface="+mn-ea"/>
                <a:ea typeface="+mn-ea"/>
              </a:rPr>
              <a:t>4</a:t>
            </a:r>
            <a:r>
              <a:rPr lang="zh-TW" altLang="en-US" sz="4400" dirty="0" smtClean="0">
                <a:solidFill>
                  <a:srgbClr val="0070C0"/>
                </a:solidFill>
                <a:latin typeface="+mn-ea"/>
                <a:ea typeface="+mn-ea"/>
              </a:rPr>
              <a:t> 出席</a:t>
            </a:r>
            <a:r>
              <a:rPr lang="zh-TW" altLang="en-US" sz="4400" dirty="0">
                <a:solidFill>
                  <a:srgbClr val="0070C0"/>
                </a:solidFill>
                <a:latin typeface="+mn-ea"/>
                <a:ea typeface="+mn-ea"/>
              </a:rPr>
              <a:t>費、交通費、膳食費條文</a:t>
            </a:r>
          </a:p>
        </p:txBody>
      </p:sp>
      <p:sp>
        <p:nvSpPr>
          <p:cNvPr id="5" name="投影片編號版面配置區 4"/>
          <p:cNvSpPr>
            <a:spLocks noGrp="1"/>
          </p:cNvSpPr>
          <p:nvPr>
            <p:ph type="sldNum" sz="quarter" idx="12"/>
          </p:nvPr>
        </p:nvSpPr>
        <p:spPr/>
        <p:txBody>
          <a:bodyPr/>
          <a:lstStyle/>
          <a:p>
            <a:fld id="{883F4971-D35C-4F03-91D8-BF356EE98478}" type="slidenum">
              <a:rPr lang="zh-TW" altLang="en-US" smtClean="0"/>
              <a:t>10</a:t>
            </a:fld>
            <a:endParaRPr lang="zh-TW" altLang="en-US"/>
          </a:p>
        </p:txBody>
      </p:sp>
      <p:sp>
        <p:nvSpPr>
          <p:cNvPr id="6" name="副標題 1"/>
          <p:cNvSpPr txBox="1">
            <a:spLocks/>
          </p:cNvSpPr>
          <p:nvPr/>
        </p:nvSpPr>
        <p:spPr>
          <a:xfrm>
            <a:off x="1451479" y="1934055"/>
            <a:ext cx="10078670" cy="34391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R="0" lvl="0" algn="l" rtl="0">
              <a:lnSpc>
                <a:spcPct val="100000"/>
              </a:lnSpc>
              <a:spcBef>
                <a:spcPts val="600"/>
              </a:spcBef>
              <a:spcAft>
                <a:spcPts val="0"/>
              </a:spcAft>
              <a:buClr>
                <a:srgbClr val="FFCD00"/>
              </a:buClr>
              <a:buSzPct val="100000"/>
              <a:buFont typeface="Quattrocento Sans"/>
              <a:buChar char="◉"/>
              <a:defRPr sz="2400" b="0" i="0" u="none" strike="noStrike" cap="none">
                <a:solidFill>
                  <a:srgbClr val="000000"/>
                </a:solidFill>
                <a:latin typeface="Quattrocento Sans"/>
                <a:ea typeface="Quattrocento Sans"/>
                <a:cs typeface="Quattrocento Sans"/>
                <a:sym typeface="Quattrocento Sans"/>
              </a:defRPr>
            </a:lvl1pPr>
            <a:lvl2pPr marR="0" lvl="1" algn="l" rtl="0">
              <a:lnSpc>
                <a:spcPct val="100000"/>
              </a:lnSpc>
              <a:spcBef>
                <a:spcPts val="480"/>
              </a:spcBef>
              <a:spcAft>
                <a:spcPts val="0"/>
              </a:spcAft>
              <a:buClr>
                <a:srgbClr val="FFCD00"/>
              </a:buClr>
              <a:buSzPct val="100000"/>
              <a:buFont typeface="Quattrocento Sans"/>
              <a:buNone/>
              <a:defRPr sz="2000" b="0" i="0" u="none" strike="noStrike" cap="none">
                <a:solidFill>
                  <a:srgbClr val="000000"/>
                </a:solidFill>
                <a:latin typeface="Quattrocento Sans"/>
                <a:ea typeface="Quattrocento Sans"/>
                <a:cs typeface="Quattrocento Sans"/>
                <a:sym typeface="Quattrocento Sans"/>
              </a:defRPr>
            </a:lvl2pPr>
            <a:lvl3pPr marR="0" lvl="2" algn="l" rtl="0">
              <a:lnSpc>
                <a:spcPct val="100000"/>
              </a:lnSpc>
              <a:spcBef>
                <a:spcPts val="480"/>
              </a:spcBef>
              <a:spcAft>
                <a:spcPts val="0"/>
              </a:spcAft>
              <a:buClr>
                <a:srgbClr val="FFCD00"/>
              </a:buClr>
              <a:buSzPct val="100000"/>
              <a:buFont typeface="Quattrocento Sans"/>
              <a:buNone/>
              <a:defRPr sz="2000" b="0" i="0" u="none" strike="noStrike" cap="none">
                <a:solidFill>
                  <a:srgbClr val="000000"/>
                </a:solidFill>
                <a:latin typeface="Quattrocento Sans"/>
                <a:ea typeface="Quattrocento Sans"/>
                <a:cs typeface="Quattrocento Sans"/>
                <a:sym typeface="Quattrocento Sans"/>
              </a:defRPr>
            </a:lvl3pPr>
            <a:lvl4pPr marR="0" lvl="3" algn="l" rtl="0">
              <a:lnSpc>
                <a:spcPct val="100000"/>
              </a:lnSpc>
              <a:spcBef>
                <a:spcPts val="360"/>
              </a:spcBef>
              <a:spcAft>
                <a:spcPts val="0"/>
              </a:spcAft>
              <a:buClr>
                <a:srgbClr val="FFCD00"/>
              </a:buClr>
              <a:buSzPct val="100000"/>
              <a:buFont typeface="Quattrocento Sans"/>
              <a:buNone/>
              <a:defRPr sz="1800" b="0" i="0" u="none" strike="noStrike" cap="none">
                <a:solidFill>
                  <a:srgbClr val="000000"/>
                </a:solidFill>
                <a:latin typeface="Quattrocento Sans"/>
                <a:ea typeface="Quattrocento Sans"/>
                <a:cs typeface="Quattrocento Sans"/>
                <a:sym typeface="Quattrocento Sans"/>
              </a:defRPr>
            </a:lvl4pPr>
            <a:lvl5pPr marR="0" lvl="4" algn="l" rtl="0">
              <a:lnSpc>
                <a:spcPct val="100000"/>
              </a:lnSpc>
              <a:spcBef>
                <a:spcPts val="360"/>
              </a:spcBef>
              <a:spcAft>
                <a:spcPts val="0"/>
              </a:spcAft>
              <a:buClr>
                <a:srgbClr val="FFCD00"/>
              </a:buClr>
              <a:buSzPct val="100000"/>
              <a:buFont typeface="Quattrocento Sans"/>
              <a:buNone/>
              <a:defRPr sz="1800" b="0" i="0" u="none" strike="noStrike" cap="none">
                <a:solidFill>
                  <a:srgbClr val="000000"/>
                </a:solidFill>
                <a:latin typeface="Quattrocento Sans"/>
                <a:ea typeface="Quattrocento Sans"/>
                <a:cs typeface="Quattrocento Sans"/>
                <a:sym typeface="Quattrocento Sans"/>
              </a:defRPr>
            </a:lvl5pPr>
            <a:lvl6pPr marR="0" lvl="5" algn="l" rtl="0">
              <a:lnSpc>
                <a:spcPct val="100000"/>
              </a:lnSpc>
              <a:spcBef>
                <a:spcPts val="360"/>
              </a:spcBef>
              <a:spcAft>
                <a:spcPts val="0"/>
              </a:spcAft>
              <a:buClr>
                <a:srgbClr val="FFCD00"/>
              </a:buClr>
              <a:buSzPct val="100000"/>
              <a:buFont typeface="Quattrocento Sans"/>
              <a:buNone/>
              <a:defRPr sz="1800" b="0" i="0" u="none" strike="noStrike" cap="none">
                <a:solidFill>
                  <a:srgbClr val="000000"/>
                </a:solidFill>
                <a:latin typeface="Quattrocento Sans"/>
                <a:ea typeface="Quattrocento Sans"/>
                <a:cs typeface="Quattrocento Sans"/>
                <a:sym typeface="Quattrocento Sans"/>
              </a:defRPr>
            </a:lvl6pPr>
            <a:lvl7pPr marR="0" lvl="6" algn="l" rtl="0">
              <a:lnSpc>
                <a:spcPct val="100000"/>
              </a:lnSpc>
              <a:spcBef>
                <a:spcPts val="360"/>
              </a:spcBef>
              <a:spcAft>
                <a:spcPts val="0"/>
              </a:spcAft>
              <a:buClr>
                <a:srgbClr val="FFCD00"/>
              </a:buClr>
              <a:buSzPct val="100000"/>
              <a:buFont typeface="Quattrocento Sans"/>
              <a:buNone/>
              <a:defRPr sz="1800" b="0" i="0" u="none" strike="noStrike" cap="none">
                <a:solidFill>
                  <a:srgbClr val="000000"/>
                </a:solidFill>
                <a:latin typeface="Quattrocento Sans"/>
                <a:ea typeface="Quattrocento Sans"/>
                <a:cs typeface="Quattrocento Sans"/>
                <a:sym typeface="Quattrocento Sans"/>
              </a:defRPr>
            </a:lvl7pPr>
            <a:lvl8pPr marR="0" lvl="7" algn="l" rtl="0">
              <a:lnSpc>
                <a:spcPct val="100000"/>
              </a:lnSpc>
              <a:spcBef>
                <a:spcPts val="360"/>
              </a:spcBef>
              <a:spcAft>
                <a:spcPts val="0"/>
              </a:spcAft>
              <a:buClr>
                <a:srgbClr val="FFCD00"/>
              </a:buClr>
              <a:buSzPct val="100000"/>
              <a:buFont typeface="Quattrocento Sans"/>
              <a:buNone/>
              <a:defRPr sz="1800" b="0" i="0" u="none" strike="noStrike" cap="none">
                <a:solidFill>
                  <a:srgbClr val="000000"/>
                </a:solidFill>
                <a:latin typeface="Quattrocento Sans"/>
                <a:ea typeface="Quattrocento Sans"/>
                <a:cs typeface="Quattrocento Sans"/>
                <a:sym typeface="Quattrocento Sans"/>
              </a:defRPr>
            </a:lvl8pPr>
            <a:lvl9pPr marR="0" lvl="8" algn="l" rtl="0">
              <a:lnSpc>
                <a:spcPct val="100000"/>
              </a:lnSpc>
              <a:spcBef>
                <a:spcPts val="360"/>
              </a:spcBef>
              <a:spcAft>
                <a:spcPts val="0"/>
              </a:spcAft>
              <a:buClr>
                <a:srgbClr val="FFCD00"/>
              </a:buClr>
              <a:buSzPct val="100000"/>
              <a:buFont typeface="Quattrocento Sans"/>
              <a:buNone/>
              <a:defRPr sz="1800" b="0" i="0" u="none" strike="noStrike" cap="none">
                <a:solidFill>
                  <a:srgbClr val="000000"/>
                </a:solidFill>
                <a:latin typeface="Quattrocento Sans"/>
                <a:ea typeface="Quattrocento Sans"/>
                <a:cs typeface="Quattrocento Sans"/>
                <a:sym typeface="Quattrocento Sans"/>
              </a:defRPr>
            </a:lvl9pPr>
          </a:lstStyle>
          <a:p>
            <a:pPr marL="0" marR="0" lvl="0" indent="0" algn="l" defTabSz="914400" rtl="0" eaLnBrk="1" fontAlgn="auto" latinLnBrk="0" hangingPunct="1">
              <a:lnSpc>
                <a:spcPct val="100000"/>
              </a:lnSpc>
              <a:spcBef>
                <a:spcPts val="600"/>
              </a:spcBef>
              <a:spcAft>
                <a:spcPts val="600"/>
              </a:spcAft>
              <a:buClr>
                <a:srgbClr val="FFCD00"/>
              </a:buClr>
              <a:buSzPct val="100000"/>
              <a:buFont typeface="Quattrocento Sans"/>
              <a:buNone/>
              <a:tabLst/>
              <a:defRPr/>
            </a:pPr>
            <a:r>
              <a:rPr kumimoji="0" lang="zh-TW" altLang="en-US" sz="2000" b="0" i="0" u="none" strike="noStrike" kern="0" cap="none" spc="0" normalizeH="0" baseline="0" noProof="0" dirty="0" smtClean="0">
                <a:ln>
                  <a:noFill/>
                </a:ln>
                <a:solidFill>
                  <a:srgbClr val="000000"/>
                </a:solidFill>
                <a:effectLst/>
                <a:uLnTx/>
                <a:uFillTx/>
                <a:latin typeface="標楷體" panose="03000509000000000000" pitchFamily="65" charset="-120"/>
                <a:ea typeface="標楷體" panose="03000509000000000000" pitchFamily="65" charset="-120"/>
                <a:sym typeface="Quattrocento Sans"/>
              </a:rPr>
              <a:t>地方民意代表依法開會期間，得支給之出席費、交通費及膳食費，不得超過下列標準</a:t>
            </a:r>
            <a:r>
              <a:rPr kumimoji="0" lang="en-US" altLang="zh-TW" sz="2000" b="0" i="0" u="none" strike="noStrike" kern="0" cap="none" spc="0" normalizeH="0" baseline="0" noProof="0" dirty="0" smtClean="0">
                <a:ln>
                  <a:noFill/>
                </a:ln>
                <a:solidFill>
                  <a:srgbClr val="000000"/>
                </a:solidFill>
                <a:effectLst/>
                <a:uLnTx/>
                <a:uFillTx/>
                <a:latin typeface="標楷體" panose="03000509000000000000" pitchFamily="65" charset="-120"/>
                <a:ea typeface="標楷體" panose="03000509000000000000" pitchFamily="65" charset="-120"/>
                <a:sym typeface="Quattrocento Sans"/>
              </a:rPr>
              <a:t>︰</a:t>
            </a:r>
          </a:p>
          <a:p>
            <a:pPr marL="0" marR="0" lvl="0" indent="0" algn="l" defTabSz="914400" rtl="0" eaLnBrk="1" fontAlgn="auto" latinLnBrk="0" hangingPunct="1">
              <a:lnSpc>
                <a:spcPct val="100000"/>
              </a:lnSpc>
              <a:spcBef>
                <a:spcPts val="600"/>
              </a:spcBef>
              <a:spcAft>
                <a:spcPts val="600"/>
              </a:spcAft>
              <a:buClr>
                <a:srgbClr val="FFCD00"/>
              </a:buClr>
              <a:buSzPct val="100000"/>
              <a:buFont typeface="Quattrocento Sans"/>
              <a:buNone/>
              <a:tabLst/>
              <a:defRPr/>
            </a:pPr>
            <a:r>
              <a:rPr kumimoji="0" lang="zh-TW" altLang="en-US" sz="2000" b="0" i="0" u="none" strike="noStrike" kern="0" cap="none" spc="0" normalizeH="0" baseline="0" noProof="0" dirty="0" smtClean="0">
                <a:ln>
                  <a:noFill/>
                </a:ln>
                <a:solidFill>
                  <a:srgbClr val="000000"/>
                </a:solidFill>
                <a:effectLst/>
                <a:uLnTx/>
                <a:uFillTx/>
                <a:latin typeface="標楷體" panose="03000509000000000000" pitchFamily="65" charset="-120"/>
                <a:ea typeface="標楷體" panose="03000509000000000000" pitchFamily="65" charset="-120"/>
                <a:sym typeface="Quattrocento Sans"/>
              </a:rPr>
              <a:t>一、出席費</a:t>
            </a:r>
            <a:r>
              <a:rPr kumimoji="0" lang="en-US" altLang="zh-TW" sz="2000" b="0" i="0" u="none" strike="noStrike" kern="0" cap="none" spc="0" normalizeH="0" baseline="0" noProof="0" dirty="0" smtClean="0">
                <a:ln>
                  <a:noFill/>
                </a:ln>
                <a:solidFill>
                  <a:srgbClr val="000000"/>
                </a:solidFill>
                <a:effectLst/>
                <a:uLnTx/>
                <a:uFillTx/>
                <a:latin typeface="標楷體" panose="03000509000000000000" pitchFamily="65" charset="-120"/>
                <a:ea typeface="標楷體" panose="03000509000000000000" pitchFamily="65" charset="-120"/>
                <a:sym typeface="Quattrocento Sans"/>
              </a:rPr>
              <a:t>︰</a:t>
            </a:r>
            <a:r>
              <a:rPr kumimoji="0" lang="zh-TW" altLang="en-US" sz="2000" b="0" i="0" u="none" strike="noStrike" kern="0" cap="none" spc="0" normalizeH="0" baseline="0" noProof="0" dirty="0" smtClean="0">
                <a:ln>
                  <a:noFill/>
                </a:ln>
                <a:solidFill>
                  <a:srgbClr val="000000"/>
                </a:solidFill>
                <a:effectLst/>
                <a:uLnTx/>
                <a:uFillTx/>
                <a:latin typeface="標楷體" panose="03000509000000000000" pitchFamily="65" charset="-120"/>
                <a:ea typeface="標楷體" panose="03000509000000000000" pitchFamily="65" charset="-120"/>
                <a:sym typeface="Quattrocento Sans"/>
              </a:rPr>
              <a:t>每人每日支給新台幣</a:t>
            </a:r>
            <a:r>
              <a:rPr kumimoji="0" lang="en-US" altLang="zh-TW" sz="2000" b="0" i="0" u="none" strike="noStrike" kern="0" cap="none" spc="0" normalizeH="0" baseline="0" noProof="0" dirty="0" smtClean="0">
                <a:ln>
                  <a:noFill/>
                </a:ln>
                <a:solidFill>
                  <a:srgbClr val="000000"/>
                </a:solidFill>
                <a:effectLst/>
                <a:uLnTx/>
                <a:uFillTx/>
                <a:latin typeface="標楷體" panose="03000509000000000000" pitchFamily="65" charset="-120"/>
                <a:ea typeface="標楷體" panose="03000509000000000000" pitchFamily="65" charset="-120"/>
                <a:sym typeface="Quattrocento Sans"/>
              </a:rPr>
              <a:t>1,000</a:t>
            </a:r>
            <a:r>
              <a:rPr kumimoji="0" lang="zh-TW" altLang="en-US" sz="2000" b="0" i="0" u="none" strike="noStrike" kern="0" cap="none" spc="0" normalizeH="0" baseline="0" noProof="0" dirty="0" smtClean="0">
                <a:ln>
                  <a:noFill/>
                </a:ln>
                <a:solidFill>
                  <a:srgbClr val="000000"/>
                </a:solidFill>
                <a:effectLst/>
                <a:uLnTx/>
                <a:uFillTx/>
                <a:latin typeface="標楷體" panose="03000509000000000000" pitchFamily="65" charset="-120"/>
                <a:ea typeface="標楷體" panose="03000509000000000000" pitchFamily="65" charset="-120"/>
                <a:sym typeface="Quattrocento Sans"/>
              </a:rPr>
              <a:t>元。</a:t>
            </a:r>
          </a:p>
          <a:p>
            <a:pPr marL="0" marR="0" lvl="0" indent="0" algn="l" defTabSz="914400" rtl="0" eaLnBrk="1" fontAlgn="auto" latinLnBrk="0" hangingPunct="1">
              <a:lnSpc>
                <a:spcPct val="100000"/>
              </a:lnSpc>
              <a:spcBef>
                <a:spcPts val="600"/>
              </a:spcBef>
              <a:spcAft>
                <a:spcPts val="600"/>
              </a:spcAft>
              <a:buClr>
                <a:srgbClr val="FFCD00"/>
              </a:buClr>
              <a:buSzPct val="100000"/>
              <a:buFont typeface="Quattrocento Sans"/>
              <a:buNone/>
              <a:tabLst/>
              <a:defRPr/>
            </a:pPr>
            <a:r>
              <a:rPr kumimoji="0" lang="zh-TW" altLang="en-US" sz="2000" b="0" i="0" u="none" strike="noStrike" kern="0" cap="none" spc="0" normalizeH="0" baseline="0" noProof="0" dirty="0" smtClean="0">
                <a:ln>
                  <a:noFill/>
                </a:ln>
                <a:solidFill>
                  <a:srgbClr val="000000"/>
                </a:solidFill>
                <a:effectLst/>
                <a:uLnTx/>
                <a:uFillTx/>
                <a:latin typeface="標楷體" panose="03000509000000000000" pitchFamily="65" charset="-120"/>
                <a:ea typeface="標楷體" panose="03000509000000000000" pitchFamily="65" charset="-120"/>
                <a:sym typeface="Quattrocento Sans"/>
              </a:rPr>
              <a:t>二、交通費</a:t>
            </a:r>
            <a:r>
              <a:rPr kumimoji="0" lang="en-US" altLang="zh-TW" sz="2000" b="0" i="0" u="none" strike="noStrike" kern="0" cap="none" spc="0" normalizeH="0" baseline="0" noProof="0" dirty="0" smtClean="0">
                <a:ln>
                  <a:noFill/>
                </a:ln>
                <a:solidFill>
                  <a:srgbClr val="000000"/>
                </a:solidFill>
                <a:effectLst/>
                <a:uLnTx/>
                <a:uFillTx/>
                <a:latin typeface="標楷體" panose="03000509000000000000" pitchFamily="65" charset="-120"/>
                <a:ea typeface="標楷體" panose="03000509000000000000" pitchFamily="65" charset="-120"/>
                <a:sym typeface="Quattrocento Sans"/>
              </a:rPr>
              <a:t>︰</a:t>
            </a:r>
            <a:r>
              <a:rPr kumimoji="0" lang="zh-TW" altLang="en-US" sz="2000" b="0" i="0" u="none" strike="noStrike" kern="0" cap="none" spc="0" normalizeH="0" baseline="0" noProof="0" dirty="0" smtClean="0">
                <a:ln>
                  <a:noFill/>
                </a:ln>
                <a:solidFill>
                  <a:srgbClr val="000000"/>
                </a:solidFill>
                <a:effectLst/>
                <a:uLnTx/>
                <a:uFillTx/>
                <a:latin typeface="標楷體" panose="03000509000000000000" pitchFamily="65" charset="-120"/>
                <a:ea typeface="標楷體" panose="03000509000000000000" pitchFamily="65" charset="-120"/>
                <a:sym typeface="Quattrocento Sans"/>
              </a:rPr>
              <a:t>每人每日支給新台幣</a:t>
            </a:r>
            <a:r>
              <a:rPr kumimoji="0" lang="en-US" altLang="zh-TW" sz="2000" b="0" i="0" u="none" strike="noStrike" kern="0" cap="none" spc="0" normalizeH="0" baseline="0" noProof="0" dirty="0" smtClean="0">
                <a:ln>
                  <a:noFill/>
                </a:ln>
                <a:solidFill>
                  <a:srgbClr val="000000"/>
                </a:solidFill>
                <a:effectLst/>
                <a:uLnTx/>
                <a:uFillTx/>
                <a:latin typeface="標楷體" panose="03000509000000000000" pitchFamily="65" charset="-120"/>
                <a:ea typeface="標楷體" panose="03000509000000000000" pitchFamily="65" charset="-120"/>
                <a:sym typeface="Quattrocento Sans"/>
              </a:rPr>
              <a:t>1,000</a:t>
            </a:r>
            <a:r>
              <a:rPr kumimoji="0" lang="zh-TW" altLang="en-US" sz="2000" b="0" i="0" u="none" strike="noStrike" kern="0" cap="none" spc="0" normalizeH="0" baseline="0" noProof="0" dirty="0" smtClean="0">
                <a:ln>
                  <a:noFill/>
                </a:ln>
                <a:solidFill>
                  <a:srgbClr val="000000"/>
                </a:solidFill>
                <a:effectLst/>
                <a:uLnTx/>
                <a:uFillTx/>
                <a:latin typeface="標楷體" panose="03000509000000000000" pitchFamily="65" charset="-120"/>
                <a:ea typeface="標楷體" panose="03000509000000000000" pitchFamily="65" charset="-120"/>
                <a:sym typeface="Quattrocento Sans"/>
              </a:rPr>
              <a:t>元。</a:t>
            </a:r>
          </a:p>
          <a:p>
            <a:pPr marL="0" marR="0" lvl="0" indent="0" algn="l" defTabSz="914400" rtl="0" eaLnBrk="1" fontAlgn="auto" latinLnBrk="0" hangingPunct="1">
              <a:lnSpc>
                <a:spcPct val="100000"/>
              </a:lnSpc>
              <a:spcBef>
                <a:spcPts val="600"/>
              </a:spcBef>
              <a:spcAft>
                <a:spcPts val="600"/>
              </a:spcAft>
              <a:buClr>
                <a:srgbClr val="FFCD00"/>
              </a:buClr>
              <a:buSzPct val="100000"/>
              <a:buFont typeface="Quattrocento Sans"/>
              <a:buNone/>
              <a:tabLst/>
              <a:defRPr/>
            </a:pPr>
            <a:r>
              <a:rPr kumimoji="0" lang="zh-TW" altLang="en-US" sz="2000" b="0" i="0" u="none" strike="noStrike" kern="0" cap="none" spc="0" normalizeH="0" baseline="0" noProof="0" dirty="0" smtClean="0">
                <a:ln>
                  <a:noFill/>
                </a:ln>
                <a:solidFill>
                  <a:srgbClr val="000000"/>
                </a:solidFill>
                <a:effectLst/>
                <a:uLnTx/>
                <a:uFillTx/>
                <a:latin typeface="標楷體" panose="03000509000000000000" pitchFamily="65" charset="-120"/>
                <a:ea typeface="標楷體" panose="03000509000000000000" pitchFamily="65" charset="-120"/>
                <a:sym typeface="Quattrocento Sans"/>
              </a:rPr>
              <a:t>三、膳食費</a:t>
            </a:r>
            <a:r>
              <a:rPr kumimoji="0" lang="en-US" altLang="zh-TW" sz="2000" b="0" i="0" u="none" strike="noStrike" kern="0" cap="none" spc="0" normalizeH="0" baseline="0" noProof="0" dirty="0" smtClean="0">
                <a:ln>
                  <a:noFill/>
                </a:ln>
                <a:solidFill>
                  <a:srgbClr val="000000"/>
                </a:solidFill>
                <a:effectLst/>
                <a:uLnTx/>
                <a:uFillTx/>
                <a:latin typeface="標楷體" panose="03000509000000000000" pitchFamily="65" charset="-120"/>
                <a:ea typeface="標楷體" panose="03000509000000000000" pitchFamily="65" charset="-120"/>
                <a:sym typeface="Quattrocento Sans"/>
              </a:rPr>
              <a:t>︰</a:t>
            </a:r>
            <a:r>
              <a:rPr kumimoji="0" lang="zh-TW" altLang="en-US" sz="2000" b="0" i="0" u="none" strike="noStrike" kern="0" cap="none" spc="0" normalizeH="0" baseline="0" noProof="0" dirty="0" smtClean="0">
                <a:ln>
                  <a:noFill/>
                </a:ln>
                <a:solidFill>
                  <a:srgbClr val="000000"/>
                </a:solidFill>
                <a:effectLst/>
                <a:uLnTx/>
                <a:uFillTx/>
                <a:latin typeface="標楷體" panose="03000509000000000000" pitchFamily="65" charset="-120"/>
                <a:ea typeface="標楷體" panose="03000509000000000000" pitchFamily="65" charset="-120"/>
                <a:sym typeface="Quattrocento Sans"/>
              </a:rPr>
              <a:t>每人每日支給新台幣</a:t>
            </a:r>
            <a:r>
              <a:rPr kumimoji="0" lang="en-US" altLang="zh-TW" sz="2000" b="0" i="0" u="none" strike="noStrike" kern="0" cap="none" spc="0" normalizeH="0" baseline="0" noProof="0" dirty="0" smtClean="0">
                <a:ln>
                  <a:noFill/>
                </a:ln>
                <a:solidFill>
                  <a:srgbClr val="000000"/>
                </a:solidFill>
                <a:effectLst/>
                <a:uLnTx/>
                <a:uFillTx/>
                <a:latin typeface="標楷體" panose="03000509000000000000" pitchFamily="65" charset="-120"/>
                <a:ea typeface="標楷體" panose="03000509000000000000" pitchFamily="65" charset="-120"/>
                <a:sym typeface="Quattrocento Sans"/>
              </a:rPr>
              <a:t>450</a:t>
            </a:r>
            <a:r>
              <a:rPr kumimoji="0" lang="zh-TW" altLang="en-US" sz="2000" b="0" i="0" u="none" strike="noStrike" kern="0" cap="none" spc="0" normalizeH="0" baseline="0" noProof="0" dirty="0" smtClean="0">
                <a:ln>
                  <a:noFill/>
                </a:ln>
                <a:solidFill>
                  <a:srgbClr val="000000"/>
                </a:solidFill>
                <a:effectLst/>
                <a:uLnTx/>
                <a:uFillTx/>
                <a:latin typeface="標楷體" panose="03000509000000000000" pitchFamily="65" charset="-120"/>
                <a:ea typeface="標楷體" panose="03000509000000000000" pitchFamily="65" charset="-120"/>
                <a:sym typeface="Quattrocento Sans"/>
              </a:rPr>
              <a:t>元。</a:t>
            </a:r>
            <a:endParaRPr kumimoji="0" lang="zh-TW" altLang="en-US" sz="2000" b="0" i="0" u="none" strike="noStrike" kern="0" cap="none" spc="0" normalizeH="0" baseline="0" noProof="0" dirty="0">
              <a:ln>
                <a:noFill/>
              </a:ln>
              <a:solidFill>
                <a:srgbClr val="000000"/>
              </a:solidFill>
              <a:effectLst/>
              <a:uLnTx/>
              <a:uFillTx/>
              <a:latin typeface="標楷體" panose="03000509000000000000" pitchFamily="65" charset="-120"/>
              <a:ea typeface="標楷體" panose="03000509000000000000" pitchFamily="65" charset="-120"/>
              <a:sym typeface="Quattrocento Sans"/>
            </a:endParaRPr>
          </a:p>
        </p:txBody>
      </p:sp>
    </p:spTree>
    <p:extLst>
      <p:ext uri="{BB962C8B-B14F-4D97-AF65-F5344CB8AC3E}">
        <p14:creationId xmlns:p14="http://schemas.microsoft.com/office/powerpoint/2010/main" val="210126280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a:bodyPr>
          <a:lstStyle/>
          <a:p>
            <a:r>
              <a:rPr lang="en-US" altLang="zh-TW" sz="4400" dirty="0">
                <a:solidFill>
                  <a:srgbClr val="0070C0"/>
                </a:solidFill>
                <a:latin typeface="+mn-ea"/>
                <a:ea typeface="+mn-ea"/>
              </a:rPr>
              <a:t>§</a:t>
            </a:r>
            <a:r>
              <a:rPr lang="en-US" altLang="zh-TW" sz="4400" dirty="0" smtClean="0">
                <a:solidFill>
                  <a:srgbClr val="0070C0"/>
                </a:solidFill>
                <a:latin typeface="+mn-ea"/>
                <a:ea typeface="+mn-ea"/>
              </a:rPr>
              <a:t>4</a:t>
            </a:r>
            <a:r>
              <a:rPr lang="zh-TW" altLang="en-US" sz="4400" dirty="0" smtClean="0">
                <a:solidFill>
                  <a:srgbClr val="0070C0"/>
                </a:solidFill>
                <a:latin typeface="+mn-ea"/>
                <a:ea typeface="+mn-ea"/>
              </a:rPr>
              <a:t> 出席</a:t>
            </a:r>
            <a:r>
              <a:rPr lang="zh-TW" altLang="en-US" sz="4400" dirty="0">
                <a:solidFill>
                  <a:srgbClr val="0070C0"/>
                </a:solidFill>
                <a:latin typeface="+mn-ea"/>
                <a:ea typeface="+mn-ea"/>
              </a:rPr>
              <a:t>費、交通費、膳食費說明</a:t>
            </a:r>
          </a:p>
        </p:txBody>
      </p:sp>
      <p:sp>
        <p:nvSpPr>
          <p:cNvPr id="5" name="投影片編號版面配置區 4"/>
          <p:cNvSpPr>
            <a:spLocks noGrp="1"/>
          </p:cNvSpPr>
          <p:nvPr>
            <p:ph type="sldNum" sz="quarter" idx="12"/>
          </p:nvPr>
        </p:nvSpPr>
        <p:spPr/>
        <p:txBody>
          <a:bodyPr/>
          <a:lstStyle/>
          <a:p>
            <a:fld id="{883F4971-D35C-4F03-91D8-BF356EE98478}" type="slidenum">
              <a:rPr lang="zh-TW" altLang="en-US" smtClean="0"/>
              <a:t>11</a:t>
            </a:fld>
            <a:endParaRPr lang="zh-TW" altLang="en-US"/>
          </a:p>
        </p:txBody>
      </p:sp>
      <p:sp>
        <p:nvSpPr>
          <p:cNvPr id="6" name="Shape 111"/>
          <p:cNvSpPr txBox="1">
            <a:spLocks/>
          </p:cNvSpPr>
          <p:nvPr/>
        </p:nvSpPr>
        <p:spPr>
          <a:xfrm>
            <a:off x="1249723" y="1869340"/>
            <a:ext cx="10061405" cy="3660604"/>
          </a:xfrm>
          <a:prstGeom prst="rect">
            <a:avLst/>
          </a:prstGeom>
          <a:noFill/>
          <a:ln>
            <a:noFill/>
          </a:ln>
        </p:spPr>
        <p:txBody>
          <a:bodyPr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600"/>
              </a:spcBef>
              <a:spcAft>
                <a:spcPts val="0"/>
              </a:spcAft>
              <a:buClr>
                <a:srgbClr val="FFCD00"/>
              </a:buClr>
              <a:buSzPct val="100000"/>
              <a:buFont typeface="Quattrocento Sans"/>
              <a:buChar char="◉"/>
              <a:defRPr sz="2400" b="0" i="0" u="none" strike="noStrike" cap="none">
                <a:solidFill>
                  <a:srgbClr val="000000"/>
                </a:solidFill>
                <a:latin typeface="Quattrocento Sans"/>
                <a:ea typeface="Quattrocento Sans"/>
                <a:cs typeface="Quattrocento Sans"/>
                <a:sym typeface="Quattrocento Sans"/>
              </a:defRPr>
            </a:lvl1pPr>
            <a:lvl2pPr marR="0" lvl="1" algn="l" rtl="0">
              <a:lnSpc>
                <a:spcPct val="100000"/>
              </a:lnSpc>
              <a:spcBef>
                <a:spcPts val="480"/>
              </a:spcBef>
              <a:spcAft>
                <a:spcPts val="0"/>
              </a:spcAft>
              <a:buClr>
                <a:srgbClr val="FFCD00"/>
              </a:buClr>
              <a:buSzPct val="100000"/>
              <a:buFont typeface="Quattrocento Sans"/>
              <a:buNone/>
              <a:defRPr sz="2000" b="0" i="0" u="none" strike="noStrike" cap="none">
                <a:solidFill>
                  <a:srgbClr val="000000"/>
                </a:solidFill>
                <a:latin typeface="Quattrocento Sans"/>
                <a:ea typeface="Quattrocento Sans"/>
                <a:cs typeface="Quattrocento Sans"/>
                <a:sym typeface="Quattrocento Sans"/>
              </a:defRPr>
            </a:lvl2pPr>
            <a:lvl3pPr marR="0" lvl="2" algn="l" rtl="0">
              <a:lnSpc>
                <a:spcPct val="100000"/>
              </a:lnSpc>
              <a:spcBef>
                <a:spcPts val="480"/>
              </a:spcBef>
              <a:spcAft>
                <a:spcPts val="0"/>
              </a:spcAft>
              <a:buClr>
                <a:srgbClr val="FFCD00"/>
              </a:buClr>
              <a:buSzPct val="100000"/>
              <a:buFont typeface="Quattrocento Sans"/>
              <a:buNone/>
              <a:defRPr sz="2000" b="0" i="0" u="none" strike="noStrike" cap="none">
                <a:solidFill>
                  <a:srgbClr val="000000"/>
                </a:solidFill>
                <a:latin typeface="Quattrocento Sans"/>
                <a:ea typeface="Quattrocento Sans"/>
                <a:cs typeface="Quattrocento Sans"/>
                <a:sym typeface="Quattrocento Sans"/>
              </a:defRPr>
            </a:lvl3pPr>
            <a:lvl4pPr marR="0" lvl="3" algn="l" rtl="0">
              <a:lnSpc>
                <a:spcPct val="100000"/>
              </a:lnSpc>
              <a:spcBef>
                <a:spcPts val="360"/>
              </a:spcBef>
              <a:spcAft>
                <a:spcPts val="0"/>
              </a:spcAft>
              <a:buClr>
                <a:srgbClr val="FFCD00"/>
              </a:buClr>
              <a:buSzPct val="100000"/>
              <a:buFont typeface="Quattrocento Sans"/>
              <a:buNone/>
              <a:defRPr sz="1800" b="0" i="0" u="none" strike="noStrike" cap="none">
                <a:solidFill>
                  <a:srgbClr val="000000"/>
                </a:solidFill>
                <a:latin typeface="Quattrocento Sans"/>
                <a:ea typeface="Quattrocento Sans"/>
                <a:cs typeface="Quattrocento Sans"/>
                <a:sym typeface="Quattrocento Sans"/>
              </a:defRPr>
            </a:lvl4pPr>
            <a:lvl5pPr marR="0" lvl="4" algn="l" rtl="0">
              <a:lnSpc>
                <a:spcPct val="100000"/>
              </a:lnSpc>
              <a:spcBef>
                <a:spcPts val="360"/>
              </a:spcBef>
              <a:spcAft>
                <a:spcPts val="0"/>
              </a:spcAft>
              <a:buClr>
                <a:srgbClr val="FFCD00"/>
              </a:buClr>
              <a:buSzPct val="100000"/>
              <a:buFont typeface="Quattrocento Sans"/>
              <a:buNone/>
              <a:defRPr sz="1800" b="0" i="0" u="none" strike="noStrike" cap="none">
                <a:solidFill>
                  <a:srgbClr val="000000"/>
                </a:solidFill>
                <a:latin typeface="Quattrocento Sans"/>
                <a:ea typeface="Quattrocento Sans"/>
                <a:cs typeface="Quattrocento Sans"/>
                <a:sym typeface="Quattrocento Sans"/>
              </a:defRPr>
            </a:lvl5pPr>
            <a:lvl6pPr marR="0" lvl="5" algn="l" rtl="0">
              <a:lnSpc>
                <a:spcPct val="100000"/>
              </a:lnSpc>
              <a:spcBef>
                <a:spcPts val="360"/>
              </a:spcBef>
              <a:spcAft>
                <a:spcPts val="0"/>
              </a:spcAft>
              <a:buClr>
                <a:srgbClr val="FFCD00"/>
              </a:buClr>
              <a:buSzPct val="100000"/>
              <a:buFont typeface="Quattrocento Sans"/>
              <a:buNone/>
              <a:defRPr sz="1800" b="0" i="0" u="none" strike="noStrike" cap="none">
                <a:solidFill>
                  <a:srgbClr val="000000"/>
                </a:solidFill>
                <a:latin typeface="Quattrocento Sans"/>
                <a:ea typeface="Quattrocento Sans"/>
                <a:cs typeface="Quattrocento Sans"/>
                <a:sym typeface="Quattrocento Sans"/>
              </a:defRPr>
            </a:lvl6pPr>
            <a:lvl7pPr marR="0" lvl="6" algn="l" rtl="0">
              <a:lnSpc>
                <a:spcPct val="100000"/>
              </a:lnSpc>
              <a:spcBef>
                <a:spcPts val="360"/>
              </a:spcBef>
              <a:spcAft>
                <a:spcPts val="0"/>
              </a:spcAft>
              <a:buClr>
                <a:srgbClr val="FFCD00"/>
              </a:buClr>
              <a:buSzPct val="100000"/>
              <a:buFont typeface="Quattrocento Sans"/>
              <a:buNone/>
              <a:defRPr sz="1800" b="0" i="0" u="none" strike="noStrike" cap="none">
                <a:solidFill>
                  <a:srgbClr val="000000"/>
                </a:solidFill>
                <a:latin typeface="Quattrocento Sans"/>
                <a:ea typeface="Quattrocento Sans"/>
                <a:cs typeface="Quattrocento Sans"/>
                <a:sym typeface="Quattrocento Sans"/>
              </a:defRPr>
            </a:lvl7pPr>
            <a:lvl8pPr marR="0" lvl="7" algn="l" rtl="0">
              <a:lnSpc>
                <a:spcPct val="100000"/>
              </a:lnSpc>
              <a:spcBef>
                <a:spcPts val="360"/>
              </a:spcBef>
              <a:spcAft>
                <a:spcPts val="0"/>
              </a:spcAft>
              <a:buClr>
                <a:srgbClr val="FFCD00"/>
              </a:buClr>
              <a:buSzPct val="100000"/>
              <a:buFont typeface="Quattrocento Sans"/>
              <a:buNone/>
              <a:defRPr sz="1800" b="0" i="0" u="none" strike="noStrike" cap="none">
                <a:solidFill>
                  <a:srgbClr val="000000"/>
                </a:solidFill>
                <a:latin typeface="Quattrocento Sans"/>
                <a:ea typeface="Quattrocento Sans"/>
                <a:cs typeface="Quattrocento Sans"/>
                <a:sym typeface="Quattrocento Sans"/>
              </a:defRPr>
            </a:lvl8pPr>
            <a:lvl9pPr marR="0" lvl="8" algn="l" rtl="0">
              <a:lnSpc>
                <a:spcPct val="100000"/>
              </a:lnSpc>
              <a:spcBef>
                <a:spcPts val="360"/>
              </a:spcBef>
              <a:spcAft>
                <a:spcPts val="0"/>
              </a:spcAft>
              <a:buClr>
                <a:srgbClr val="FFCD00"/>
              </a:buClr>
              <a:buSzPct val="100000"/>
              <a:buFont typeface="Quattrocento Sans"/>
              <a:buNone/>
              <a:defRPr sz="1800" b="0" i="0" u="none" strike="noStrike" cap="none">
                <a:solidFill>
                  <a:srgbClr val="000000"/>
                </a:solidFill>
                <a:latin typeface="Quattrocento Sans"/>
                <a:ea typeface="Quattrocento Sans"/>
                <a:cs typeface="Quattrocento Sans"/>
                <a:sym typeface="Quattrocento Sans"/>
              </a:defRPr>
            </a:lvl9pPr>
          </a:lstStyle>
          <a:p>
            <a:pPr marL="444500" marR="0" lvl="0" indent="-444500" algn="l" defTabSz="914400" rtl="0" eaLnBrk="1" fontAlgn="auto" latinLnBrk="0" hangingPunct="1">
              <a:lnSpc>
                <a:spcPct val="100000"/>
              </a:lnSpc>
              <a:spcBef>
                <a:spcPts val="600"/>
              </a:spcBef>
              <a:spcAft>
                <a:spcPts val="600"/>
              </a:spcAft>
              <a:buClr>
                <a:srgbClr val="0000FF"/>
              </a:buClr>
              <a:buSzPct val="100000"/>
              <a:buFont typeface="Wingdings" panose="05000000000000000000" pitchFamily="2" charset="2"/>
              <a:buChar char="&amp;"/>
              <a:tabLst/>
              <a:defRPr/>
            </a:pPr>
            <a:r>
              <a:rPr kumimoji="0" lang="zh-TW" altLang="en-US" sz="2000" b="0" i="0" u="none" strike="noStrike" kern="0" cap="none" spc="0" normalizeH="0" baseline="0" noProof="0" dirty="0" smtClean="0">
                <a:ln>
                  <a:noFill/>
                </a:ln>
                <a:solidFill>
                  <a:srgbClr val="000000"/>
                </a:solidFill>
                <a:effectLst/>
                <a:uLnTx/>
                <a:uFillTx/>
                <a:latin typeface="標楷體" panose="03000509000000000000" pitchFamily="65" charset="-120"/>
                <a:ea typeface="標楷體" panose="03000509000000000000" pitchFamily="65" charset="-120"/>
                <a:sym typeface="Quattrocento Sans"/>
              </a:rPr>
              <a:t>非依法開會期間，不得支領；其所稱「依法開會期間」，係應符合地方制度法第</a:t>
            </a:r>
            <a:r>
              <a:rPr kumimoji="0" lang="en-US" altLang="zh-TW" sz="2000" b="0" i="0" u="none" strike="noStrike" kern="0" cap="none" spc="0" normalizeH="0" baseline="0" noProof="0" dirty="0" smtClean="0">
                <a:ln>
                  <a:noFill/>
                </a:ln>
                <a:solidFill>
                  <a:srgbClr val="000000"/>
                </a:solidFill>
                <a:effectLst/>
                <a:uLnTx/>
                <a:uFillTx/>
                <a:latin typeface="標楷體" panose="03000509000000000000" pitchFamily="65" charset="-120"/>
                <a:ea typeface="標楷體" panose="03000509000000000000" pitchFamily="65" charset="-120"/>
                <a:sym typeface="Quattrocento Sans"/>
              </a:rPr>
              <a:t>34</a:t>
            </a:r>
            <a:r>
              <a:rPr kumimoji="0" lang="zh-TW" altLang="en-US" sz="2000" b="0" i="0" u="none" strike="noStrike" kern="0" cap="none" spc="0" normalizeH="0" baseline="0" noProof="0" dirty="0" smtClean="0">
                <a:ln>
                  <a:noFill/>
                </a:ln>
                <a:solidFill>
                  <a:srgbClr val="000000"/>
                </a:solidFill>
                <a:effectLst/>
                <a:uLnTx/>
                <a:uFillTx/>
                <a:latin typeface="標楷體" panose="03000509000000000000" pitchFamily="65" charset="-120"/>
                <a:ea typeface="標楷體" panose="03000509000000000000" pitchFamily="65" charset="-120"/>
                <a:sym typeface="Quattrocento Sans"/>
              </a:rPr>
              <a:t>條定期會及臨時會之日數及次數。</a:t>
            </a:r>
          </a:p>
          <a:p>
            <a:pPr marL="444500" marR="0" lvl="0" indent="-444500" algn="l" defTabSz="914400" rtl="0" eaLnBrk="1" fontAlgn="auto" latinLnBrk="0" hangingPunct="1">
              <a:lnSpc>
                <a:spcPct val="100000"/>
              </a:lnSpc>
              <a:spcBef>
                <a:spcPts val="600"/>
              </a:spcBef>
              <a:spcAft>
                <a:spcPts val="600"/>
              </a:spcAft>
              <a:buClr>
                <a:srgbClr val="0000FF"/>
              </a:buClr>
              <a:buSzPct val="100000"/>
              <a:buFont typeface="Wingdings" panose="05000000000000000000" pitchFamily="2" charset="2"/>
              <a:buChar char="&amp;"/>
              <a:tabLst/>
              <a:defRPr/>
            </a:pPr>
            <a:r>
              <a:rPr kumimoji="0" lang="zh-TW" altLang="en-US" sz="2000" b="0" i="0" u="none" strike="noStrike" kern="0" cap="none" spc="0" normalizeH="0" baseline="0" noProof="0" dirty="0" smtClean="0">
                <a:ln>
                  <a:noFill/>
                </a:ln>
                <a:solidFill>
                  <a:srgbClr val="000000"/>
                </a:solidFill>
                <a:effectLst/>
                <a:uLnTx/>
                <a:uFillTx/>
                <a:latin typeface="標楷體" panose="03000509000000000000" pitchFamily="65" charset="-120"/>
                <a:ea typeface="標楷體" panose="03000509000000000000" pitchFamily="65" charset="-120"/>
                <a:sym typeface="Quattrocento Sans"/>
              </a:rPr>
              <a:t>不得超過第</a:t>
            </a:r>
            <a:r>
              <a:rPr kumimoji="0" lang="en-US" altLang="zh-TW" sz="2000" b="0" i="0" u="none" strike="noStrike" kern="0" cap="none" spc="0" normalizeH="0" baseline="0" noProof="0" dirty="0" smtClean="0">
                <a:ln>
                  <a:noFill/>
                </a:ln>
                <a:solidFill>
                  <a:srgbClr val="000000"/>
                </a:solidFill>
                <a:effectLst/>
                <a:uLnTx/>
                <a:uFillTx/>
                <a:latin typeface="標楷體" panose="03000509000000000000" pitchFamily="65" charset="-120"/>
                <a:ea typeface="標楷體" panose="03000509000000000000" pitchFamily="65" charset="-120"/>
                <a:sym typeface="Quattrocento Sans"/>
              </a:rPr>
              <a:t>4</a:t>
            </a:r>
            <a:r>
              <a:rPr kumimoji="0" lang="zh-TW" altLang="en-US" sz="2000" b="0" i="0" u="none" strike="noStrike" kern="0" cap="none" spc="0" normalizeH="0" baseline="0" noProof="0" dirty="0" smtClean="0">
                <a:ln>
                  <a:noFill/>
                </a:ln>
                <a:solidFill>
                  <a:srgbClr val="000000"/>
                </a:solidFill>
                <a:effectLst/>
                <a:uLnTx/>
                <a:uFillTx/>
                <a:latin typeface="標楷體" panose="03000509000000000000" pitchFamily="65" charset="-120"/>
                <a:ea typeface="標楷體" panose="03000509000000000000" pitchFamily="65" charset="-120"/>
                <a:sym typeface="Quattrocento Sans"/>
              </a:rPr>
              <a:t>條各款所列之標準。</a:t>
            </a:r>
          </a:p>
          <a:p>
            <a:pPr marL="444500" marR="0" lvl="0" indent="-444500" algn="l" defTabSz="914400" rtl="0" eaLnBrk="1" fontAlgn="auto" latinLnBrk="0" hangingPunct="1">
              <a:lnSpc>
                <a:spcPct val="100000"/>
              </a:lnSpc>
              <a:spcBef>
                <a:spcPts val="600"/>
              </a:spcBef>
              <a:spcAft>
                <a:spcPts val="600"/>
              </a:spcAft>
              <a:buClr>
                <a:srgbClr val="0000FF"/>
              </a:buClr>
              <a:buSzPct val="100000"/>
              <a:buFont typeface="Wingdings" panose="05000000000000000000" pitchFamily="2" charset="2"/>
              <a:buChar char="&amp;"/>
              <a:tabLst/>
              <a:defRPr/>
            </a:pPr>
            <a:r>
              <a:rPr kumimoji="0" lang="zh-TW" altLang="en-US" sz="2000" b="0" i="0" u="none" strike="noStrike" kern="0" cap="none" spc="0" normalizeH="0" baseline="0" noProof="0" dirty="0" smtClean="0">
                <a:ln>
                  <a:noFill/>
                </a:ln>
                <a:solidFill>
                  <a:srgbClr val="000000"/>
                </a:solidFill>
                <a:effectLst/>
                <a:uLnTx/>
                <a:uFillTx/>
                <a:latin typeface="標楷體" panose="03000509000000000000" pitchFamily="65" charset="-120"/>
                <a:ea typeface="標楷體" panose="03000509000000000000" pitchFamily="65" charset="-120"/>
                <a:sym typeface="Quattrocento Sans"/>
              </a:rPr>
              <a:t>如有「出席會議簽到之事實」即得支領。</a:t>
            </a:r>
          </a:p>
          <a:p>
            <a:pPr marL="444500" marR="0" lvl="0" indent="-444500" algn="l" defTabSz="914400" rtl="0" eaLnBrk="1" fontAlgn="auto" latinLnBrk="0" hangingPunct="1">
              <a:lnSpc>
                <a:spcPct val="100000"/>
              </a:lnSpc>
              <a:spcBef>
                <a:spcPts val="600"/>
              </a:spcBef>
              <a:spcAft>
                <a:spcPts val="600"/>
              </a:spcAft>
              <a:buClr>
                <a:srgbClr val="0000FF"/>
              </a:buClr>
              <a:buSzPct val="100000"/>
              <a:buFont typeface="Wingdings" panose="05000000000000000000" pitchFamily="2" charset="2"/>
              <a:buChar char="&amp;"/>
              <a:tabLst/>
              <a:defRPr/>
            </a:pPr>
            <a:r>
              <a:rPr kumimoji="0" lang="zh-TW" altLang="en-US" sz="2000" b="0" i="0" u="none" strike="noStrike" kern="0" cap="none" spc="0" normalizeH="0" baseline="0" noProof="0" dirty="0" smtClean="0">
                <a:ln>
                  <a:noFill/>
                </a:ln>
                <a:solidFill>
                  <a:srgbClr val="000000"/>
                </a:solidFill>
                <a:effectLst/>
                <a:uLnTx/>
                <a:uFillTx/>
                <a:latin typeface="標楷體" panose="03000509000000000000" pitchFamily="65" charset="-120"/>
                <a:ea typeface="標楷體" panose="03000509000000000000" pitchFamily="65" charset="-120"/>
                <a:sym typeface="Quattrocento Sans"/>
              </a:rPr>
              <a:t>開會期間如逢星期日或例假日而停會，除請假者外，應予發給。</a:t>
            </a:r>
          </a:p>
          <a:p>
            <a:pPr marL="444500" marR="0" lvl="0" indent="-444500" algn="l" defTabSz="914400" rtl="0" eaLnBrk="1" fontAlgn="auto" latinLnBrk="0" hangingPunct="1">
              <a:lnSpc>
                <a:spcPct val="100000"/>
              </a:lnSpc>
              <a:spcBef>
                <a:spcPts val="600"/>
              </a:spcBef>
              <a:spcAft>
                <a:spcPts val="600"/>
              </a:spcAft>
              <a:buClr>
                <a:srgbClr val="0000FF"/>
              </a:buClr>
              <a:buSzPct val="100000"/>
              <a:buFont typeface="Wingdings" panose="05000000000000000000" pitchFamily="2" charset="2"/>
              <a:buChar char="&amp;"/>
              <a:tabLst/>
              <a:defRPr/>
            </a:pPr>
            <a:r>
              <a:rPr kumimoji="0" lang="zh-TW" altLang="en-US" sz="2000" b="0" i="0" u="none" strike="noStrike" kern="0" cap="none" spc="0" normalizeH="0" baseline="0" noProof="0" dirty="0" smtClean="0">
                <a:ln>
                  <a:noFill/>
                </a:ln>
                <a:solidFill>
                  <a:srgbClr val="000000"/>
                </a:solidFill>
                <a:effectLst/>
                <a:uLnTx/>
                <a:uFillTx/>
                <a:latin typeface="標楷體" panose="03000509000000000000" pitchFamily="65" charset="-120"/>
                <a:ea typeface="標楷體" panose="03000509000000000000" pitchFamily="65" charset="-120"/>
                <a:sym typeface="Quattrocento Sans"/>
              </a:rPr>
              <a:t>無須檢據核銷。</a:t>
            </a:r>
          </a:p>
          <a:p>
            <a:pPr marL="0" marR="0" lvl="0" indent="0" algn="l" defTabSz="914400" rtl="0" eaLnBrk="1" fontAlgn="auto" latinLnBrk="0" hangingPunct="1">
              <a:lnSpc>
                <a:spcPct val="100000"/>
              </a:lnSpc>
              <a:spcBef>
                <a:spcPts val="0"/>
              </a:spcBef>
              <a:spcAft>
                <a:spcPts val="0"/>
              </a:spcAft>
              <a:buClr>
                <a:srgbClr val="FFCD00"/>
              </a:buClr>
              <a:buSzPct val="100000"/>
              <a:buFont typeface="Quattrocento Sans"/>
              <a:buNone/>
              <a:tabLst/>
              <a:defRPr/>
            </a:pPr>
            <a:endParaRPr kumimoji="0" lang="zh-TW" altLang="en-US" sz="2400" b="0" i="0" u="none" strike="noStrike" kern="0" cap="none" spc="0" normalizeH="0" baseline="0" noProof="0" dirty="0">
              <a:ln>
                <a:noFill/>
              </a:ln>
              <a:solidFill>
                <a:srgbClr val="000000"/>
              </a:solidFill>
              <a:effectLst/>
              <a:uLnTx/>
              <a:uFillTx/>
              <a:latin typeface="Quattrocento Sans"/>
              <a:sym typeface="Quattrocento Sans"/>
            </a:endParaRPr>
          </a:p>
        </p:txBody>
      </p:sp>
    </p:spTree>
    <p:extLst>
      <p:ext uri="{BB962C8B-B14F-4D97-AF65-F5344CB8AC3E}">
        <p14:creationId xmlns:p14="http://schemas.microsoft.com/office/powerpoint/2010/main" val="277939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a:bodyPr>
          <a:lstStyle/>
          <a:p>
            <a:r>
              <a:rPr lang="en-US" altLang="zh-TW" sz="4400" kern="0" cap="none" dirty="0">
                <a:solidFill>
                  <a:srgbClr val="0070C0"/>
                </a:solidFill>
                <a:latin typeface="標楷體" panose="03000509000000000000" pitchFamily="65" charset="-120"/>
                <a:ea typeface="標楷體" panose="03000509000000000000" pitchFamily="65" charset="-120"/>
                <a:sym typeface="Lora"/>
              </a:rPr>
              <a:t>§</a:t>
            </a:r>
            <a:r>
              <a:rPr lang="en-US" altLang="zh-TW" sz="4400" kern="0" cap="none" dirty="0" smtClean="0">
                <a:solidFill>
                  <a:srgbClr val="0070C0"/>
                </a:solidFill>
                <a:latin typeface="標楷體" panose="03000509000000000000" pitchFamily="65" charset="-120"/>
                <a:ea typeface="標楷體" panose="03000509000000000000" pitchFamily="65" charset="-120"/>
                <a:sym typeface="Lora"/>
              </a:rPr>
              <a:t>4</a:t>
            </a:r>
            <a:r>
              <a:rPr lang="zh-TW" altLang="en-US" sz="4400" kern="0" cap="none" dirty="0" smtClean="0">
                <a:solidFill>
                  <a:srgbClr val="0070C0"/>
                </a:solidFill>
                <a:latin typeface="標楷體" panose="03000509000000000000" pitchFamily="65" charset="-120"/>
                <a:ea typeface="標楷體" panose="03000509000000000000" pitchFamily="65" charset="-120"/>
                <a:sym typeface="Lora"/>
              </a:rPr>
              <a:t>出席</a:t>
            </a:r>
            <a:r>
              <a:rPr lang="zh-TW" altLang="en-US" sz="4400" kern="0" cap="none" dirty="0">
                <a:solidFill>
                  <a:srgbClr val="0070C0"/>
                </a:solidFill>
                <a:latin typeface="標楷體" panose="03000509000000000000" pitchFamily="65" charset="-120"/>
                <a:ea typeface="標楷體" panose="03000509000000000000" pitchFamily="65" charset="-120"/>
                <a:sym typeface="Lora"/>
              </a:rPr>
              <a:t>費函釋</a:t>
            </a:r>
            <a:endParaRPr lang="zh-TW" altLang="en-US" sz="4400" dirty="0">
              <a:solidFill>
                <a:srgbClr val="0070C0"/>
              </a:solidFill>
            </a:endParaRPr>
          </a:p>
        </p:txBody>
      </p:sp>
      <p:sp>
        <p:nvSpPr>
          <p:cNvPr id="5" name="投影片編號版面配置區 4"/>
          <p:cNvSpPr>
            <a:spLocks noGrp="1"/>
          </p:cNvSpPr>
          <p:nvPr>
            <p:ph type="sldNum" sz="quarter" idx="12"/>
          </p:nvPr>
        </p:nvSpPr>
        <p:spPr/>
        <p:txBody>
          <a:bodyPr/>
          <a:lstStyle/>
          <a:p>
            <a:fld id="{883F4971-D35C-4F03-91D8-BF356EE98478}" type="slidenum">
              <a:rPr lang="zh-TW" altLang="en-US" smtClean="0"/>
              <a:t>12</a:t>
            </a:fld>
            <a:endParaRPr lang="zh-TW" altLang="en-US"/>
          </a:p>
        </p:txBody>
      </p:sp>
      <p:graphicFrame>
        <p:nvGraphicFramePr>
          <p:cNvPr id="6" name="表格 5"/>
          <p:cNvGraphicFramePr>
            <a:graphicFrameLocks noGrp="1"/>
          </p:cNvGraphicFramePr>
          <p:nvPr>
            <p:extLst>
              <p:ext uri="{D42A27DB-BD31-4B8C-83A1-F6EECF244321}">
                <p14:modId xmlns:p14="http://schemas.microsoft.com/office/powerpoint/2010/main" val="1769551736"/>
              </p:ext>
            </p:extLst>
          </p:nvPr>
        </p:nvGraphicFramePr>
        <p:xfrm>
          <a:off x="1172245" y="1750170"/>
          <a:ext cx="9686037" cy="4705176"/>
        </p:xfrm>
        <a:graphic>
          <a:graphicData uri="http://schemas.openxmlformats.org/drawingml/2006/table">
            <a:tbl>
              <a:tblPr firstRow="1" bandRow="1"/>
              <a:tblGrid>
                <a:gridCol w="800630"/>
                <a:gridCol w="8885407"/>
              </a:tblGrid>
              <a:tr h="1949382">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algn="l"/>
                      <a:r>
                        <a:rPr lang="zh-TW" altLang="en-US" sz="2000" dirty="0" smtClean="0">
                          <a:latin typeface="標楷體" panose="03000509000000000000" pitchFamily="65" charset="-120"/>
                          <a:ea typeface="標楷體" panose="03000509000000000000" pitchFamily="65" charset="-120"/>
                        </a:rPr>
                        <a:t>依法開會</a:t>
                      </a:r>
                    </a:p>
                  </a:txBody>
                  <a:tcPr anchor="ctr">
                    <a:lnL w="19050" cap="flat" cmpd="sng" algn="ctr">
                      <a:solidFill>
                        <a:srgbClr val="FFC000"/>
                      </a:solidFill>
                      <a:prstDash val="solid"/>
                      <a:round/>
                      <a:headEnd type="none" w="med" len="med"/>
                      <a:tailEnd type="none" w="med" len="med"/>
                    </a:lnL>
                    <a:lnR w="19050" cap="flat" cmpd="sng" algn="ctr">
                      <a:solidFill>
                        <a:srgbClr val="FFC000"/>
                      </a:solidFill>
                      <a:prstDash val="solid"/>
                      <a:round/>
                      <a:headEnd type="none" w="med" len="med"/>
                      <a:tailEnd type="none" w="med" len="med"/>
                    </a:lnR>
                    <a:lnT w="19050" cap="flat" cmpd="sng" algn="ctr">
                      <a:solidFill>
                        <a:srgbClr val="FFC000"/>
                      </a:solidFill>
                      <a:prstDash val="solid"/>
                      <a:round/>
                      <a:headEnd type="none" w="med" len="med"/>
                      <a:tailEnd type="none" w="med" len="med"/>
                    </a:lnT>
                    <a:lnB w="19050" cap="flat" cmpd="sng" algn="ctr">
                      <a:solidFill>
                        <a:srgbClr val="FFC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285750" marR="0" lvl="0" indent="-285750" algn="l" defTabSz="914400" rtl="0" eaLnBrk="1" fontAlgn="auto" latinLnBrk="0" hangingPunct="1">
                        <a:lnSpc>
                          <a:spcPct val="100000"/>
                        </a:lnSpc>
                        <a:spcBef>
                          <a:spcPts val="600"/>
                        </a:spcBef>
                        <a:spcAft>
                          <a:spcPts val="0"/>
                        </a:spcAft>
                        <a:buClr>
                          <a:srgbClr val="0000FF"/>
                        </a:buClr>
                        <a:buSzTx/>
                        <a:buFont typeface="Wingdings" panose="05000000000000000000" pitchFamily="2" charset="2"/>
                        <a:buChar char="&amp;"/>
                        <a:tabLst/>
                        <a:defRPr/>
                      </a:pPr>
                      <a:r>
                        <a:rPr lang="en-US" altLang="zh-TW" sz="2000" b="0" i="0" u="none" strike="noStrike" cap="none" dirty="0" smtClean="0">
                          <a:solidFill>
                            <a:schemeClr val="tx1"/>
                          </a:solidFill>
                          <a:latin typeface="標楷體" panose="03000509000000000000" pitchFamily="65" charset="-120"/>
                          <a:ea typeface="標楷體" panose="03000509000000000000" pitchFamily="65" charset="-120"/>
                          <a:cs typeface="+mn-cs"/>
                          <a:sym typeface="Arial"/>
                        </a:rPr>
                        <a:t>89</a:t>
                      </a:r>
                      <a:r>
                        <a:rPr lang="zh-TW" altLang="en-US" sz="2000" b="0" i="0" u="none" strike="noStrike" cap="none" dirty="0" smtClean="0">
                          <a:solidFill>
                            <a:schemeClr val="tx1"/>
                          </a:solidFill>
                          <a:latin typeface="標楷體" panose="03000509000000000000" pitchFamily="65" charset="-120"/>
                          <a:ea typeface="標楷體" panose="03000509000000000000" pitchFamily="65" charset="-120"/>
                          <a:cs typeface="+mn-cs"/>
                          <a:sym typeface="Arial"/>
                        </a:rPr>
                        <a:t>年</a:t>
                      </a:r>
                      <a:r>
                        <a:rPr lang="en-US" altLang="zh-TW" sz="2000" b="0" i="0" u="none" strike="noStrike" cap="none" dirty="0" smtClean="0">
                          <a:solidFill>
                            <a:schemeClr val="tx1"/>
                          </a:solidFill>
                          <a:latin typeface="標楷體" panose="03000509000000000000" pitchFamily="65" charset="-120"/>
                          <a:ea typeface="標楷體" panose="03000509000000000000" pitchFamily="65" charset="-120"/>
                          <a:cs typeface="+mn-cs"/>
                          <a:sym typeface="Arial"/>
                        </a:rPr>
                        <a:t>10</a:t>
                      </a:r>
                      <a:r>
                        <a:rPr lang="zh-TW" altLang="en-US" sz="2000" b="0" i="0" u="none" strike="noStrike" cap="none" dirty="0" smtClean="0">
                          <a:solidFill>
                            <a:schemeClr val="tx1"/>
                          </a:solidFill>
                          <a:latin typeface="標楷體" panose="03000509000000000000" pitchFamily="65" charset="-120"/>
                          <a:ea typeface="標楷體" panose="03000509000000000000" pitchFamily="65" charset="-120"/>
                          <a:cs typeface="+mn-cs"/>
                          <a:sym typeface="Arial"/>
                        </a:rPr>
                        <a:t>月</a:t>
                      </a:r>
                      <a:r>
                        <a:rPr lang="en-US" altLang="zh-TW" sz="2000" b="0" i="0" u="none" strike="noStrike" cap="none" dirty="0" smtClean="0">
                          <a:solidFill>
                            <a:schemeClr val="tx1"/>
                          </a:solidFill>
                          <a:latin typeface="標楷體" panose="03000509000000000000" pitchFamily="65" charset="-120"/>
                          <a:ea typeface="標楷體" panose="03000509000000000000" pitchFamily="65" charset="-120"/>
                          <a:cs typeface="+mn-cs"/>
                          <a:sym typeface="Arial"/>
                        </a:rPr>
                        <a:t>6</a:t>
                      </a:r>
                      <a:r>
                        <a:rPr lang="zh-TW" altLang="en-US" sz="2000" b="0" i="0" u="none" strike="noStrike" cap="none" dirty="0" smtClean="0">
                          <a:solidFill>
                            <a:schemeClr val="tx1"/>
                          </a:solidFill>
                          <a:latin typeface="標楷體" panose="03000509000000000000" pitchFamily="65" charset="-120"/>
                          <a:ea typeface="標楷體" panose="03000509000000000000" pitchFamily="65" charset="-120"/>
                          <a:cs typeface="+mn-cs"/>
                          <a:sym typeface="Arial"/>
                        </a:rPr>
                        <a:t>日台</a:t>
                      </a:r>
                      <a:r>
                        <a:rPr lang="en-US" altLang="zh-TW" sz="2000" b="0" i="0" u="none" strike="noStrike" cap="none" dirty="0" smtClean="0">
                          <a:solidFill>
                            <a:schemeClr val="tx1"/>
                          </a:solidFill>
                          <a:latin typeface="標楷體" panose="03000509000000000000" pitchFamily="65" charset="-120"/>
                          <a:ea typeface="標楷體" panose="03000509000000000000" pitchFamily="65" charset="-120"/>
                          <a:cs typeface="+mn-cs"/>
                          <a:sym typeface="Arial"/>
                        </a:rPr>
                        <a:t>(89)</a:t>
                      </a:r>
                      <a:r>
                        <a:rPr lang="zh-TW" altLang="en-US" sz="2000" b="0" i="0" u="none" strike="noStrike" cap="none" dirty="0" smtClean="0">
                          <a:solidFill>
                            <a:schemeClr val="tx1"/>
                          </a:solidFill>
                          <a:latin typeface="標楷體" panose="03000509000000000000" pitchFamily="65" charset="-120"/>
                          <a:ea typeface="標楷體" panose="03000509000000000000" pitchFamily="65" charset="-120"/>
                          <a:cs typeface="+mn-cs"/>
                          <a:sym typeface="Arial"/>
                        </a:rPr>
                        <a:t>內中字第</a:t>
                      </a:r>
                      <a:r>
                        <a:rPr lang="en-US" altLang="zh-TW" sz="2000" b="0" i="0" u="none" strike="noStrike" cap="none" dirty="0" smtClean="0">
                          <a:solidFill>
                            <a:schemeClr val="tx1"/>
                          </a:solidFill>
                          <a:latin typeface="標楷體" panose="03000509000000000000" pitchFamily="65" charset="-120"/>
                          <a:ea typeface="標楷體" panose="03000509000000000000" pitchFamily="65" charset="-120"/>
                          <a:cs typeface="+mn-cs"/>
                          <a:sym typeface="Arial"/>
                        </a:rPr>
                        <a:t>8907329</a:t>
                      </a:r>
                      <a:r>
                        <a:rPr lang="zh-TW" altLang="en-US" sz="2000" b="0" i="0" u="none" strike="noStrike" cap="none" dirty="0" smtClean="0">
                          <a:solidFill>
                            <a:schemeClr val="tx1"/>
                          </a:solidFill>
                          <a:latin typeface="標楷體" panose="03000509000000000000" pitchFamily="65" charset="-120"/>
                          <a:ea typeface="標楷體" panose="03000509000000000000" pitchFamily="65" charset="-120"/>
                          <a:cs typeface="+mn-cs"/>
                          <a:sym typeface="Arial"/>
                        </a:rPr>
                        <a:t>號函</a:t>
                      </a:r>
                      <a:endParaRPr lang="en-US" altLang="zh-TW" sz="2000" b="0" i="0" u="none" strike="noStrike" cap="none" dirty="0" smtClean="0">
                        <a:solidFill>
                          <a:schemeClr val="tx1"/>
                        </a:solidFill>
                        <a:latin typeface="標楷體" panose="03000509000000000000" pitchFamily="65" charset="-120"/>
                        <a:ea typeface="標楷體" panose="03000509000000000000" pitchFamily="65" charset="-120"/>
                        <a:cs typeface="+mn-cs"/>
                        <a:sym typeface="Arial"/>
                      </a:endParaRPr>
                    </a:p>
                    <a:p>
                      <a:pPr marL="271463" lvl="0" indent="0" algn="l">
                        <a:buFont typeface="Arial" panose="020B0604020202020204" pitchFamily="34" charset="0"/>
                        <a:buNone/>
                      </a:pPr>
                      <a:r>
                        <a:rPr lang="zh-TW" altLang="en-US" sz="2000" dirty="0" smtClean="0">
                          <a:latin typeface="標楷體" panose="03000509000000000000" pitchFamily="65" charset="-120"/>
                          <a:ea typeface="標楷體" panose="03000509000000000000" pitchFamily="65" charset="-120"/>
                        </a:rPr>
                        <a:t>非屬地方制度法第</a:t>
                      </a:r>
                      <a:r>
                        <a:rPr lang="en-US" altLang="zh-TW" sz="2000" dirty="0" smtClean="0">
                          <a:latin typeface="標楷體" panose="03000509000000000000" pitchFamily="65" charset="-120"/>
                          <a:ea typeface="標楷體" panose="03000509000000000000" pitchFamily="65" charset="-120"/>
                        </a:rPr>
                        <a:t>34</a:t>
                      </a:r>
                      <a:r>
                        <a:rPr lang="zh-TW" altLang="en-US" sz="2000" dirty="0" smtClean="0">
                          <a:latin typeface="標楷體" panose="03000509000000000000" pitchFamily="65" charset="-120"/>
                          <a:ea typeface="標楷體" panose="03000509000000000000" pitchFamily="65" charset="-120"/>
                        </a:rPr>
                        <a:t>條所稱定期會及臨時會開會期間，應不得支領出席費、交通費及膳食費，或另定項目名稱、標準支給費用。</a:t>
                      </a:r>
                    </a:p>
                    <a:p>
                      <a:pPr marL="285750" marR="0" lvl="0" indent="-285750" algn="l" defTabSz="914400" rtl="0" eaLnBrk="1" fontAlgn="auto" latinLnBrk="0" hangingPunct="1">
                        <a:lnSpc>
                          <a:spcPct val="100000"/>
                        </a:lnSpc>
                        <a:spcBef>
                          <a:spcPts val="600"/>
                        </a:spcBef>
                        <a:spcAft>
                          <a:spcPts val="0"/>
                        </a:spcAft>
                        <a:buClr>
                          <a:srgbClr val="0000FF"/>
                        </a:buClr>
                        <a:buSzTx/>
                        <a:buFont typeface="Wingdings" panose="05000000000000000000" pitchFamily="2" charset="2"/>
                        <a:buChar char="&amp;"/>
                        <a:tabLst/>
                        <a:defRPr/>
                      </a:pPr>
                      <a:r>
                        <a:rPr lang="en-US" altLang="zh-TW" sz="2000" b="0" i="0" u="none" strike="noStrike" cap="none" dirty="0" smtClean="0">
                          <a:solidFill>
                            <a:schemeClr val="tx1"/>
                          </a:solidFill>
                          <a:latin typeface="標楷體" panose="03000509000000000000" pitchFamily="65" charset="-120"/>
                          <a:ea typeface="標楷體" panose="03000509000000000000" pitchFamily="65" charset="-120"/>
                          <a:cs typeface="+mn-cs"/>
                          <a:sym typeface="Arial"/>
                        </a:rPr>
                        <a:t>90</a:t>
                      </a:r>
                      <a:r>
                        <a:rPr lang="zh-TW" altLang="en-US" sz="2000" b="0" i="0" u="none" strike="noStrike" cap="none" dirty="0" smtClean="0">
                          <a:solidFill>
                            <a:schemeClr val="tx1"/>
                          </a:solidFill>
                          <a:latin typeface="標楷體" panose="03000509000000000000" pitchFamily="65" charset="-120"/>
                          <a:ea typeface="標楷體" panose="03000509000000000000" pitchFamily="65" charset="-120"/>
                          <a:cs typeface="+mn-cs"/>
                          <a:sym typeface="Arial"/>
                        </a:rPr>
                        <a:t>年</a:t>
                      </a:r>
                      <a:r>
                        <a:rPr lang="en-US" altLang="zh-TW" sz="2000" b="0" i="0" u="none" strike="noStrike" cap="none" dirty="0" smtClean="0">
                          <a:solidFill>
                            <a:schemeClr val="tx1"/>
                          </a:solidFill>
                          <a:latin typeface="標楷體" panose="03000509000000000000" pitchFamily="65" charset="-120"/>
                          <a:ea typeface="標楷體" panose="03000509000000000000" pitchFamily="65" charset="-120"/>
                          <a:cs typeface="+mn-cs"/>
                          <a:sym typeface="Arial"/>
                        </a:rPr>
                        <a:t>9</a:t>
                      </a:r>
                      <a:r>
                        <a:rPr lang="zh-TW" altLang="en-US" sz="2000" b="0" i="0" u="none" strike="noStrike" cap="none" dirty="0" smtClean="0">
                          <a:solidFill>
                            <a:schemeClr val="tx1"/>
                          </a:solidFill>
                          <a:latin typeface="標楷體" panose="03000509000000000000" pitchFamily="65" charset="-120"/>
                          <a:ea typeface="標楷體" panose="03000509000000000000" pitchFamily="65" charset="-120"/>
                          <a:cs typeface="+mn-cs"/>
                          <a:sym typeface="Arial"/>
                        </a:rPr>
                        <a:t>月</a:t>
                      </a:r>
                      <a:r>
                        <a:rPr lang="en-US" altLang="zh-TW" sz="2000" b="0" i="0" u="none" strike="noStrike" cap="none" dirty="0" smtClean="0">
                          <a:solidFill>
                            <a:schemeClr val="tx1"/>
                          </a:solidFill>
                          <a:latin typeface="標楷體" panose="03000509000000000000" pitchFamily="65" charset="-120"/>
                          <a:ea typeface="標楷體" panose="03000509000000000000" pitchFamily="65" charset="-120"/>
                          <a:cs typeface="+mn-cs"/>
                          <a:sym typeface="Arial"/>
                        </a:rPr>
                        <a:t>11</a:t>
                      </a:r>
                      <a:r>
                        <a:rPr lang="zh-TW" altLang="en-US" sz="2000" b="0" i="0" u="none" strike="noStrike" cap="none" dirty="0" smtClean="0">
                          <a:solidFill>
                            <a:schemeClr val="tx1"/>
                          </a:solidFill>
                          <a:latin typeface="標楷體" panose="03000509000000000000" pitchFamily="65" charset="-120"/>
                          <a:ea typeface="標楷體" panose="03000509000000000000" pitchFamily="65" charset="-120"/>
                          <a:cs typeface="+mn-cs"/>
                          <a:sym typeface="Arial"/>
                        </a:rPr>
                        <a:t>日台</a:t>
                      </a:r>
                      <a:r>
                        <a:rPr lang="en-US" altLang="zh-TW" sz="2000" b="0" i="0" u="none" strike="noStrike" cap="none" dirty="0" smtClean="0">
                          <a:solidFill>
                            <a:schemeClr val="tx1"/>
                          </a:solidFill>
                          <a:latin typeface="標楷體" panose="03000509000000000000" pitchFamily="65" charset="-120"/>
                          <a:ea typeface="標楷體" panose="03000509000000000000" pitchFamily="65" charset="-120"/>
                          <a:cs typeface="+mn-cs"/>
                          <a:sym typeface="Arial"/>
                        </a:rPr>
                        <a:t>(90)</a:t>
                      </a:r>
                      <a:r>
                        <a:rPr lang="zh-TW" altLang="en-US" sz="2000" b="0" i="0" u="none" strike="noStrike" cap="none" dirty="0" smtClean="0">
                          <a:solidFill>
                            <a:schemeClr val="tx1"/>
                          </a:solidFill>
                          <a:latin typeface="標楷體" panose="03000509000000000000" pitchFamily="65" charset="-120"/>
                          <a:ea typeface="標楷體" panose="03000509000000000000" pitchFamily="65" charset="-120"/>
                          <a:cs typeface="+mn-cs"/>
                          <a:sym typeface="Arial"/>
                        </a:rPr>
                        <a:t>內中民字第</a:t>
                      </a:r>
                      <a:r>
                        <a:rPr lang="en-US" altLang="zh-TW" sz="2000" b="0" i="0" u="none" strike="noStrike" cap="none" dirty="0" smtClean="0">
                          <a:solidFill>
                            <a:schemeClr val="tx1"/>
                          </a:solidFill>
                          <a:latin typeface="標楷體" panose="03000509000000000000" pitchFamily="65" charset="-120"/>
                          <a:ea typeface="標楷體" panose="03000509000000000000" pitchFamily="65" charset="-120"/>
                          <a:cs typeface="+mn-cs"/>
                          <a:sym typeface="Arial"/>
                        </a:rPr>
                        <a:t>9006478</a:t>
                      </a:r>
                      <a:r>
                        <a:rPr lang="zh-TW" altLang="en-US" sz="2000" b="0" i="0" u="none" strike="noStrike" cap="none" dirty="0" smtClean="0">
                          <a:solidFill>
                            <a:schemeClr val="tx1"/>
                          </a:solidFill>
                          <a:latin typeface="標楷體" panose="03000509000000000000" pitchFamily="65" charset="-120"/>
                          <a:ea typeface="標楷體" panose="03000509000000000000" pitchFamily="65" charset="-120"/>
                          <a:cs typeface="+mn-cs"/>
                          <a:sym typeface="Arial"/>
                        </a:rPr>
                        <a:t>號函</a:t>
                      </a:r>
                      <a:endParaRPr lang="en-US" altLang="zh-TW" sz="2000" b="0" i="0" u="none" strike="noStrike" cap="none" dirty="0" smtClean="0">
                        <a:solidFill>
                          <a:schemeClr val="tx1"/>
                        </a:solidFill>
                        <a:latin typeface="標楷體" panose="03000509000000000000" pitchFamily="65" charset="-120"/>
                        <a:ea typeface="標楷體" panose="03000509000000000000" pitchFamily="65" charset="-120"/>
                        <a:cs typeface="+mn-cs"/>
                        <a:sym typeface="Arial"/>
                      </a:endParaRPr>
                    </a:p>
                    <a:p>
                      <a:pPr marL="271463" lvl="0" indent="0" algn="l">
                        <a:buFont typeface="Arial" panose="020B0604020202020204" pitchFamily="34" charset="0"/>
                        <a:buNone/>
                      </a:pPr>
                      <a:r>
                        <a:rPr lang="zh-TW" altLang="en-US" sz="2000" dirty="0" smtClean="0">
                          <a:latin typeface="標楷體" panose="03000509000000000000" pitchFamily="65" charset="-120"/>
                          <a:ea typeface="標楷體" panose="03000509000000000000" pitchFamily="65" charset="-120"/>
                        </a:rPr>
                        <a:t>聽證會非屬地方制度法第</a:t>
                      </a:r>
                      <a:r>
                        <a:rPr lang="en-US" altLang="zh-TW" sz="2000" dirty="0" smtClean="0">
                          <a:latin typeface="標楷體" panose="03000509000000000000" pitchFamily="65" charset="-120"/>
                          <a:ea typeface="標楷體" panose="03000509000000000000" pitchFamily="65" charset="-120"/>
                        </a:rPr>
                        <a:t>34</a:t>
                      </a:r>
                      <a:r>
                        <a:rPr lang="zh-TW" altLang="en-US" sz="2000" dirty="0" smtClean="0">
                          <a:latin typeface="標楷體" panose="03000509000000000000" pitchFamily="65" charset="-120"/>
                          <a:ea typeface="標楷體" panose="03000509000000000000" pitchFamily="65" charset="-120"/>
                        </a:rPr>
                        <a:t>條所稱依法召開之會議，自不得支領出席費等相關費用。</a:t>
                      </a:r>
                      <a:endParaRPr lang="zh-TW" altLang="en-US" sz="2000" dirty="0">
                        <a:latin typeface="標楷體" panose="03000509000000000000" pitchFamily="65" charset="-120"/>
                        <a:ea typeface="標楷體" panose="03000509000000000000" pitchFamily="65" charset="-120"/>
                      </a:endParaRPr>
                    </a:p>
                  </a:txBody>
                  <a:tcPr anchor="ctr">
                    <a:lnL w="19050" cap="flat" cmpd="sng" algn="ctr">
                      <a:solidFill>
                        <a:srgbClr val="FFC000"/>
                      </a:solidFill>
                      <a:prstDash val="solid"/>
                      <a:round/>
                      <a:headEnd type="none" w="med" len="med"/>
                      <a:tailEnd type="none" w="med" len="med"/>
                    </a:lnL>
                    <a:lnR w="19050" cap="flat" cmpd="sng" algn="ctr">
                      <a:solidFill>
                        <a:srgbClr val="FFC000"/>
                      </a:solidFill>
                      <a:prstDash val="solid"/>
                      <a:round/>
                      <a:headEnd type="none" w="med" len="med"/>
                      <a:tailEnd type="none" w="med" len="med"/>
                    </a:lnR>
                    <a:lnT w="19050" cap="flat" cmpd="sng" algn="ctr">
                      <a:solidFill>
                        <a:srgbClr val="FFC000"/>
                      </a:solidFill>
                      <a:prstDash val="solid"/>
                      <a:round/>
                      <a:headEnd type="none" w="med" len="med"/>
                      <a:tailEnd type="none" w="med" len="med"/>
                    </a:lnT>
                    <a:lnB w="19050" cap="flat" cmpd="sng" algn="ctr">
                      <a:solidFill>
                        <a:srgbClr val="FFC000"/>
                      </a:solidFill>
                      <a:prstDash val="solid"/>
                      <a:round/>
                      <a:headEnd type="none" w="med" len="med"/>
                      <a:tailEnd type="none" w="med" len="med"/>
                    </a:lnB>
                    <a:lnTlToBr w="12700" cmpd="sng">
                      <a:noFill/>
                      <a:prstDash val="solid"/>
                    </a:lnTlToBr>
                    <a:lnBlToTr w="12700" cmpd="sng">
                      <a:noFill/>
                      <a:prstDash val="solid"/>
                    </a:lnBlToTr>
                    <a:noFill/>
                  </a:tcPr>
                </a:tc>
              </a:tr>
              <a:tr h="1398096">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algn="l"/>
                      <a:r>
                        <a:rPr lang="zh-TW" altLang="en-US" sz="2000" dirty="0" smtClean="0">
                          <a:solidFill>
                            <a:schemeClr val="tx1"/>
                          </a:solidFill>
                          <a:latin typeface="標楷體" panose="03000509000000000000" pitchFamily="65" charset="-120"/>
                          <a:ea typeface="標楷體" panose="03000509000000000000" pitchFamily="65" charset="-120"/>
                        </a:rPr>
                        <a:t>開會地點</a:t>
                      </a:r>
                    </a:p>
                  </a:txBody>
                  <a:tcPr anchor="ctr">
                    <a:lnL w="19050" cap="flat" cmpd="sng" algn="ctr">
                      <a:solidFill>
                        <a:srgbClr val="FFC000"/>
                      </a:solidFill>
                      <a:prstDash val="solid"/>
                      <a:round/>
                      <a:headEnd type="none" w="med" len="med"/>
                      <a:tailEnd type="none" w="med" len="med"/>
                    </a:lnL>
                    <a:lnR w="19050" cap="flat" cmpd="sng" algn="ctr">
                      <a:solidFill>
                        <a:srgbClr val="FFC000"/>
                      </a:solidFill>
                      <a:prstDash val="solid"/>
                      <a:round/>
                      <a:headEnd type="none" w="med" len="med"/>
                      <a:tailEnd type="none" w="med" len="med"/>
                    </a:lnR>
                    <a:lnT w="19050" cap="flat" cmpd="sng" algn="ctr">
                      <a:solidFill>
                        <a:srgbClr val="FFC000"/>
                      </a:solidFill>
                      <a:prstDash val="solid"/>
                      <a:round/>
                      <a:headEnd type="none" w="med" len="med"/>
                      <a:tailEnd type="none" w="med" len="med"/>
                    </a:lnT>
                    <a:lnB w="19050" cap="flat" cmpd="sng" algn="ctr">
                      <a:solidFill>
                        <a:srgbClr val="FFC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285750" marR="0" lvl="0" indent="-285750" algn="l" defTabSz="914400" rtl="0" eaLnBrk="1" fontAlgn="auto" latinLnBrk="0" hangingPunct="1">
                        <a:lnSpc>
                          <a:spcPct val="100000"/>
                        </a:lnSpc>
                        <a:spcBef>
                          <a:spcPts val="600"/>
                        </a:spcBef>
                        <a:spcAft>
                          <a:spcPts val="0"/>
                        </a:spcAft>
                        <a:buClr>
                          <a:srgbClr val="0000FF"/>
                        </a:buClr>
                        <a:buSzTx/>
                        <a:buFont typeface="Wingdings" panose="05000000000000000000" pitchFamily="2" charset="2"/>
                        <a:buChar char="&amp;"/>
                        <a:tabLst/>
                        <a:defRPr/>
                      </a:pPr>
                      <a:r>
                        <a:rPr kumimoji="0" lang="en-US" altLang="zh-TW" sz="2000" b="0" i="0" u="none" strike="noStrike" kern="0" cap="none" spc="0" normalizeH="0" baseline="0" noProof="0" dirty="0" smtClean="0">
                          <a:ln>
                            <a:noFill/>
                          </a:ln>
                          <a:solidFill>
                            <a:schemeClr val="tx1"/>
                          </a:solidFill>
                          <a:effectLst/>
                          <a:uLnTx/>
                          <a:uFillTx/>
                          <a:latin typeface="標楷體" panose="03000509000000000000" pitchFamily="65" charset="-120"/>
                          <a:ea typeface="標楷體" panose="03000509000000000000" pitchFamily="65" charset="-120"/>
                          <a:cs typeface="+mn-cs"/>
                          <a:sym typeface="Arial"/>
                        </a:rPr>
                        <a:t>106</a:t>
                      </a:r>
                      <a:r>
                        <a:rPr kumimoji="0" lang="zh-TW" altLang="en-US" sz="2000" b="0" i="0" u="none" strike="noStrike" kern="0" cap="none" spc="0" normalizeH="0" baseline="0" noProof="0" dirty="0" smtClean="0">
                          <a:ln>
                            <a:noFill/>
                          </a:ln>
                          <a:solidFill>
                            <a:schemeClr val="tx1"/>
                          </a:solidFill>
                          <a:effectLst/>
                          <a:uLnTx/>
                          <a:uFillTx/>
                          <a:latin typeface="標楷體" panose="03000509000000000000" pitchFamily="65" charset="-120"/>
                          <a:ea typeface="標楷體" panose="03000509000000000000" pitchFamily="65" charset="-120"/>
                          <a:cs typeface="+mn-cs"/>
                          <a:sym typeface="Arial"/>
                        </a:rPr>
                        <a:t>年</a:t>
                      </a:r>
                      <a:r>
                        <a:rPr kumimoji="0" lang="en-US" altLang="zh-TW" sz="2000" b="0" i="0" u="none" strike="noStrike" kern="0" cap="none" spc="0" normalizeH="0" baseline="0" noProof="0" dirty="0" smtClean="0">
                          <a:ln>
                            <a:noFill/>
                          </a:ln>
                          <a:solidFill>
                            <a:schemeClr val="tx1"/>
                          </a:solidFill>
                          <a:effectLst/>
                          <a:uLnTx/>
                          <a:uFillTx/>
                          <a:latin typeface="標楷體" panose="03000509000000000000" pitchFamily="65" charset="-120"/>
                          <a:ea typeface="標楷體" panose="03000509000000000000" pitchFamily="65" charset="-120"/>
                          <a:cs typeface="+mn-cs"/>
                          <a:sym typeface="Arial"/>
                        </a:rPr>
                        <a:t>8</a:t>
                      </a:r>
                      <a:r>
                        <a:rPr kumimoji="0" lang="zh-TW" altLang="en-US" sz="2000" b="0" i="0" u="none" strike="noStrike" kern="0" cap="none" spc="0" normalizeH="0" baseline="0" noProof="0" dirty="0" smtClean="0">
                          <a:ln>
                            <a:noFill/>
                          </a:ln>
                          <a:solidFill>
                            <a:schemeClr val="tx1"/>
                          </a:solidFill>
                          <a:effectLst/>
                          <a:uLnTx/>
                          <a:uFillTx/>
                          <a:latin typeface="標楷體" panose="03000509000000000000" pitchFamily="65" charset="-120"/>
                          <a:ea typeface="標楷體" panose="03000509000000000000" pitchFamily="65" charset="-120"/>
                          <a:cs typeface="+mn-cs"/>
                          <a:sym typeface="Arial"/>
                        </a:rPr>
                        <a:t>月</a:t>
                      </a:r>
                      <a:r>
                        <a:rPr kumimoji="0" lang="en-US" altLang="zh-TW" sz="2000" b="0" i="0" u="none" strike="noStrike" kern="0" cap="none" spc="0" normalizeH="0" baseline="0" noProof="0" dirty="0" smtClean="0">
                          <a:ln>
                            <a:noFill/>
                          </a:ln>
                          <a:solidFill>
                            <a:schemeClr val="tx1"/>
                          </a:solidFill>
                          <a:effectLst/>
                          <a:uLnTx/>
                          <a:uFillTx/>
                          <a:latin typeface="標楷體" panose="03000509000000000000" pitchFamily="65" charset="-120"/>
                          <a:ea typeface="標楷體" panose="03000509000000000000" pitchFamily="65" charset="-120"/>
                          <a:cs typeface="+mn-cs"/>
                          <a:sym typeface="Arial"/>
                        </a:rPr>
                        <a:t>1</a:t>
                      </a:r>
                      <a:r>
                        <a:rPr kumimoji="0" lang="zh-TW" altLang="en-US" sz="2000" b="0" i="0" u="none" strike="noStrike" kern="0" cap="none" spc="0" normalizeH="0" baseline="0" noProof="0" dirty="0" smtClean="0">
                          <a:ln>
                            <a:noFill/>
                          </a:ln>
                          <a:solidFill>
                            <a:schemeClr val="tx1"/>
                          </a:solidFill>
                          <a:effectLst/>
                          <a:uLnTx/>
                          <a:uFillTx/>
                          <a:latin typeface="標楷體" panose="03000509000000000000" pitchFamily="65" charset="-120"/>
                          <a:ea typeface="標楷體" panose="03000509000000000000" pitchFamily="65" charset="-120"/>
                          <a:cs typeface="+mn-cs"/>
                          <a:sym typeface="Arial"/>
                        </a:rPr>
                        <a:t>日台內民字第</a:t>
                      </a:r>
                      <a:r>
                        <a:rPr kumimoji="0" lang="en-US" altLang="zh-TW" sz="2000" b="0" i="0" u="none" strike="noStrike" kern="0" cap="none" spc="0" normalizeH="0" baseline="0" noProof="0" dirty="0" smtClean="0">
                          <a:ln>
                            <a:noFill/>
                          </a:ln>
                          <a:solidFill>
                            <a:schemeClr val="tx1"/>
                          </a:solidFill>
                          <a:effectLst/>
                          <a:uLnTx/>
                          <a:uFillTx/>
                          <a:latin typeface="標楷體" panose="03000509000000000000" pitchFamily="65" charset="-120"/>
                          <a:ea typeface="標楷體" panose="03000509000000000000" pitchFamily="65" charset="-120"/>
                          <a:cs typeface="+mn-cs"/>
                          <a:sym typeface="Arial"/>
                        </a:rPr>
                        <a:t>1060428191</a:t>
                      </a:r>
                      <a:r>
                        <a:rPr kumimoji="0" lang="zh-TW" altLang="en-US" sz="2000" b="0" i="0" u="none" strike="noStrike" kern="0" cap="none" spc="0" normalizeH="0" baseline="0" noProof="0" dirty="0" smtClean="0">
                          <a:ln>
                            <a:noFill/>
                          </a:ln>
                          <a:solidFill>
                            <a:schemeClr val="tx1"/>
                          </a:solidFill>
                          <a:effectLst/>
                          <a:uLnTx/>
                          <a:uFillTx/>
                          <a:latin typeface="標楷體" panose="03000509000000000000" pitchFamily="65" charset="-120"/>
                          <a:ea typeface="標楷體" panose="03000509000000000000" pitchFamily="65" charset="-120"/>
                          <a:cs typeface="+mn-cs"/>
                          <a:sym typeface="Arial"/>
                        </a:rPr>
                        <a:t>號函</a:t>
                      </a:r>
                      <a:endParaRPr kumimoji="0" lang="en-US" altLang="zh-TW" sz="2000" b="0" i="0" u="none" strike="noStrike" kern="0" cap="none" spc="0" normalizeH="0" baseline="0" noProof="0" dirty="0" smtClean="0">
                        <a:ln>
                          <a:noFill/>
                        </a:ln>
                        <a:solidFill>
                          <a:schemeClr val="tx1"/>
                        </a:solidFill>
                        <a:effectLst/>
                        <a:uLnTx/>
                        <a:uFillTx/>
                        <a:latin typeface="標楷體" panose="03000509000000000000" pitchFamily="65" charset="-120"/>
                        <a:ea typeface="標楷體" panose="03000509000000000000" pitchFamily="65" charset="-120"/>
                        <a:cs typeface="+mn-cs"/>
                        <a:sym typeface="Arial"/>
                      </a:endParaRPr>
                    </a:p>
                    <a:p>
                      <a:pPr marL="271463"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zh-TW" altLang="en-US" sz="2000" b="0" i="0" u="none" strike="noStrike" kern="0" cap="none" spc="0" normalizeH="0" baseline="0" noProof="0" dirty="0" smtClean="0">
                          <a:ln>
                            <a:noFill/>
                          </a:ln>
                          <a:solidFill>
                            <a:schemeClr val="tx1"/>
                          </a:solidFill>
                          <a:effectLst/>
                          <a:uLnTx/>
                          <a:uFillTx/>
                          <a:latin typeface="標楷體" panose="03000509000000000000" pitchFamily="65" charset="-120"/>
                          <a:ea typeface="標楷體" panose="03000509000000000000" pitchFamily="65" charset="-120"/>
                          <a:cs typeface="+mn-cs"/>
                          <a:sym typeface="Arial"/>
                        </a:rPr>
                        <a:t>排定議事日程召開會議時，即已擇定某一議事廳為議事場所，議員自應至該「召開會議」之議事廳「出席」及「簽到」，另會議紀錄須載明「會議地點」，即實際召開會議之場所，不應有會議場所分列二地情形。</a:t>
                      </a:r>
                      <a:endParaRPr lang="en-US" altLang="zh-TW" sz="2000" dirty="0" smtClean="0">
                        <a:solidFill>
                          <a:schemeClr val="tx1"/>
                        </a:solidFill>
                        <a:latin typeface="標楷體" panose="03000509000000000000" pitchFamily="65" charset="-120"/>
                        <a:ea typeface="標楷體" panose="03000509000000000000" pitchFamily="65" charset="-120"/>
                      </a:endParaRPr>
                    </a:p>
                  </a:txBody>
                  <a:tcPr anchor="ctr">
                    <a:lnL w="19050" cap="flat" cmpd="sng" algn="ctr">
                      <a:solidFill>
                        <a:srgbClr val="FFC000"/>
                      </a:solidFill>
                      <a:prstDash val="solid"/>
                      <a:round/>
                      <a:headEnd type="none" w="med" len="med"/>
                      <a:tailEnd type="none" w="med" len="med"/>
                    </a:lnL>
                    <a:lnR w="19050" cap="flat" cmpd="sng" algn="ctr">
                      <a:solidFill>
                        <a:srgbClr val="FFC000"/>
                      </a:solidFill>
                      <a:prstDash val="solid"/>
                      <a:round/>
                      <a:headEnd type="none" w="med" len="med"/>
                      <a:tailEnd type="none" w="med" len="med"/>
                    </a:lnR>
                    <a:lnT w="19050" cap="flat" cmpd="sng" algn="ctr">
                      <a:solidFill>
                        <a:srgbClr val="FFC000"/>
                      </a:solidFill>
                      <a:prstDash val="solid"/>
                      <a:round/>
                      <a:headEnd type="none" w="med" len="med"/>
                      <a:tailEnd type="none" w="med" len="med"/>
                    </a:lnT>
                    <a:lnB w="19050" cap="flat" cmpd="sng" algn="ctr">
                      <a:solidFill>
                        <a:srgbClr val="FFC000"/>
                      </a:solidFill>
                      <a:prstDash val="solid"/>
                      <a:round/>
                      <a:headEnd type="none" w="med" len="med"/>
                      <a:tailEnd type="none" w="med" len="med"/>
                    </a:lnB>
                    <a:lnTlToBr w="12700" cmpd="sng">
                      <a:noFill/>
                      <a:prstDash val="solid"/>
                    </a:lnTlToBr>
                    <a:lnBlToTr w="12700" cmpd="sng">
                      <a:noFill/>
                      <a:prstDash val="solid"/>
                    </a:lnBlToTr>
                    <a:noFill/>
                  </a:tcPr>
                </a:tc>
              </a:tr>
              <a:tr h="1305331">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algn="l"/>
                      <a:r>
                        <a:rPr lang="zh-TW" altLang="en-US" sz="2000" dirty="0" smtClean="0">
                          <a:latin typeface="標楷體" panose="03000509000000000000" pitchFamily="65" charset="-120"/>
                          <a:ea typeface="標楷體" panose="03000509000000000000" pitchFamily="65" charset="-120"/>
                        </a:rPr>
                        <a:t>停會日</a:t>
                      </a:r>
                    </a:p>
                  </a:txBody>
                  <a:tcPr anchor="ctr">
                    <a:lnL w="19050" cap="flat" cmpd="sng" algn="ctr">
                      <a:solidFill>
                        <a:srgbClr val="FFC000"/>
                      </a:solidFill>
                      <a:prstDash val="solid"/>
                      <a:round/>
                      <a:headEnd type="none" w="med" len="med"/>
                      <a:tailEnd type="none" w="med" len="med"/>
                    </a:lnL>
                    <a:lnR w="19050" cap="flat" cmpd="sng" algn="ctr">
                      <a:solidFill>
                        <a:srgbClr val="FFC000"/>
                      </a:solidFill>
                      <a:prstDash val="solid"/>
                      <a:round/>
                      <a:headEnd type="none" w="med" len="med"/>
                      <a:tailEnd type="none" w="med" len="med"/>
                    </a:lnR>
                    <a:lnT w="19050" cap="flat" cmpd="sng" algn="ctr">
                      <a:solidFill>
                        <a:srgbClr val="FFC000"/>
                      </a:solidFill>
                      <a:prstDash val="solid"/>
                      <a:round/>
                      <a:headEnd type="none" w="med" len="med"/>
                      <a:tailEnd type="none" w="med" len="med"/>
                    </a:lnT>
                    <a:lnB w="19050" cap="flat" cmpd="sng" algn="ctr">
                      <a:solidFill>
                        <a:srgbClr val="FFC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285750" marR="0" lvl="0" indent="-285750" algn="l" defTabSz="914400" rtl="0" eaLnBrk="1" fontAlgn="auto" latinLnBrk="0" hangingPunct="1">
                        <a:lnSpc>
                          <a:spcPct val="100000"/>
                        </a:lnSpc>
                        <a:spcBef>
                          <a:spcPts val="600"/>
                        </a:spcBef>
                        <a:spcAft>
                          <a:spcPts val="0"/>
                        </a:spcAft>
                        <a:buClr>
                          <a:srgbClr val="0000FF"/>
                        </a:buClr>
                        <a:buSzTx/>
                        <a:buFont typeface="Wingdings" panose="05000000000000000000" pitchFamily="2" charset="2"/>
                        <a:buChar char="&amp;"/>
                        <a:tabLst/>
                        <a:defRPr/>
                      </a:pPr>
                      <a:r>
                        <a:rPr lang="en-US" altLang="zh-TW" sz="2000" b="0" i="0" u="none" strike="noStrike" cap="none" dirty="0" smtClean="0">
                          <a:solidFill>
                            <a:schemeClr val="tx1"/>
                          </a:solidFill>
                          <a:latin typeface="標楷體" panose="03000509000000000000" pitchFamily="65" charset="-120"/>
                          <a:ea typeface="標楷體" panose="03000509000000000000" pitchFamily="65" charset="-120"/>
                          <a:cs typeface="+mn-cs"/>
                          <a:sym typeface="Arial"/>
                        </a:rPr>
                        <a:t>88</a:t>
                      </a:r>
                      <a:r>
                        <a:rPr lang="zh-TW" altLang="en-US" sz="2000" b="0" i="0" u="none" strike="noStrike" cap="none" dirty="0" smtClean="0">
                          <a:solidFill>
                            <a:schemeClr val="tx1"/>
                          </a:solidFill>
                          <a:latin typeface="標楷體" panose="03000509000000000000" pitchFamily="65" charset="-120"/>
                          <a:ea typeface="標楷體" panose="03000509000000000000" pitchFamily="65" charset="-120"/>
                          <a:cs typeface="+mn-cs"/>
                          <a:sym typeface="Arial"/>
                        </a:rPr>
                        <a:t>年</a:t>
                      </a:r>
                      <a:r>
                        <a:rPr lang="en-US" altLang="zh-TW" sz="2000" b="0" i="0" u="none" strike="noStrike" cap="none" dirty="0" smtClean="0">
                          <a:solidFill>
                            <a:schemeClr val="tx1"/>
                          </a:solidFill>
                          <a:latin typeface="標楷體" panose="03000509000000000000" pitchFamily="65" charset="-120"/>
                          <a:ea typeface="標楷體" panose="03000509000000000000" pitchFamily="65" charset="-120"/>
                          <a:cs typeface="+mn-cs"/>
                          <a:sym typeface="Arial"/>
                        </a:rPr>
                        <a:t>7</a:t>
                      </a:r>
                      <a:r>
                        <a:rPr lang="zh-TW" altLang="en-US" sz="2000" b="0" i="0" u="none" strike="noStrike" cap="none" dirty="0" smtClean="0">
                          <a:solidFill>
                            <a:schemeClr val="tx1"/>
                          </a:solidFill>
                          <a:latin typeface="標楷體" panose="03000509000000000000" pitchFamily="65" charset="-120"/>
                          <a:ea typeface="標楷體" panose="03000509000000000000" pitchFamily="65" charset="-120"/>
                          <a:cs typeface="+mn-cs"/>
                          <a:sym typeface="Arial"/>
                        </a:rPr>
                        <a:t>月</a:t>
                      </a:r>
                      <a:r>
                        <a:rPr lang="en-US" altLang="zh-TW" sz="2000" b="0" i="0" u="none" strike="noStrike" cap="none" dirty="0" smtClean="0">
                          <a:solidFill>
                            <a:schemeClr val="tx1"/>
                          </a:solidFill>
                          <a:latin typeface="標楷體" panose="03000509000000000000" pitchFamily="65" charset="-120"/>
                          <a:ea typeface="標楷體" panose="03000509000000000000" pitchFamily="65" charset="-120"/>
                          <a:cs typeface="+mn-cs"/>
                          <a:sym typeface="Arial"/>
                        </a:rPr>
                        <a:t>14</a:t>
                      </a:r>
                      <a:r>
                        <a:rPr lang="zh-TW" altLang="en-US" sz="2000" b="0" i="0" u="none" strike="noStrike" cap="none" dirty="0" smtClean="0">
                          <a:solidFill>
                            <a:schemeClr val="tx1"/>
                          </a:solidFill>
                          <a:latin typeface="標楷體" panose="03000509000000000000" pitchFamily="65" charset="-120"/>
                          <a:ea typeface="標楷體" panose="03000509000000000000" pitchFamily="65" charset="-120"/>
                          <a:cs typeface="+mn-cs"/>
                          <a:sym typeface="Arial"/>
                        </a:rPr>
                        <a:t>日台</a:t>
                      </a:r>
                      <a:r>
                        <a:rPr lang="en-US" altLang="zh-TW" sz="2000" b="0" i="0" u="none" strike="noStrike" cap="none" dirty="0" smtClean="0">
                          <a:solidFill>
                            <a:schemeClr val="tx1"/>
                          </a:solidFill>
                          <a:latin typeface="標楷體" panose="03000509000000000000" pitchFamily="65" charset="-120"/>
                          <a:ea typeface="標楷體" panose="03000509000000000000" pitchFamily="65" charset="-120"/>
                          <a:cs typeface="+mn-cs"/>
                          <a:sym typeface="Arial"/>
                        </a:rPr>
                        <a:t>(88)</a:t>
                      </a:r>
                      <a:r>
                        <a:rPr lang="zh-TW" altLang="en-US" sz="2000" b="0" i="0" u="none" strike="noStrike" cap="none" dirty="0" smtClean="0">
                          <a:solidFill>
                            <a:schemeClr val="tx1"/>
                          </a:solidFill>
                          <a:latin typeface="標楷體" panose="03000509000000000000" pitchFamily="65" charset="-120"/>
                          <a:ea typeface="標楷體" panose="03000509000000000000" pitchFamily="65" charset="-120"/>
                          <a:cs typeface="+mn-cs"/>
                          <a:sym typeface="Arial"/>
                        </a:rPr>
                        <a:t>內民字第</a:t>
                      </a:r>
                      <a:r>
                        <a:rPr lang="en-US" altLang="zh-TW" sz="2000" b="0" i="0" u="none" strike="noStrike" cap="none" dirty="0" smtClean="0">
                          <a:solidFill>
                            <a:schemeClr val="tx1"/>
                          </a:solidFill>
                          <a:latin typeface="標楷體" panose="03000509000000000000" pitchFamily="65" charset="-120"/>
                          <a:ea typeface="標楷體" panose="03000509000000000000" pitchFamily="65" charset="-120"/>
                          <a:cs typeface="+mn-cs"/>
                          <a:sym typeface="Arial"/>
                        </a:rPr>
                        <a:t>8805861</a:t>
                      </a:r>
                      <a:r>
                        <a:rPr lang="zh-TW" altLang="en-US" sz="2000" b="0" i="0" u="none" strike="noStrike" cap="none" dirty="0" smtClean="0">
                          <a:solidFill>
                            <a:schemeClr val="tx1"/>
                          </a:solidFill>
                          <a:latin typeface="標楷體" panose="03000509000000000000" pitchFamily="65" charset="-120"/>
                          <a:ea typeface="標楷體" panose="03000509000000000000" pitchFamily="65" charset="-120"/>
                          <a:cs typeface="+mn-cs"/>
                          <a:sym typeface="Arial"/>
                        </a:rPr>
                        <a:t>號函、</a:t>
                      </a:r>
                      <a:r>
                        <a:rPr lang="en-US" altLang="zh-TW" sz="2000" dirty="0" smtClean="0">
                          <a:latin typeface="標楷體" panose="03000509000000000000" pitchFamily="65" charset="-120"/>
                          <a:ea typeface="標楷體" panose="03000509000000000000" pitchFamily="65" charset="-120"/>
                        </a:rPr>
                        <a:t>93</a:t>
                      </a:r>
                      <a:r>
                        <a:rPr lang="zh-TW" altLang="en-US" sz="2000" dirty="0" smtClean="0">
                          <a:latin typeface="標楷體" panose="03000509000000000000" pitchFamily="65" charset="-120"/>
                          <a:ea typeface="標楷體" panose="03000509000000000000" pitchFamily="65" charset="-120"/>
                        </a:rPr>
                        <a:t>年</a:t>
                      </a:r>
                      <a:r>
                        <a:rPr lang="en-US" altLang="zh-TW" sz="2000" dirty="0" smtClean="0">
                          <a:latin typeface="標楷體" panose="03000509000000000000" pitchFamily="65" charset="-120"/>
                          <a:ea typeface="標楷體" panose="03000509000000000000" pitchFamily="65" charset="-120"/>
                        </a:rPr>
                        <a:t>2</a:t>
                      </a:r>
                      <a:r>
                        <a:rPr lang="zh-TW" altLang="en-US" sz="2000" dirty="0" smtClean="0">
                          <a:latin typeface="標楷體" panose="03000509000000000000" pitchFamily="65" charset="-120"/>
                          <a:ea typeface="標楷體" panose="03000509000000000000" pitchFamily="65" charset="-120"/>
                        </a:rPr>
                        <a:t>月</a:t>
                      </a:r>
                      <a:r>
                        <a:rPr lang="en-US" altLang="zh-TW" sz="2000" dirty="0" smtClean="0">
                          <a:latin typeface="標楷體" panose="03000509000000000000" pitchFamily="65" charset="-120"/>
                          <a:ea typeface="標楷體" panose="03000509000000000000" pitchFamily="65" charset="-120"/>
                        </a:rPr>
                        <a:t>11</a:t>
                      </a:r>
                      <a:r>
                        <a:rPr lang="zh-TW" altLang="en-US" sz="2000" dirty="0" smtClean="0">
                          <a:latin typeface="標楷體" panose="03000509000000000000" pitchFamily="65" charset="-120"/>
                          <a:ea typeface="標楷體" panose="03000509000000000000" pitchFamily="65" charset="-120"/>
                        </a:rPr>
                        <a:t>日內授中民字第</a:t>
                      </a:r>
                      <a:r>
                        <a:rPr lang="en-US" altLang="zh-TW" sz="2000" dirty="0" smtClean="0">
                          <a:latin typeface="標楷體" panose="03000509000000000000" pitchFamily="65" charset="-120"/>
                          <a:ea typeface="標楷體" panose="03000509000000000000" pitchFamily="65" charset="-120"/>
                        </a:rPr>
                        <a:t>0930720755</a:t>
                      </a:r>
                      <a:r>
                        <a:rPr lang="zh-TW" altLang="en-US" sz="2000" dirty="0" smtClean="0">
                          <a:latin typeface="標楷體" panose="03000509000000000000" pitchFamily="65" charset="-120"/>
                          <a:ea typeface="標楷體" panose="03000509000000000000" pitchFamily="65" charset="-120"/>
                        </a:rPr>
                        <a:t>號函</a:t>
                      </a:r>
                      <a:endParaRPr lang="en-US" altLang="zh-TW" sz="2000" dirty="0" smtClean="0">
                        <a:latin typeface="標楷體" panose="03000509000000000000" pitchFamily="65" charset="-120"/>
                        <a:ea typeface="標楷體" panose="03000509000000000000" pitchFamily="65" charset="-120"/>
                      </a:endParaRPr>
                    </a:p>
                    <a:p>
                      <a:pPr marL="271463" indent="0" algn="l">
                        <a:buFont typeface="Arial" panose="020B0604020202020204" pitchFamily="34" charset="0"/>
                        <a:buNone/>
                      </a:pPr>
                      <a:r>
                        <a:rPr lang="zh-TW" altLang="en-US" sz="2000" dirty="0" smtClean="0">
                          <a:latin typeface="標楷體" panose="03000509000000000000" pitchFamily="65" charset="-120"/>
                          <a:ea typeface="標楷體" panose="03000509000000000000" pitchFamily="65" charset="-120"/>
                        </a:rPr>
                        <a:t>會期內如逢星期假日或例假日而停會，除請假者外，該停會日之出席費、交通費及膳食費應准予發給。</a:t>
                      </a:r>
                      <a:endParaRPr lang="en-US" altLang="zh-TW" sz="2000" dirty="0" smtClean="0">
                        <a:latin typeface="標楷體" panose="03000509000000000000" pitchFamily="65" charset="-120"/>
                        <a:ea typeface="標楷體" panose="03000509000000000000" pitchFamily="65" charset="-120"/>
                      </a:endParaRPr>
                    </a:p>
                  </a:txBody>
                  <a:tcPr anchor="ctr">
                    <a:lnL w="19050" cap="flat" cmpd="sng" algn="ctr">
                      <a:solidFill>
                        <a:srgbClr val="FFC000"/>
                      </a:solidFill>
                      <a:prstDash val="solid"/>
                      <a:round/>
                      <a:headEnd type="none" w="med" len="med"/>
                      <a:tailEnd type="none" w="med" len="med"/>
                    </a:lnL>
                    <a:lnR w="19050" cap="flat" cmpd="sng" algn="ctr">
                      <a:solidFill>
                        <a:srgbClr val="FFC000"/>
                      </a:solidFill>
                      <a:prstDash val="solid"/>
                      <a:round/>
                      <a:headEnd type="none" w="med" len="med"/>
                      <a:tailEnd type="none" w="med" len="med"/>
                    </a:lnR>
                    <a:lnT w="19050" cap="flat" cmpd="sng" algn="ctr">
                      <a:solidFill>
                        <a:srgbClr val="FFC000"/>
                      </a:solidFill>
                      <a:prstDash val="solid"/>
                      <a:round/>
                      <a:headEnd type="none" w="med" len="med"/>
                      <a:tailEnd type="none" w="med" len="med"/>
                    </a:lnT>
                    <a:lnB w="19050" cap="flat" cmpd="sng" algn="ctr">
                      <a:solidFill>
                        <a:srgbClr val="FFC000"/>
                      </a:solidFill>
                      <a:prstDash val="solid"/>
                      <a:round/>
                      <a:headEnd type="none" w="med" len="med"/>
                      <a:tailEnd type="none" w="med" len="med"/>
                    </a:lnB>
                    <a:lnTlToBr w="12700" cmpd="sng">
                      <a:noFill/>
                      <a:prstDash val="solid"/>
                    </a:lnTlToBr>
                    <a:lnBlToTr w="12700" cmpd="sng">
                      <a:noFill/>
                      <a:prstDash val="solid"/>
                    </a:lnBlToTr>
                    <a:noFill/>
                  </a:tcPr>
                </a:tc>
              </a:tr>
            </a:tbl>
          </a:graphicData>
        </a:graphic>
      </p:graphicFrame>
    </p:spTree>
    <p:extLst>
      <p:ext uri="{BB962C8B-B14F-4D97-AF65-F5344CB8AC3E}">
        <p14:creationId xmlns:p14="http://schemas.microsoft.com/office/powerpoint/2010/main" val="216146618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a:bodyPr>
          <a:lstStyle/>
          <a:p>
            <a:r>
              <a:rPr lang="en-US" altLang="zh-TW" sz="4400" kern="0" cap="none" dirty="0">
                <a:solidFill>
                  <a:srgbClr val="0070C0"/>
                </a:solidFill>
                <a:latin typeface="標楷體" panose="03000509000000000000" pitchFamily="65" charset="-120"/>
                <a:ea typeface="標楷體" panose="03000509000000000000" pitchFamily="65" charset="-120"/>
                <a:sym typeface="Lora"/>
              </a:rPr>
              <a:t>§</a:t>
            </a:r>
            <a:r>
              <a:rPr lang="en-US" altLang="zh-TW" sz="4400" kern="0" cap="none" dirty="0" smtClean="0">
                <a:solidFill>
                  <a:srgbClr val="0070C0"/>
                </a:solidFill>
                <a:latin typeface="標楷體" panose="03000509000000000000" pitchFamily="65" charset="-120"/>
                <a:ea typeface="標楷體" panose="03000509000000000000" pitchFamily="65" charset="-120"/>
                <a:sym typeface="Lora"/>
              </a:rPr>
              <a:t>4</a:t>
            </a:r>
            <a:r>
              <a:rPr lang="zh-TW" altLang="en-US" sz="4400" kern="0" cap="none" dirty="0" smtClean="0">
                <a:solidFill>
                  <a:srgbClr val="0070C0"/>
                </a:solidFill>
                <a:latin typeface="標楷體" panose="03000509000000000000" pitchFamily="65" charset="-120"/>
                <a:ea typeface="標楷體" panose="03000509000000000000" pitchFamily="65" charset="-120"/>
                <a:sym typeface="Lora"/>
              </a:rPr>
              <a:t> 出席</a:t>
            </a:r>
            <a:r>
              <a:rPr lang="zh-TW" altLang="en-US" sz="4400" kern="0" cap="none" dirty="0">
                <a:solidFill>
                  <a:srgbClr val="0070C0"/>
                </a:solidFill>
                <a:latin typeface="標楷體" panose="03000509000000000000" pitchFamily="65" charset="-120"/>
                <a:ea typeface="標楷體" panose="03000509000000000000" pitchFamily="65" charset="-120"/>
                <a:sym typeface="Lora"/>
              </a:rPr>
              <a:t>費函釋</a:t>
            </a:r>
            <a:endParaRPr lang="zh-TW" altLang="en-US" sz="4400" dirty="0">
              <a:solidFill>
                <a:srgbClr val="0070C0"/>
              </a:solidFill>
              <a:latin typeface="標楷體" panose="03000509000000000000" pitchFamily="65" charset="-120"/>
              <a:ea typeface="標楷體" panose="03000509000000000000" pitchFamily="65" charset="-120"/>
            </a:endParaRPr>
          </a:p>
        </p:txBody>
      </p:sp>
      <p:sp>
        <p:nvSpPr>
          <p:cNvPr id="5" name="投影片編號版面配置區 4"/>
          <p:cNvSpPr>
            <a:spLocks noGrp="1"/>
          </p:cNvSpPr>
          <p:nvPr>
            <p:ph type="sldNum" sz="quarter" idx="12"/>
          </p:nvPr>
        </p:nvSpPr>
        <p:spPr/>
        <p:txBody>
          <a:bodyPr/>
          <a:lstStyle/>
          <a:p>
            <a:fld id="{883F4971-D35C-4F03-91D8-BF356EE98478}" type="slidenum">
              <a:rPr lang="zh-TW" altLang="en-US" smtClean="0"/>
              <a:t>13</a:t>
            </a:fld>
            <a:endParaRPr lang="zh-TW" altLang="en-US"/>
          </a:p>
        </p:txBody>
      </p:sp>
      <p:graphicFrame>
        <p:nvGraphicFramePr>
          <p:cNvPr id="6" name="表格 5"/>
          <p:cNvGraphicFramePr>
            <a:graphicFrameLocks noGrp="1"/>
          </p:cNvGraphicFramePr>
          <p:nvPr>
            <p:extLst>
              <p:ext uri="{D42A27DB-BD31-4B8C-83A1-F6EECF244321}">
                <p14:modId xmlns:p14="http://schemas.microsoft.com/office/powerpoint/2010/main" val="457411792"/>
              </p:ext>
            </p:extLst>
          </p:nvPr>
        </p:nvGraphicFramePr>
        <p:xfrm>
          <a:off x="888276" y="1732911"/>
          <a:ext cx="10049690" cy="4667889"/>
        </p:xfrm>
        <a:graphic>
          <a:graphicData uri="http://schemas.openxmlformats.org/drawingml/2006/table">
            <a:tbl>
              <a:tblPr firstRow="1" bandRow="1"/>
              <a:tblGrid>
                <a:gridCol w="831815"/>
                <a:gridCol w="9217875"/>
              </a:tblGrid>
              <a:tr h="1625630">
                <a:tc rowSpan="2">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algn="l"/>
                      <a:r>
                        <a:rPr lang="zh-TW" altLang="en-US" sz="1800" dirty="0" smtClean="0">
                          <a:latin typeface="標楷體" panose="03000509000000000000" pitchFamily="65" charset="-120"/>
                          <a:ea typeface="標楷體" panose="03000509000000000000" pitchFamily="65" charset="-120"/>
                        </a:rPr>
                        <a:t>開會之事實</a:t>
                      </a:r>
                    </a:p>
                  </a:txBody>
                  <a:tcPr anchor="ctr">
                    <a:lnL w="19050" cap="flat" cmpd="sng" algn="ctr">
                      <a:solidFill>
                        <a:srgbClr val="FFC000"/>
                      </a:solidFill>
                      <a:prstDash val="solid"/>
                      <a:round/>
                      <a:headEnd type="none" w="med" len="med"/>
                      <a:tailEnd type="none" w="med" len="med"/>
                    </a:lnL>
                    <a:lnR w="19050" cap="flat" cmpd="sng" algn="ctr">
                      <a:solidFill>
                        <a:srgbClr val="FFC000"/>
                      </a:solidFill>
                      <a:prstDash val="solid"/>
                      <a:round/>
                      <a:headEnd type="none" w="med" len="med"/>
                      <a:tailEnd type="none" w="med" len="med"/>
                    </a:lnR>
                    <a:lnT w="19050" cap="flat" cmpd="sng" algn="ctr">
                      <a:solidFill>
                        <a:srgbClr val="FFC000"/>
                      </a:solidFill>
                      <a:prstDash val="solid"/>
                      <a:round/>
                      <a:headEnd type="none" w="med" len="med"/>
                      <a:tailEnd type="none" w="med" len="med"/>
                    </a:lnT>
                    <a:lnB w="19050" cap="flat" cmpd="sng" algn="ctr">
                      <a:solidFill>
                        <a:srgbClr val="FFC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285750" marR="0" lvl="0" indent="-285750" algn="l" defTabSz="914400" rtl="0" eaLnBrk="1" fontAlgn="auto" latinLnBrk="0" hangingPunct="1">
                        <a:lnSpc>
                          <a:spcPct val="100000"/>
                        </a:lnSpc>
                        <a:spcBef>
                          <a:spcPts val="600"/>
                        </a:spcBef>
                        <a:spcAft>
                          <a:spcPts val="0"/>
                        </a:spcAft>
                        <a:buClr>
                          <a:srgbClr val="0000FF"/>
                        </a:buClr>
                        <a:buSzTx/>
                        <a:buFont typeface="Wingdings" panose="05000000000000000000" pitchFamily="2" charset="2"/>
                        <a:buChar char="&amp;"/>
                        <a:tabLst/>
                        <a:defRPr/>
                      </a:pPr>
                      <a:r>
                        <a:rPr lang="en-US" altLang="zh-TW" sz="1800" b="0" i="0" u="none" strike="noStrike" cap="none" dirty="0" smtClean="0">
                          <a:solidFill>
                            <a:schemeClr val="tx1"/>
                          </a:solidFill>
                          <a:latin typeface="標楷體" panose="03000509000000000000" pitchFamily="65" charset="-120"/>
                          <a:ea typeface="標楷體" panose="03000509000000000000" pitchFamily="65" charset="-120"/>
                          <a:cs typeface="+mn-cs"/>
                          <a:sym typeface="Arial"/>
                        </a:rPr>
                        <a:t>90</a:t>
                      </a:r>
                      <a:r>
                        <a:rPr lang="zh-TW" altLang="en-US" sz="1800" b="0" i="0" u="none" strike="noStrike" cap="none" dirty="0" smtClean="0">
                          <a:solidFill>
                            <a:schemeClr val="tx1"/>
                          </a:solidFill>
                          <a:latin typeface="標楷體" panose="03000509000000000000" pitchFamily="65" charset="-120"/>
                          <a:ea typeface="標楷體" panose="03000509000000000000" pitchFamily="65" charset="-120"/>
                          <a:cs typeface="+mn-cs"/>
                          <a:sym typeface="Arial"/>
                        </a:rPr>
                        <a:t>年</a:t>
                      </a:r>
                      <a:r>
                        <a:rPr lang="en-US" altLang="zh-TW" sz="1800" b="0" i="0" u="none" strike="noStrike" cap="none" dirty="0" smtClean="0">
                          <a:solidFill>
                            <a:schemeClr val="tx1"/>
                          </a:solidFill>
                          <a:latin typeface="標楷體" panose="03000509000000000000" pitchFamily="65" charset="-120"/>
                          <a:ea typeface="標楷體" panose="03000509000000000000" pitchFamily="65" charset="-120"/>
                          <a:cs typeface="+mn-cs"/>
                          <a:sym typeface="Arial"/>
                        </a:rPr>
                        <a:t>11</a:t>
                      </a:r>
                      <a:r>
                        <a:rPr lang="zh-TW" altLang="en-US" sz="1800" b="0" i="0" u="none" strike="noStrike" cap="none" dirty="0" smtClean="0">
                          <a:solidFill>
                            <a:schemeClr val="tx1"/>
                          </a:solidFill>
                          <a:latin typeface="標楷體" panose="03000509000000000000" pitchFamily="65" charset="-120"/>
                          <a:ea typeface="標楷體" panose="03000509000000000000" pitchFamily="65" charset="-120"/>
                          <a:cs typeface="+mn-cs"/>
                          <a:sym typeface="Arial"/>
                        </a:rPr>
                        <a:t>月</a:t>
                      </a:r>
                      <a:r>
                        <a:rPr lang="en-US" altLang="zh-TW" sz="1800" b="0" i="0" u="none" strike="noStrike" cap="none" dirty="0" smtClean="0">
                          <a:solidFill>
                            <a:schemeClr val="tx1"/>
                          </a:solidFill>
                          <a:latin typeface="標楷體" panose="03000509000000000000" pitchFamily="65" charset="-120"/>
                          <a:ea typeface="標楷體" panose="03000509000000000000" pitchFamily="65" charset="-120"/>
                          <a:cs typeface="+mn-cs"/>
                          <a:sym typeface="Arial"/>
                        </a:rPr>
                        <a:t>14</a:t>
                      </a:r>
                      <a:r>
                        <a:rPr lang="zh-TW" altLang="en-US" sz="1800" b="0" i="0" u="none" strike="noStrike" cap="none" dirty="0" smtClean="0">
                          <a:solidFill>
                            <a:schemeClr val="tx1"/>
                          </a:solidFill>
                          <a:latin typeface="標楷體" panose="03000509000000000000" pitchFamily="65" charset="-120"/>
                          <a:ea typeface="標楷體" panose="03000509000000000000" pitchFamily="65" charset="-120"/>
                          <a:cs typeface="+mn-cs"/>
                          <a:sym typeface="Arial"/>
                        </a:rPr>
                        <a:t>日台</a:t>
                      </a:r>
                      <a:r>
                        <a:rPr lang="en-US" altLang="zh-TW" sz="1800" b="0" i="0" u="none" strike="noStrike" cap="none" dirty="0" smtClean="0">
                          <a:solidFill>
                            <a:schemeClr val="tx1"/>
                          </a:solidFill>
                          <a:latin typeface="標楷體" panose="03000509000000000000" pitchFamily="65" charset="-120"/>
                          <a:ea typeface="標楷體" panose="03000509000000000000" pitchFamily="65" charset="-120"/>
                          <a:cs typeface="+mn-cs"/>
                          <a:sym typeface="Arial"/>
                        </a:rPr>
                        <a:t>(90)</a:t>
                      </a:r>
                      <a:r>
                        <a:rPr lang="zh-TW" altLang="en-US" sz="1800" b="0" i="0" u="none" strike="noStrike" cap="none" dirty="0" smtClean="0">
                          <a:solidFill>
                            <a:schemeClr val="tx1"/>
                          </a:solidFill>
                          <a:latin typeface="標楷體" panose="03000509000000000000" pitchFamily="65" charset="-120"/>
                          <a:ea typeface="標楷體" panose="03000509000000000000" pitchFamily="65" charset="-120"/>
                          <a:cs typeface="+mn-cs"/>
                          <a:sym typeface="Arial"/>
                        </a:rPr>
                        <a:t>內中民字第</a:t>
                      </a:r>
                      <a:r>
                        <a:rPr lang="en-US" altLang="zh-TW" sz="1800" b="0" i="0" u="none" strike="noStrike" cap="none" dirty="0" smtClean="0">
                          <a:solidFill>
                            <a:schemeClr val="tx1"/>
                          </a:solidFill>
                          <a:latin typeface="標楷體" panose="03000509000000000000" pitchFamily="65" charset="-120"/>
                          <a:ea typeface="標楷體" panose="03000509000000000000" pitchFamily="65" charset="-120"/>
                          <a:cs typeface="+mn-cs"/>
                          <a:sym typeface="Arial"/>
                        </a:rPr>
                        <a:t>9090816</a:t>
                      </a:r>
                      <a:r>
                        <a:rPr lang="zh-TW" altLang="en-US" sz="1800" b="0" i="0" u="none" strike="noStrike" cap="none" dirty="0" smtClean="0">
                          <a:solidFill>
                            <a:schemeClr val="tx1"/>
                          </a:solidFill>
                          <a:latin typeface="標楷體" panose="03000509000000000000" pitchFamily="65" charset="-120"/>
                          <a:ea typeface="標楷體" panose="03000509000000000000" pitchFamily="65" charset="-120"/>
                          <a:cs typeface="+mn-cs"/>
                          <a:sym typeface="Arial"/>
                        </a:rPr>
                        <a:t>號函、</a:t>
                      </a:r>
                      <a:r>
                        <a:rPr lang="en-US" altLang="zh-TW" sz="1800" b="0" i="0" u="none" strike="noStrike" cap="none" dirty="0" smtClean="0">
                          <a:solidFill>
                            <a:schemeClr val="tx1"/>
                          </a:solidFill>
                          <a:latin typeface="標楷體" panose="03000509000000000000" pitchFamily="65" charset="-120"/>
                          <a:ea typeface="標楷體" panose="03000509000000000000" pitchFamily="65" charset="-120"/>
                          <a:cs typeface="+mn-cs"/>
                          <a:sym typeface="Arial"/>
                        </a:rPr>
                        <a:t>95</a:t>
                      </a:r>
                      <a:r>
                        <a:rPr lang="zh-TW" altLang="en-US" sz="1800" b="0" i="0" u="none" strike="noStrike" cap="none" dirty="0" smtClean="0">
                          <a:solidFill>
                            <a:schemeClr val="tx1"/>
                          </a:solidFill>
                          <a:latin typeface="標楷體" panose="03000509000000000000" pitchFamily="65" charset="-120"/>
                          <a:ea typeface="標楷體" panose="03000509000000000000" pitchFamily="65" charset="-120"/>
                          <a:cs typeface="+mn-cs"/>
                          <a:sym typeface="Arial"/>
                        </a:rPr>
                        <a:t>年</a:t>
                      </a:r>
                      <a:r>
                        <a:rPr lang="en-US" altLang="zh-TW" sz="1800" b="0" i="0" u="none" strike="noStrike" cap="none" dirty="0" smtClean="0">
                          <a:solidFill>
                            <a:schemeClr val="tx1"/>
                          </a:solidFill>
                          <a:latin typeface="標楷體" panose="03000509000000000000" pitchFamily="65" charset="-120"/>
                          <a:ea typeface="標楷體" panose="03000509000000000000" pitchFamily="65" charset="-120"/>
                          <a:cs typeface="+mn-cs"/>
                          <a:sym typeface="Arial"/>
                        </a:rPr>
                        <a:t>5</a:t>
                      </a:r>
                      <a:r>
                        <a:rPr lang="zh-TW" altLang="en-US" sz="1800" b="0" i="0" u="none" strike="noStrike" cap="none" dirty="0" smtClean="0">
                          <a:solidFill>
                            <a:schemeClr val="tx1"/>
                          </a:solidFill>
                          <a:latin typeface="標楷體" panose="03000509000000000000" pitchFamily="65" charset="-120"/>
                          <a:ea typeface="標楷體" panose="03000509000000000000" pitchFamily="65" charset="-120"/>
                          <a:cs typeface="+mn-cs"/>
                          <a:sym typeface="Arial"/>
                        </a:rPr>
                        <a:t>月</a:t>
                      </a:r>
                      <a:r>
                        <a:rPr lang="en-US" altLang="zh-TW" sz="1800" b="0" i="0" u="none" strike="noStrike" cap="none" dirty="0" smtClean="0">
                          <a:solidFill>
                            <a:schemeClr val="tx1"/>
                          </a:solidFill>
                          <a:latin typeface="標楷體" panose="03000509000000000000" pitchFamily="65" charset="-120"/>
                          <a:ea typeface="標楷體" panose="03000509000000000000" pitchFamily="65" charset="-120"/>
                          <a:cs typeface="+mn-cs"/>
                          <a:sym typeface="Arial"/>
                        </a:rPr>
                        <a:t>30</a:t>
                      </a:r>
                      <a:r>
                        <a:rPr lang="zh-TW" altLang="en-US" sz="1800" b="0" i="0" u="none" strike="noStrike" cap="none" dirty="0" smtClean="0">
                          <a:solidFill>
                            <a:schemeClr val="tx1"/>
                          </a:solidFill>
                          <a:latin typeface="標楷體" panose="03000509000000000000" pitchFamily="65" charset="-120"/>
                          <a:ea typeface="標楷體" panose="03000509000000000000" pitchFamily="65" charset="-120"/>
                          <a:cs typeface="+mn-cs"/>
                          <a:sym typeface="Arial"/>
                        </a:rPr>
                        <a:t>日內授中民字第</a:t>
                      </a:r>
                      <a:r>
                        <a:rPr lang="en-US" altLang="zh-TW" sz="1800" b="0" i="0" u="none" strike="noStrike" cap="none" dirty="0" smtClean="0">
                          <a:solidFill>
                            <a:schemeClr val="tx1"/>
                          </a:solidFill>
                          <a:latin typeface="標楷體" panose="03000509000000000000" pitchFamily="65" charset="-120"/>
                          <a:ea typeface="標楷體" panose="03000509000000000000" pitchFamily="65" charset="-120"/>
                          <a:cs typeface="+mn-cs"/>
                          <a:sym typeface="Arial"/>
                        </a:rPr>
                        <a:t>0950722341</a:t>
                      </a:r>
                      <a:r>
                        <a:rPr lang="zh-TW" altLang="en-US" sz="1800" b="0" i="0" u="none" strike="noStrike" cap="none" dirty="0" smtClean="0">
                          <a:solidFill>
                            <a:schemeClr val="tx1"/>
                          </a:solidFill>
                          <a:latin typeface="標楷體" panose="03000509000000000000" pitchFamily="65" charset="-120"/>
                          <a:ea typeface="標楷體" panose="03000509000000000000" pitchFamily="65" charset="-120"/>
                          <a:cs typeface="+mn-cs"/>
                          <a:sym typeface="Arial"/>
                        </a:rPr>
                        <a:t>號函、</a:t>
                      </a:r>
                      <a:r>
                        <a:rPr lang="en-US" altLang="zh-TW" sz="1800" b="0" i="0" u="none" strike="noStrike" cap="none" dirty="0" smtClean="0">
                          <a:solidFill>
                            <a:schemeClr val="tx1"/>
                          </a:solidFill>
                          <a:latin typeface="標楷體" panose="03000509000000000000" pitchFamily="65" charset="-120"/>
                          <a:ea typeface="標楷體" panose="03000509000000000000" pitchFamily="65" charset="-120"/>
                          <a:cs typeface="+mn-cs"/>
                          <a:sym typeface="Arial"/>
                        </a:rPr>
                        <a:t>95</a:t>
                      </a:r>
                      <a:r>
                        <a:rPr lang="zh-TW" altLang="en-US" sz="1800" b="0" i="0" u="none" strike="noStrike" cap="none" dirty="0" smtClean="0">
                          <a:solidFill>
                            <a:schemeClr val="tx1"/>
                          </a:solidFill>
                          <a:latin typeface="標楷體" panose="03000509000000000000" pitchFamily="65" charset="-120"/>
                          <a:ea typeface="標楷體" panose="03000509000000000000" pitchFamily="65" charset="-120"/>
                          <a:cs typeface="+mn-cs"/>
                          <a:sym typeface="Arial"/>
                        </a:rPr>
                        <a:t>年</a:t>
                      </a:r>
                      <a:r>
                        <a:rPr lang="en-US" altLang="zh-TW" sz="1800" b="0" i="0" u="none" strike="noStrike" cap="none" dirty="0" smtClean="0">
                          <a:solidFill>
                            <a:schemeClr val="tx1"/>
                          </a:solidFill>
                          <a:latin typeface="標楷體" panose="03000509000000000000" pitchFamily="65" charset="-120"/>
                          <a:ea typeface="標楷體" panose="03000509000000000000" pitchFamily="65" charset="-120"/>
                          <a:cs typeface="+mn-cs"/>
                          <a:sym typeface="Arial"/>
                        </a:rPr>
                        <a:t>9</a:t>
                      </a:r>
                      <a:r>
                        <a:rPr lang="zh-TW" altLang="en-US" sz="1800" b="0" i="0" u="none" strike="noStrike" cap="none" dirty="0" smtClean="0">
                          <a:solidFill>
                            <a:schemeClr val="tx1"/>
                          </a:solidFill>
                          <a:latin typeface="標楷體" panose="03000509000000000000" pitchFamily="65" charset="-120"/>
                          <a:ea typeface="標楷體" panose="03000509000000000000" pitchFamily="65" charset="-120"/>
                          <a:cs typeface="+mn-cs"/>
                          <a:sym typeface="Arial"/>
                        </a:rPr>
                        <a:t>月</a:t>
                      </a:r>
                      <a:r>
                        <a:rPr lang="en-US" altLang="zh-TW" sz="1800" b="0" i="0" u="none" strike="noStrike" cap="none" dirty="0" smtClean="0">
                          <a:solidFill>
                            <a:schemeClr val="tx1"/>
                          </a:solidFill>
                          <a:latin typeface="標楷體" panose="03000509000000000000" pitchFamily="65" charset="-120"/>
                          <a:ea typeface="標楷體" panose="03000509000000000000" pitchFamily="65" charset="-120"/>
                          <a:cs typeface="+mn-cs"/>
                          <a:sym typeface="Arial"/>
                        </a:rPr>
                        <a:t>6</a:t>
                      </a:r>
                      <a:r>
                        <a:rPr lang="zh-TW" altLang="en-US" sz="1800" b="0" i="0" u="none" strike="noStrike" cap="none" dirty="0" smtClean="0">
                          <a:solidFill>
                            <a:schemeClr val="tx1"/>
                          </a:solidFill>
                          <a:latin typeface="標楷體" panose="03000509000000000000" pitchFamily="65" charset="-120"/>
                          <a:ea typeface="標楷體" panose="03000509000000000000" pitchFamily="65" charset="-120"/>
                          <a:cs typeface="+mn-cs"/>
                          <a:sym typeface="Arial"/>
                        </a:rPr>
                        <a:t>日內授中民字第</a:t>
                      </a:r>
                      <a:r>
                        <a:rPr lang="en-US" altLang="zh-TW" sz="1800" b="0" i="0" u="none" strike="noStrike" cap="none" dirty="0" smtClean="0">
                          <a:solidFill>
                            <a:schemeClr val="tx1"/>
                          </a:solidFill>
                          <a:latin typeface="標楷體" panose="03000509000000000000" pitchFamily="65" charset="-120"/>
                          <a:ea typeface="標楷體" panose="03000509000000000000" pitchFamily="65" charset="-120"/>
                          <a:cs typeface="+mn-cs"/>
                          <a:sym typeface="Arial"/>
                        </a:rPr>
                        <a:t>0950035652</a:t>
                      </a:r>
                      <a:r>
                        <a:rPr lang="zh-TW" altLang="en-US" sz="1800" b="0" i="0" u="none" strike="noStrike" cap="none" dirty="0" smtClean="0">
                          <a:solidFill>
                            <a:schemeClr val="tx1"/>
                          </a:solidFill>
                          <a:latin typeface="標楷體" panose="03000509000000000000" pitchFamily="65" charset="-120"/>
                          <a:ea typeface="標楷體" panose="03000509000000000000" pitchFamily="65" charset="-120"/>
                          <a:cs typeface="+mn-cs"/>
                          <a:sym typeface="Arial"/>
                        </a:rPr>
                        <a:t>號函</a:t>
                      </a:r>
                      <a:endParaRPr lang="en-US" altLang="zh-TW" sz="1800" b="0" i="0" u="none" strike="noStrike" cap="none" dirty="0" smtClean="0">
                        <a:solidFill>
                          <a:schemeClr val="tx1"/>
                        </a:solidFill>
                        <a:latin typeface="標楷體" panose="03000509000000000000" pitchFamily="65" charset="-120"/>
                        <a:ea typeface="標楷體" panose="03000509000000000000" pitchFamily="65" charset="-120"/>
                        <a:cs typeface="+mn-cs"/>
                        <a:sym typeface="Arial"/>
                      </a:endParaRPr>
                    </a:p>
                    <a:p>
                      <a:pPr marL="271463" indent="0" algn="l">
                        <a:buFont typeface="Arial" panose="020B0604020202020204" pitchFamily="34" charset="0"/>
                        <a:buNone/>
                      </a:pPr>
                      <a:r>
                        <a:rPr lang="zh-TW" altLang="en-US" sz="1800" dirty="0" smtClean="0">
                          <a:latin typeface="標楷體" panose="03000509000000000000" pitchFamily="65" charset="-120"/>
                          <a:ea typeface="標楷體" panose="03000509000000000000" pitchFamily="65" charset="-120"/>
                        </a:rPr>
                        <a:t>如因颱風、地震或其他不可抗力因素致無法開議或開會時，其無法開議或開會當天會期得予順延，其順延會期並得支給出席費、交通費及膳食費。至</a:t>
                      </a:r>
                      <a:r>
                        <a:rPr lang="zh-TW" altLang="en-US" sz="1800" b="0" dirty="0" smtClean="0">
                          <a:latin typeface="標楷體" panose="03000509000000000000" pitchFamily="65" charset="-120"/>
                          <a:ea typeface="標楷體" panose="03000509000000000000" pitchFamily="65" charset="-120"/>
                        </a:rPr>
                        <a:t>無法開議或開會當天，既無開會之事實則不得支給出席費、交通費及膳食費</a:t>
                      </a:r>
                      <a:r>
                        <a:rPr lang="zh-TW" altLang="en-US" sz="1800" dirty="0" smtClean="0">
                          <a:latin typeface="標楷體" panose="03000509000000000000" pitchFamily="65" charset="-120"/>
                          <a:ea typeface="標楷體" panose="03000509000000000000" pitchFamily="65" charset="-120"/>
                        </a:rPr>
                        <a:t>。</a:t>
                      </a:r>
                    </a:p>
                  </a:txBody>
                  <a:tcPr anchor="ctr">
                    <a:lnL w="19050" cap="flat" cmpd="sng" algn="ctr">
                      <a:solidFill>
                        <a:srgbClr val="FFC000"/>
                      </a:solidFill>
                      <a:prstDash val="solid"/>
                      <a:round/>
                      <a:headEnd type="none" w="med" len="med"/>
                      <a:tailEnd type="none" w="med" len="med"/>
                    </a:lnL>
                    <a:lnR w="19050" cap="flat" cmpd="sng" algn="ctr">
                      <a:solidFill>
                        <a:srgbClr val="FFC000"/>
                      </a:solidFill>
                      <a:prstDash val="solid"/>
                      <a:round/>
                      <a:headEnd type="none" w="med" len="med"/>
                      <a:tailEnd type="none" w="med" len="med"/>
                    </a:lnR>
                    <a:lnT w="19050" cap="flat" cmpd="sng" algn="ctr">
                      <a:solidFill>
                        <a:srgbClr val="FFC000"/>
                      </a:solidFill>
                      <a:prstDash val="solid"/>
                      <a:round/>
                      <a:headEnd type="none" w="med" len="med"/>
                      <a:tailEnd type="none" w="med" len="med"/>
                    </a:lnT>
                    <a:lnB w="19050" cap="flat" cmpd="sng" algn="ctr">
                      <a:solidFill>
                        <a:srgbClr val="FFC000"/>
                      </a:solidFill>
                      <a:prstDash val="solid"/>
                      <a:round/>
                      <a:headEnd type="none" w="med" len="med"/>
                      <a:tailEnd type="none" w="med" len="med"/>
                    </a:lnB>
                    <a:lnTlToBr w="12700" cmpd="sng">
                      <a:noFill/>
                      <a:prstDash val="solid"/>
                    </a:lnTlToBr>
                    <a:lnBlToTr w="12700" cmpd="sng">
                      <a:noFill/>
                      <a:prstDash val="solid"/>
                    </a:lnBlToTr>
                    <a:noFill/>
                  </a:tcPr>
                </a:tc>
              </a:tr>
              <a:tr h="3042259">
                <a:tc vMerge="1">
                  <a:txBody>
                    <a:bodyPr/>
                    <a:lstStyle/>
                    <a:p>
                      <a:pPr algn="l"/>
                      <a:endParaRPr lang="zh-TW" altLang="en-US" dirty="0" smtClean="0"/>
                    </a:p>
                  </a:txBody>
                  <a:tcPr anchor="ct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285750" marR="0" lvl="0" indent="-285750" algn="l" defTabSz="914400" rtl="0" eaLnBrk="1" fontAlgn="auto" latinLnBrk="0" hangingPunct="1">
                        <a:lnSpc>
                          <a:spcPct val="100000"/>
                        </a:lnSpc>
                        <a:spcBef>
                          <a:spcPts val="600"/>
                        </a:spcBef>
                        <a:spcAft>
                          <a:spcPts val="0"/>
                        </a:spcAft>
                        <a:buClr>
                          <a:srgbClr val="0000FF"/>
                        </a:buClr>
                        <a:buSzTx/>
                        <a:buFont typeface="Wingdings" panose="05000000000000000000" pitchFamily="2" charset="2"/>
                        <a:buChar char="&amp;"/>
                        <a:tabLst/>
                        <a:defRPr/>
                      </a:pPr>
                      <a:r>
                        <a:rPr lang="en-US" altLang="zh-TW" sz="1800" b="0" i="0" u="none" strike="noStrike" cap="none" dirty="0" smtClean="0">
                          <a:solidFill>
                            <a:schemeClr val="tx1"/>
                          </a:solidFill>
                          <a:latin typeface="標楷體" panose="03000509000000000000" pitchFamily="65" charset="-120"/>
                          <a:ea typeface="標楷體" panose="03000509000000000000" pitchFamily="65" charset="-120"/>
                          <a:cs typeface="+mn-cs"/>
                          <a:sym typeface="Arial"/>
                        </a:rPr>
                        <a:t>91</a:t>
                      </a:r>
                      <a:r>
                        <a:rPr lang="zh-TW" altLang="en-US" sz="1800" b="0" i="0" u="none" strike="noStrike" cap="none" dirty="0" smtClean="0">
                          <a:solidFill>
                            <a:schemeClr val="tx1"/>
                          </a:solidFill>
                          <a:latin typeface="標楷體" panose="03000509000000000000" pitchFamily="65" charset="-120"/>
                          <a:ea typeface="標楷體" panose="03000509000000000000" pitchFamily="65" charset="-120"/>
                          <a:cs typeface="+mn-cs"/>
                          <a:sym typeface="Arial"/>
                        </a:rPr>
                        <a:t>年</a:t>
                      </a:r>
                      <a:r>
                        <a:rPr lang="en-US" altLang="zh-TW" sz="1800" b="0" i="0" u="none" strike="noStrike" cap="none" dirty="0" smtClean="0">
                          <a:solidFill>
                            <a:schemeClr val="tx1"/>
                          </a:solidFill>
                          <a:latin typeface="標楷體" panose="03000509000000000000" pitchFamily="65" charset="-120"/>
                          <a:ea typeface="標楷體" panose="03000509000000000000" pitchFamily="65" charset="-120"/>
                          <a:cs typeface="+mn-cs"/>
                          <a:sym typeface="Arial"/>
                        </a:rPr>
                        <a:t>3</a:t>
                      </a:r>
                      <a:r>
                        <a:rPr lang="zh-TW" altLang="en-US" sz="1800" b="0" i="0" u="none" strike="noStrike" cap="none" dirty="0" smtClean="0">
                          <a:solidFill>
                            <a:schemeClr val="tx1"/>
                          </a:solidFill>
                          <a:latin typeface="標楷體" panose="03000509000000000000" pitchFamily="65" charset="-120"/>
                          <a:ea typeface="標楷體" panose="03000509000000000000" pitchFamily="65" charset="-120"/>
                          <a:cs typeface="+mn-cs"/>
                          <a:sym typeface="Arial"/>
                        </a:rPr>
                        <a:t>月</a:t>
                      </a:r>
                      <a:r>
                        <a:rPr lang="en-US" altLang="zh-TW" sz="1800" b="0" i="0" u="none" strike="noStrike" cap="none" dirty="0" smtClean="0">
                          <a:solidFill>
                            <a:schemeClr val="tx1"/>
                          </a:solidFill>
                          <a:latin typeface="標楷體" panose="03000509000000000000" pitchFamily="65" charset="-120"/>
                          <a:ea typeface="標楷體" panose="03000509000000000000" pitchFamily="65" charset="-120"/>
                          <a:cs typeface="+mn-cs"/>
                          <a:sym typeface="Arial"/>
                        </a:rPr>
                        <a:t>19</a:t>
                      </a:r>
                      <a:r>
                        <a:rPr lang="zh-TW" altLang="en-US" sz="1800" b="0" i="0" u="none" strike="noStrike" cap="none" dirty="0" smtClean="0">
                          <a:solidFill>
                            <a:schemeClr val="tx1"/>
                          </a:solidFill>
                          <a:latin typeface="標楷體" panose="03000509000000000000" pitchFamily="65" charset="-120"/>
                          <a:ea typeface="標楷體" panose="03000509000000000000" pitchFamily="65" charset="-120"/>
                          <a:cs typeface="+mn-cs"/>
                          <a:sym typeface="Arial"/>
                        </a:rPr>
                        <a:t>日台內中民字第</a:t>
                      </a:r>
                      <a:r>
                        <a:rPr lang="en-US" altLang="zh-TW" sz="1800" b="0" i="0" u="none" strike="noStrike" cap="none" dirty="0" smtClean="0">
                          <a:solidFill>
                            <a:schemeClr val="tx1"/>
                          </a:solidFill>
                          <a:latin typeface="標楷體" panose="03000509000000000000" pitchFamily="65" charset="-120"/>
                          <a:ea typeface="標楷體" panose="03000509000000000000" pitchFamily="65" charset="-120"/>
                          <a:cs typeface="+mn-cs"/>
                          <a:sym typeface="Arial"/>
                        </a:rPr>
                        <a:t>0910002624</a:t>
                      </a:r>
                      <a:r>
                        <a:rPr lang="zh-TW" altLang="en-US" sz="1800" b="0" i="0" u="none" strike="noStrike" cap="none" dirty="0" smtClean="0">
                          <a:solidFill>
                            <a:schemeClr val="tx1"/>
                          </a:solidFill>
                          <a:latin typeface="標楷體" panose="03000509000000000000" pitchFamily="65" charset="-120"/>
                          <a:ea typeface="標楷體" panose="03000509000000000000" pitchFamily="65" charset="-120"/>
                          <a:cs typeface="+mn-cs"/>
                          <a:sym typeface="Arial"/>
                        </a:rPr>
                        <a:t>號函</a:t>
                      </a:r>
                      <a:endParaRPr lang="en-US" altLang="zh-TW" sz="1800" b="0" i="0" u="none" strike="noStrike" cap="none" dirty="0" smtClean="0">
                        <a:solidFill>
                          <a:schemeClr val="tx1"/>
                        </a:solidFill>
                        <a:latin typeface="標楷體" panose="03000509000000000000" pitchFamily="65" charset="-120"/>
                        <a:ea typeface="標楷體" panose="03000509000000000000" pitchFamily="65" charset="-120"/>
                        <a:cs typeface="+mn-cs"/>
                        <a:sym typeface="Arial"/>
                      </a:endParaRPr>
                    </a:p>
                    <a:p>
                      <a:pPr marL="271463" marR="0" indent="0" algn="l" rtl="0">
                        <a:lnSpc>
                          <a:spcPct val="100000"/>
                        </a:lnSpc>
                        <a:spcBef>
                          <a:spcPts val="0"/>
                        </a:spcBef>
                        <a:spcAft>
                          <a:spcPts val="0"/>
                        </a:spcAft>
                        <a:buFont typeface="Arial" panose="020B0604020202020204" pitchFamily="34" charset="0"/>
                        <a:buNone/>
                      </a:pPr>
                      <a:r>
                        <a:rPr lang="zh-TW" altLang="en-US" sz="1800" b="0" i="0" u="none" strike="noStrike" cap="none" dirty="0" smtClean="0">
                          <a:solidFill>
                            <a:schemeClr val="tx1"/>
                          </a:solidFill>
                          <a:latin typeface="標楷體" panose="03000509000000000000" pitchFamily="65" charset="-120"/>
                          <a:ea typeface="標楷體" panose="03000509000000000000" pitchFamily="65" charset="-120"/>
                          <a:cs typeface="+mn-cs"/>
                          <a:sym typeface="Arial"/>
                        </a:rPr>
                        <a:t>代表並未請假並有出席會議簽到之事實，雖因故離席未開會，是日代表之出席費、交通費及膳食費依規定應准發給。</a:t>
                      </a:r>
                    </a:p>
                    <a:p>
                      <a:pPr marL="285750" marR="0" lvl="0" indent="-285750" algn="l" defTabSz="914400" rtl="0" eaLnBrk="1" fontAlgn="auto" latinLnBrk="0" hangingPunct="1">
                        <a:lnSpc>
                          <a:spcPct val="100000"/>
                        </a:lnSpc>
                        <a:spcBef>
                          <a:spcPts val="600"/>
                        </a:spcBef>
                        <a:spcAft>
                          <a:spcPts val="0"/>
                        </a:spcAft>
                        <a:buClr>
                          <a:srgbClr val="0000FF"/>
                        </a:buClr>
                        <a:buSzTx/>
                        <a:buFont typeface="Wingdings" panose="05000000000000000000" pitchFamily="2" charset="2"/>
                        <a:buChar char="&amp;"/>
                        <a:tabLst/>
                        <a:defRPr/>
                      </a:pPr>
                      <a:r>
                        <a:rPr lang="en-US" altLang="zh-TW" sz="1800" b="0" i="0" u="none" strike="noStrike" cap="none" dirty="0" smtClean="0">
                          <a:solidFill>
                            <a:schemeClr val="tx1"/>
                          </a:solidFill>
                          <a:latin typeface="標楷體" panose="03000509000000000000" pitchFamily="65" charset="-120"/>
                          <a:ea typeface="標楷體" panose="03000509000000000000" pitchFamily="65" charset="-120"/>
                          <a:cs typeface="+mn-cs"/>
                          <a:sym typeface="Arial"/>
                        </a:rPr>
                        <a:t>98</a:t>
                      </a:r>
                      <a:r>
                        <a:rPr lang="zh-TW" altLang="en-US" sz="1800" b="0" i="0" u="none" strike="noStrike" cap="none" dirty="0" smtClean="0">
                          <a:solidFill>
                            <a:schemeClr val="tx1"/>
                          </a:solidFill>
                          <a:latin typeface="標楷體" panose="03000509000000000000" pitchFamily="65" charset="-120"/>
                          <a:ea typeface="標楷體" panose="03000509000000000000" pitchFamily="65" charset="-120"/>
                          <a:cs typeface="+mn-cs"/>
                          <a:sym typeface="Arial"/>
                        </a:rPr>
                        <a:t>年</a:t>
                      </a:r>
                      <a:r>
                        <a:rPr lang="en-US" altLang="zh-TW" sz="1800" b="0" i="0" u="none" strike="noStrike" cap="none" dirty="0" smtClean="0">
                          <a:solidFill>
                            <a:schemeClr val="tx1"/>
                          </a:solidFill>
                          <a:latin typeface="標楷體" panose="03000509000000000000" pitchFamily="65" charset="-120"/>
                          <a:ea typeface="標楷體" panose="03000509000000000000" pitchFamily="65" charset="-120"/>
                          <a:cs typeface="+mn-cs"/>
                          <a:sym typeface="Arial"/>
                        </a:rPr>
                        <a:t>4</a:t>
                      </a:r>
                      <a:r>
                        <a:rPr lang="zh-TW" altLang="en-US" sz="1800" b="0" i="0" u="none" strike="noStrike" cap="none" dirty="0" smtClean="0">
                          <a:solidFill>
                            <a:schemeClr val="tx1"/>
                          </a:solidFill>
                          <a:latin typeface="標楷體" panose="03000509000000000000" pitchFamily="65" charset="-120"/>
                          <a:ea typeface="標楷體" panose="03000509000000000000" pitchFamily="65" charset="-120"/>
                          <a:cs typeface="+mn-cs"/>
                          <a:sym typeface="Arial"/>
                        </a:rPr>
                        <a:t>月</a:t>
                      </a:r>
                      <a:r>
                        <a:rPr lang="en-US" altLang="zh-TW" sz="1800" b="0" i="0" u="none" strike="noStrike" cap="none" dirty="0" smtClean="0">
                          <a:solidFill>
                            <a:schemeClr val="tx1"/>
                          </a:solidFill>
                          <a:latin typeface="標楷體" panose="03000509000000000000" pitchFamily="65" charset="-120"/>
                          <a:ea typeface="標楷體" panose="03000509000000000000" pitchFamily="65" charset="-120"/>
                          <a:cs typeface="+mn-cs"/>
                          <a:sym typeface="Arial"/>
                        </a:rPr>
                        <a:t>15</a:t>
                      </a:r>
                      <a:r>
                        <a:rPr lang="zh-TW" altLang="en-US" sz="1800" b="0" i="0" u="none" strike="noStrike" cap="none" dirty="0" smtClean="0">
                          <a:solidFill>
                            <a:schemeClr val="tx1"/>
                          </a:solidFill>
                          <a:latin typeface="標楷體" panose="03000509000000000000" pitchFamily="65" charset="-120"/>
                          <a:ea typeface="標楷體" panose="03000509000000000000" pitchFamily="65" charset="-120"/>
                          <a:cs typeface="+mn-cs"/>
                          <a:sym typeface="Arial"/>
                        </a:rPr>
                        <a:t>日內授中民字第</a:t>
                      </a:r>
                      <a:r>
                        <a:rPr lang="en-US" altLang="zh-TW" sz="1800" b="0" i="0" u="none" strike="noStrike" cap="none" dirty="0" smtClean="0">
                          <a:solidFill>
                            <a:schemeClr val="tx1"/>
                          </a:solidFill>
                          <a:latin typeface="標楷體" panose="03000509000000000000" pitchFamily="65" charset="-120"/>
                          <a:ea typeface="標楷體" panose="03000509000000000000" pitchFamily="65" charset="-120"/>
                          <a:cs typeface="+mn-cs"/>
                          <a:sym typeface="Arial"/>
                        </a:rPr>
                        <a:t>0980031952</a:t>
                      </a:r>
                      <a:r>
                        <a:rPr lang="zh-TW" altLang="en-US" sz="1800" b="0" i="0" u="none" strike="noStrike" cap="none" dirty="0" smtClean="0">
                          <a:solidFill>
                            <a:schemeClr val="tx1"/>
                          </a:solidFill>
                          <a:latin typeface="標楷體" panose="03000509000000000000" pitchFamily="65" charset="-120"/>
                          <a:ea typeface="標楷體" panose="03000509000000000000" pitchFamily="65" charset="-120"/>
                          <a:cs typeface="+mn-cs"/>
                          <a:sym typeface="Arial"/>
                        </a:rPr>
                        <a:t>號函、</a:t>
                      </a:r>
                      <a:r>
                        <a:rPr lang="en-US" altLang="zh-TW" sz="1800" b="0" i="0" u="none" strike="noStrike" cap="none" dirty="0" smtClean="0">
                          <a:solidFill>
                            <a:schemeClr val="tx1"/>
                          </a:solidFill>
                          <a:latin typeface="標楷體" panose="03000509000000000000" pitchFamily="65" charset="-120"/>
                          <a:ea typeface="標楷體" panose="03000509000000000000" pitchFamily="65" charset="-120"/>
                          <a:cs typeface="+mn-cs"/>
                          <a:sym typeface="Arial"/>
                        </a:rPr>
                        <a:t>107</a:t>
                      </a:r>
                      <a:r>
                        <a:rPr lang="zh-TW" altLang="en-US" sz="1800" b="0" i="0" u="none" strike="noStrike" cap="none" dirty="0" smtClean="0">
                          <a:solidFill>
                            <a:schemeClr val="tx1"/>
                          </a:solidFill>
                          <a:latin typeface="標楷體" panose="03000509000000000000" pitchFamily="65" charset="-120"/>
                          <a:ea typeface="標楷體" panose="03000509000000000000" pitchFamily="65" charset="-120"/>
                          <a:cs typeface="+mn-cs"/>
                          <a:sym typeface="Arial"/>
                        </a:rPr>
                        <a:t>年</a:t>
                      </a:r>
                      <a:r>
                        <a:rPr lang="en-US" altLang="zh-TW" sz="1800" b="0" i="0" u="none" strike="noStrike" cap="none" dirty="0" smtClean="0">
                          <a:solidFill>
                            <a:schemeClr val="tx1"/>
                          </a:solidFill>
                          <a:latin typeface="標楷體" panose="03000509000000000000" pitchFamily="65" charset="-120"/>
                          <a:ea typeface="標楷體" panose="03000509000000000000" pitchFamily="65" charset="-120"/>
                          <a:cs typeface="+mn-cs"/>
                          <a:sym typeface="Arial"/>
                        </a:rPr>
                        <a:t>1</a:t>
                      </a:r>
                      <a:r>
                        <a:rPr lang="zh-TW" altLang="en-US" sz="1800" b="0" i="0" u="none" strike="noStrike" cap="none" dirty="0" smtClean="0">
                          <a:solidFill>
                            <a:schemeClr val="tx1"/>
                          </a:solidFill>
                          <a:latin typeface="標楷體" panose="03000509000000000000" pitchFamily="65" charset="-120"/>
                          <a:ea typeface="標楷體" panose="03000509000000000000" pitchFamily="65" charset="-120"/>
                          <a:cs typeface="+mn-cs"/>
                          <a:sym typeface="Arial"/>
                        </a:rPr>
                        <a:t>月</a:t>
                      </a:r>
                      <a:r>
                        <a:rPr lang="en-US" altLang="zh-TW" sz="1800" b="0" i="0" u="none" strike="noStrike" cap="none" dirty="0" smtClean="0">
                          <a:solidFill>
                            <a:schemeClr val="tx1"/>
                          </a:solidFill>
                          <a:latin typeface="標楷體" panose="03000509000000000000" pitchFamily="65" charset="-120"/>
                          <a:ea typeface="標楷體" panose="03000509000000000000" pitchFamily="65" charset="-120"/>
                          <a:cs typeface="+mn-cs"/>
                          <a:sym typeface="Arial"/>
                        </a:rPr>
                        <a:t>31</a:t>
                      </a:r>
                      <a:r>
                        <a:rPr lang="zh-TW" altLang="en-US" sz="1800" b="0" i="0" u="none" strike="noStrike" cap="none" dirty="0" smtClean="0">
                          <a:solidFill>
                            <a:schemeClr val="tx1"/>
                          </a:solidFill>
                          <a:latin typeface="標楷體" panose="03000509000000000000" pitchFamily="65" charset="-120"/>
                          <a:ea typeface="標楷體" panose="03000509000000000000" pitchFamily="65" charset="-120"/>
                          <a:cs typeface="+mn-cs"/>
                          <a:sym typeface="Arial"/>
                        </a:rPr>
                        <a:t>日台內民字第</a:t>
                      </a:r>
                      <a:r>
                        <a:rPr lang="en-US" altLang="zh-TW" sz="1800" b="0" i="0" u="none" strike="noStrike" cap="none" dirty="0" smtClean="0">
                          <a:solidFill>
                            <a:schemeClr val="tx1"/>
                          </a:solidFill>
                          <a:latin typeface="標楷體" panose="03000509000000000000" pitchFamily="65" charset="-120"/>
                          <a:ea typeface="標楷體" panose="03000509000000000000" pitchFamily="65" charset="-120"/>
                          <a:cs typeface="+mn-cs"/>
                          <a:sym typeface="Arial"/>
                        </a:rPr>
                        <a:t>1070404385</a:t>
                      </a:r>
                      <a:r>
                        <a:rPr lang="zh-TW" altLang="en-US" sz="1800" b="0" i="0" u="none" strike="noStrike" cap="none" dirty="0" smtClean="0">
                          <a:solidFill>
                            <a:schemeClr val="tx1"/>
                          </a:solidFill>
                          <a:latin typeface="標楷體" panose="03000509000000000000" pitchFamily="65" charset="-120"/>
                          <a:ea typeface="標楷體" panose="03000509000000000000" pitchFamily="65" charset="-120"/>
                          <a:cs typeface="+mn-cs"/>
                          <a:sym typeface="Arial"/>
                        </a:rPr>
                        <a:t>號函</a:t>
                      </a:r>
                      <a:endParaRPr lang="en-US" altLang="zh-TW" sz="1800" b="0" i="0" u="none" strike="noStrike" cap="none" dirty="0" smtClean="0">
                        <a:solidFill>
                          <a:schemeClr val="tx1"/>
                        </a:solidFill>
                        <a:latin typeface="標楷體" panose="03000509000000000000" pitchFamily="65" charset="-120"/>
                        <a:ea typeface="標楷體" panose="03000509000000000000" pitchFamily="65" charset="-120"/>
                        <a:cs typeface="+mn-cs"/>
                        <a:sym typeface="Arial"/>
                      </a:endParaRPr>
                    </a:p>
                    <a:p>
                      <a:pPr marL="0" marR="0" lvl="0" indent="0" algn="l" defTabSz="914400" rtl="0" eaLnBrk="1" fontAlgn="auto" latinLnBrk="0" hangingPunct="1">
                        <a:lnSpc>
                          <a:spcPct val="100000"/>
                        </a:lnSpc>
                        <a:spcBef>
                          <a:spcPts val="0"/>
                        </a:spcBef>
                        <a:spcAft>
                          <a:spcPts val="0"/>
                        </a:spcAft>
                        <a:buClr>
                          <a:srgbClr val="0000FF"/>
                        </a:buClr>
                        <a:buSzTx/>
                        <a:buFont typeface="Wingdings" panose="05000000000000000000" pitchFamily="2" charset="2"/>
                        <a:buNone/>
                        <a:tabLst/>
                        <a:defRPr/>
                      </a:pPr>
                      <a:r>
                        <a:rPr lang="zh-TW" altLang="en-US" sz="1800" b="0" i="0" u="none" strike="noStrike" cap="none" dirty="0" smtClean="0">
                          <a:solidFill>
                            <a:schemeClr val="tx1"/>
                          </a:solidFill>
                          <a:latin typeface="標楷體" panose="03000509000000000000" pitchFamily="65" charset="-120"/>
                          <a:ea typeface="標楷體" panose="03000509000000000000" pitchFamily="65" charset="-120"/>
                          <a:cs typeface="+mn-cs"/>
                          <a:sym typeface="Arial"/>
                        </a:rPr>
                        <a:t>   地方民意代表於開會時，如未請假並有出席會議簽到之事實，縱未達開會額數致未</a:t>
                      </a:r>
                      <a:endParaRPr lang="en-US" altLang="zh-TW" sz="1800" b="0" i="0" u="none" strike="noStrike" cap="none" dirty="0" smtClean="0">
                        <a:solidFill>
                          <a:schemeClr val="tx1"/>
                        </a:solidFill>
                        <a:latin typeface="標楷體" panose="03000509000000000000" pitchFamily="65" charset="-120"/>
                        <a:ea typeface="標楷體" panose="03000509000000000000" pitchFamily="65" charset="-120"/>
                        <a:cs typeface="+mn-cs"/>
                        <a:sym typeface="Arial"/>
                      </a:endParaRPr>
                    </a:p>
                    <a:p>
                      <a:pPr marL="0" marR="0" lvl="0" indent="0" algn="l" defTabSz="914400" rtl="0" eaLnBrk="1" fontAlgn="auto" latinLnBrk="0" hangingPunct="1">
                        <a:lnSpc>
                          <a:spcPct val="100000"/>
                        </a:lnSpc>
                        <a:spcBef>
                          <a:spcPts val="0"/>
                        </a:spcBef>
                        <a:spcAft>
                          <a:spcPts val="0"/>
                        </a:spcAft>
                        <a:buClr>
                          <a:srgbClr val="0000FF"/>
                        </a:buClr>
                        <a:buSzTx/>
                        <a:buFont typeface="Wingdings" panose="05000000000000000000" pitchFamily="2" charset="2"/>
                        <a:buNone/>
                        <a:tabLst/>
                        <a:defRPr/>
                      </a:pPr>
                      <a:r>
                        <a:rPr lang="zh-TW" altLang="en-US" sz="1800" b="0" i="0" u="none" strike="noStrike" cap="none" dirty="0" smtClean="0">
                          <a:solidFill>
                            <a:schemeClr val="tx1"/>
                          </a:solidFill>
                          <a:latin typeface="標楷體" panose="03000509000000000000" pitchFamily="65" charset="-120"/>
                          <a:ea typeface="標楷體" panose="03000509000000000000" pitchFamily="65" charset="-120"/>
                          <a:cs typeface="+mn-cs"/>
                          <a:sym typeface="Arial"/>
                        </a:rPr>
                        <a:t>   能成會，亦得發給相關費用。</a:t>
                      </a:r>
                    </a:p>
                    <a:p>
                      <a:pPr marL="285750" marR="0" lvl="0" indent="-285750" algn="l" defTabSz="914400" rtl="0" eaLnBrk="1" fontAlgn="auto" latinLnBrk="0" hangingPunct="1">
                        <a:lnSpc>
                          <a:spcPct val="100000"/>
                        </a:lnSpc>
                        <a:spcBef>
                          <a:spcPts val="600"/>
                        </a:spcBef>
                        <a:spcAft>
                          <a:spcPts val="0"/>
                        </a:spcAft>
                        <a:buClr>
                          <a:srgbClr val="0000FF"/>
                        </a:buClr>
                        <a:buSzTx/>
                        <a:buFont typeface="Wingdings" panose="05000000000000000000" pitchFamily="2" charset="2"/>
                        <a:buChar char="&amp;"/>
                        <a:tabLst/>
                        <a:defRPr/>
                      </a:pPr>
                      <a:r>
                        <a:rPr lang="en-US" altLang="zh-TW" sz="1800" b="0" i="0" u="none" strike="noStrike" cap="none" dirty="0" smtClean="0">
                          <a:solidFill>
                            <a:schemeClr val="tx1"/>
                          </a:solidFill>
                          <a:latin typeface="標楷體" panose="03000509000000000000" pitchFamily="65" charset="-120"/>
                          <a:ea typeface="標楷體" panose="03000509000000000000" pitchFamily="65" charset="-120"/>
                          <a:cs typeface="+mn-cs"/>
                          <a:sym typeface="Arial"/>
                        </a:rPr>
                        <a:t>99</a:t>
                      </a:r>
                      <a:r>
                        <a:rPr lang="zh-TW" altLang="en-US" sz="1800" b="0" i="0" u="none" strike="noStrike" cap="none" dirty="0" smtClean="0">
                          <a:solidFill>
                            <a:schemeClr val="tx1"/>
                          </a:solidFill>
                          <a:latin typeface="標楷體" panose="03000509000000000000" pitchFamily="65" charset="-120"/>
                          <a:ea typeface="標楷體" panose="03000509000000000000" pitchFamily="65" charset="-120"/>
                          <a:cs typeface="+mn-cs"/>
                          <a:sym typeface="Arial"/>
                        </a:rPr>
                        <a:t>年</a:t>
                      </a:r>
                      <a:r>
                        <a:rPr lang="en-US" altLang="zh-TW" sz="1800" b="0" i="0" u="none" strike="noStrike" cap="none" dirty="0" smtClean="0">
                          <a:solidFill>
                            <a:schemeClr val="tx1"/>
                          </a:solidFill>
                          <a:latin typeface="標楷體" panose="03000509000000000000" pitchFamily="65" charset="-120"/>
                          <a:ea typeface="標楷體" panose="03000509000000000000" pitchFamily="65" charset="-120"/>
                          <a:cs typeface="+mn-cs"/>
                          <a:sym typeface="Arial"/>
                        </a:rPr>
                        <a:t>8</a:t>
                      </a:r>
                      <a:r>
                        <a:rPr lang="zh-TW" altLang="en-US" sz="1800" b="0" i="0" u="none" strike="noStrike" cap="none" dirty="0" smtClean="0">
                          <a:solidFill>
                            <a:schemeClr val="tx1"/>
                          </a:solidFill>
                          <a:latin typeface="標楷體" panose="03000509000000000000" pitchFamily="65" charset="-120"/>
                          <a:ea typeface="標楷體" panose="03000509000000000000" pitchFamily="65" charset="-120"/>
                          <a:cs typeface="+mn-cs"/>
                          <a:sym typeface="Arial"/>
                        </a:rPr>
                        <a:t>月</a:t>
                      </a:r>
                      <a:r>
                        <a:rPr lang="en-US" altLang="zh-TW" sz="1800" b="0" i="0" u="none" strike="noStrike" cap="none" dirty="0" smtClean="0">
                          <a:solidFill>
                            <a:schemeClr val="tx1"/>
                          </a:solidFill>
                          <a:latin typeface="標楷體" panose="03000509000000000000" pitchFamily="65" charset="-120"/>
                          <a:ea typeface="標楷體" panose="03000509000000000000" pitchFamily="65" charset="-120"/>
                          <a:cs typeface="+mn-cs"/>
                          <a:sym typeface="Arial"/>
                        </a:rPr>
                        <a:t>13</a:t>
                      </a:r>
                      <a:r>
                        <a:rPr lang="zh-TW" altLang="en-US" sz="1800" b="0" i="0" u="none" strike="noStrike" cap="none" dirty="0" smtClean="0">
                          <a:solidFill>
                            <a:schemeClr val="tx1"/>
                          </a:solidFill>
                          <a:latin typeface="標楷體" panose="03000509000000000000" pitchFamily="65" charset="-120"/>
                          <a:ea typeface="標楷體" panose="03000509000000000000" pitchFamily="65" charset="-120"/>
                          <a:cs typeface="+mn-cs"/>
                          <a:sym typeface="Arial"/>
                        </a:rPr>
                        <a:t>日內授中民字第</a:t>
                      </a:r>
                      <a:r>
                        <a:rPr lang="en-US" altLang="zh-TW" sz="1800" b="0" i="0" u="none" strike="noStrike" cap="none" dirty="0" smtClean="0">
                          <a:solidFill>
                            <a:schemeClr val="tx1"/>
                          </a:solidFill>
                          <a:latin typeface="標楷體" panose="03000509000000000000" pitchFamily="65" charset="-120"/>
                          <a:ea typeface="標楷體" panose="03000509000000000000" pitchFamily="65" charset="-120"/>
                          <a:cs typeface="+mn-cs"/>
                          <a:sym typeface="Arial"/>
                        </a:rPr>
                        <a:t>0990035178</a:t>
                      </a:r>
                      <a:r>
                        <a:rPr lang="zh-TW" altLang="en-US" sz="1800" b="0" i="0" u="none" strike="noStrike" cap="none" dirty="0" smtClean="0">
                          <a:solidFill>
                            <a:schemeClr val="tx1"/>
                          </a:solidFill>
                          <a:latin typeface="標楷體" panose="03000509000000000000" pitchFamily="65" charset="-120"/>
                          <a:ea typeface="標楷體" panose="03000509000000000000" pitchFamily="65" charset="-120"/>
                          <a:cs typeface="+mn-cs"/>
                          <a:sym typeface="Arial"/>
                        </a:rPr>
                        <a:t>號函</a:t>
                      </a:r>
                      <a:endParaRPr lang="en-US" altLang="zh-TW" sz="1800" b="0" i="0" u="none" strike="noStrike" cap="none" dirty="0" smtClean="0">
                        <a:solidFill>
                          <a:schemeClr val="tx1"/>
                        </a:solidFill>
                        <a:latin typeface="標楷體" panose="03000509000000000000" pitchFamily="65" charset="-120"/>
                        <a:ea typeface="標楷體" panose="03000509000000000000" pitchFamily="65" charset="-120"/>
                        <a:cs typeface="+mn-cs"/>
                        <a:sym typeface="Arial"/>
                      </a:endParaRPr>
                    </a:p>
                    <a:p>
                      <a:pPr marL="271463" marR="0" indent="0" algn="l" rtl="0">
                        <a:lnSpc>
                          <a:spcPct val="100000"/>
                        </a:lnSpc>
                        <a:spcBef>
                          <a:spcPts val="0"/>
                        </a:spcBef>
                        <a:spcAft>
                          <a:spcPts val="0"/>
                        </a:spcAft>
                        <a:buFont typeface="Arial" panose="020B0604020202020204" pitchFamily="34" charset="0"/>
                        <a:buNone/>
                      </a:pPr>
                      <a:r>
                        <a:rPr lang="zh-TW" altLang="en-US" sz="1800" b="0" i="0" u="none" strike="noStrike" cap="none" dirty="0" smtClean="0">
                          <a:solidFill>
                            <a:schemeClr val="tx1"/>
                          </a:solidFill>
                          <a:latin typeface="標楷體" panose="03000509000000000000" pitchFamily="65" charset="-120"/>
                          <a:ea typeface="標楷體" panose="03000509000000000000" pitchFamily="65" charset="-120"/>
                          <a:cs typeface="+mn-cs"/>
                          <a:sym typeface="Arial"/>
                        </a:rPr>
                        <a:t>至「出席會議簽到之事實」如何判斷，宜由各該議會或代表會議事人員本權責判斷之。</a:t>
                      </a:r>
                    </a:p>
                  </a:txBody>
                  <a:tcPr anchor="ctr">
                    <a:lnL w="19050" cap="flat" cmpd="sng" algn="ctr">
                      <a:solidFill>
                        <a:srgbClr val="FFC000"/>
                      </a:solidFill>
                      <a:prstDash val="solid"/>
                      <a:round/>
                      <a:headEnd type="none" w="med" len="med"/>
                      <a:tailEnd type="none" w="med" len="med"/>
                    </a:lnL>
                    <a:lnR w="19050" cap="flat" cmpd="sng" algn="ctr">
                      <a:solidFill>
                        <a:srgbClr val="FFC000"/>
                      </a:solidFill>
                      <a:prstDash val="solid"/>
                      <a:round/>
                      <a:headEnd type="none" w="med" len="med"/>
                      <a:tailEnd type="none" w="med" len="med"/>
                    </a:lnR>
                    <a:lnT w="19050" cap="flat" cmpd="sng" algn="ctr">
                      <a:solidFill>
                        <a:srgbClr val="FFC000"/>
                      </a:solidFill>
                      <a:prstDash val="solid"/>
                      <a:round/>
                      <a:headEnd type="none" w="med" len="med"/>
                      <a:tailEnd type="none" w="med" len="med"/>
                    </a:lnT>
                    <a:lnB w="19050" cap="flat" cmpd="sng" algn="ctr">
                      <a:solidFill>
                        <a:srgbClr val="FFC000"/>
                      </a:solidFill>
                      <a:prstDash val="solid"/>
                      <a:round/>
                      <a:headEnd type="none" w="med" len="med"/>
                      <a:tailEnd type="none" w="med" len="med"/>
                    </a:lnB>
                    <a:lnTlToBr w="12700" cmpd="sng">
                      <a:noFill/>
                      <a:prstDash val="solid"/>
                    </a:lnTlToBr>
                    <a:lnBlToTr w="12700" cmpd="sng">
                      <a:noFill/>
                      <a:prstDash val="solid"/>
                    </a:lnBlToTr>
                    <a:noFill/>
                  </a:tcPr>
                </a:tc>
              </a:tr>
            </a:tbl>
          </a:graphicData>
        </a:graphic>
      </p:graphicFrame>
    </p:spTree>
    <p:extLst>
      <p:ext uri="{BB962C8B-B14F-4D97-AF65-F5344CB8AC3E}">
        <p14:creationId xmlns:p14="http://schemas.microsoft.com/office/powerpoint/2010/main" val="99805405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投影片編號版面配置區 4"/>
          <p:cNvSpPr>
            <a:spLocks noGrp="1"/>
          </p:cNvSpPr>
          <p:nvPr>
            <p:ph type="sldNum" sz="quarter" idx="12"/>
          </p:nvPr>
        </p:nvSpPr>
        <p:spPr/>
        <p:txBody>
          <a:bodyPr/>
          <a:lstStyle/>
          <a:p>
            <a:fld id="{883F4971-D35C-4F03-91D8-BF356EE98478}" type="slidenum">
              <a:rPr lang="zh-TW" altLang="en-US" smtClean="0"/>
              <a:t>14</a:t>
            </a:fld>
            <a:endParaRPr lang="zh-TW" altLang="en-US"/>
          </a:p>
        </p:txBody>
      </p:sp>
      <p:sp>
        <p:nvSpPr>
          <p:cNvPr id="6" name="文字方塊 5"/>
          <p:cNvSpPr txBox="1"/>
          <p:nvPr/>
        </p:nvSpPr>
        <p:spPr>
          <a:xfrm>
            <a:off x="1330988" y="373449"/>
            <a:ext cx="9432805" cy="1569660"/>
          </a:xfrm>
          <a:prstGeom prst="rect">
            <a:avLst/>
          </a:prstGeom>
          <a:solidFill>
            <a:srgbClr val="FFFFFF"/>
          </a:solidFill>
          <a:ln w="25400" cap="flat" cmpd="sng" algn="ctr">
            <a:solidFill>
              <a:srgbClr val="D89F39"/>
            </a:solidFill>
            <a:prstDash val="solid"/>
          </a:ln>
          <a:effectLst/>
        </p:spPr>
        <p:txBody>
          <a:bodyPr wrap="square" rtlCol="0">
            <a:spAutoFit/>
          </a:bodyPr>
          <a:lstStyle/>
          <a:p>
            <a:pPr marL="285750" marR="0" lvl="0" indent="-285750" defTabSz="914400" eaLnBrk="1" fontAlgn="auto" latinLnBrk="0" hangingPunct="1">
              <a:lnSpc>
                <a:spcPct val="100000"/>
              </a:lnSpc>
              <a:spcBef>
                <a:spcPts val="0"/>
              </a:spcBef>
              <a:spcAft>
                <a:spcPts val="0"/>
              </a:spcAft>
              <a:buClr>
                <a:srgbClr val="0000FF"/>
              </a:buClr>
              <a:buSzTx/>
              <a:buFont typeface="Wingdings" panose="05000000000000000000" pitchFamily="2" charset="2"/>
              <a:buChar char="&amp;"/>
              <a:tabLst/>
              <a:defRPr/>
            </a:pPr>
            <a:r>
              <a:rPr kumimoji="0" lang="en-US" altLang="zh-TW" sz="2400" b="0" i="0" u="none" strike="noStrike" kern="0" cap="none" spc="0" normalizeH="0" baseline="0" noProof="0" dirty="0">
                <a:ln>
                  <a:noFill/>
                </a:ln>
                <a:solidFill>
                  <a:srgbClr val="000000"/>
                </a:solidFill>
                <a:effectLst/>
                <a:uLnTx/>
                <a:uFillTx/>
                <a:latin typeface="標楷體" panose="03000509000000000000" pitchFamily="65" charset="-120"/>
                <a:ea typeface="標楷體" panose="03000509000000000000" pitchFamily="65" charset="-120"/>
                <a:sym typeface="Arial"/>
              </a:rPr>
              <a:t>104</a:t>
            </a:r>
            <a:r>
              <a:rPr kumimoji="0" lang="zh-TW" altLang="en-US" sz="2400" b="0" i="0" u="none" strike="noStrike" kern="0" cap="none" spc="0" normalizeH="0" baseline="0" noProof="0" dirty="0">
                <a:ln>
                  <a:noFill/>
                </a:ln>
                <a:solidFill>
                  <a:srgbClr val="000000"/>
                </a:solidFill>
                <a:effectLst/>
                <a:uLnTx/>
                <a:uFillTx/>
                <a:latin typeface="標楷體" panose="03000509000000000000" pitchFamily="65" charset="-120"/>
                <a:ea typeface="標楷體" panose="03000509000000000000" pitchFamily="65" charset="-120"/>
                <a:sym typeface="Arial"/>
              </a:rPr>
              <a:t>年</a:t>
            </a:r>
            <a:r>
              <a:rPr kumimoji="0" lang="en-US" altLang="zh-TW" sz="2400" b="0" i="0" u="none" strike="noStrike" kern="0" cap="none" spc="0" normalizeH="0" baseline="0" noProof="0" dirty="0">
                <a:ln>
                  <a:noFill/>
                </a:ln>
                <a:solidFill>
                  <a:srgbClr val="000000"/>
                </a:solidFill>
                <a:effectLst/>
                <a:uLnTx/>
                <a:uFillTx/>
                <a:latin typeface="標楷體" panose="03000509000000000000" pitchFamily="65" charset="-120"/>
                <a:ea typeface="標楷體" panose="03000509000000000000" pitchFamily="65" charset="-120"/>
                <a:sym typeface="Arial"/>
              </a:rPr>
              <a:t>11</a:t>
            </a:r>
            <a:r>
              <a:rPr kumimoji="0" lang="zh-TW" altLang="en-US" sz="2400" b="0" i="0" u="none" strike="noStrike" kern="0" cap="none" spc="0" normalizeH="0" baseline="0" noProof="0" dirty="0">
                <a:ln>
                  <a:noFill/>
                </a:ln>
                <a:solidFill>
                  <a:srgbClr val="000000"/>
                </a:solidFill>
                <a:effectLst/>
                <a:uLnTx/>
                <a:uFillTx/>
                <a:latin typeface="標楷體" panose="03000509000000000000" pitchFamily="65" charset="-120"/>
                <a:ea typeface="標楷體" panose="03000509000000000000" pitchFamily="65" charset="-120"/>
                <a:sym typeface="Arial"/>
              </a:rPr>
              <a:t>月</a:t>
            </a:r>
            <a:r>
              <a:rPr kumimoji="0" lang="en-US" altLang="zh-TW" sz="2400" b="0" i="0" u="none" strike="noStrike" kern="0" cap="none" spc="0" normalizeH="0" baseline="0" noProof="0" dirty="0">
                <a:ln>
                  <a:noFill/>
                </a:ln>
                <a:solidFill>
                  <a:srgbClr val="000000"/>
                </a:solidFill>
                <a:effectLst/>
                <a:uLnTx/>
                <a:uFillTx/>
                <a:latin typeface="標楷體" panose="03000509000000000000" pitchFamily="65" charset="-120"/>
                <a:ea typeface="標楷體" panose="03000509000000000000" pitchFamily="65" charset="-120"/>
                <a:sym typeface="Arial"/>
              </a:rPr>
              <a:t>5</a:t>
            </a:r>
            <a:r>
              <a:rPr kumimoji="0" lang="zh-TW" altLang="en-US" sz="2400" b="0" i="0" u="none" strike="noStrike" kern="0" cap="none" spc="0" normalizeH="0" baseline="0" noProof="0" dirty="0">
                <a:ln>
                  <a:noFill/>
                </a:ln>
                <a:solidFill>
                  <a:srgbClr val="000000"/>
                </a:solidFill>
                <a:effectLst/>
                <a:uLnTx/>
                <a:uFillTx/>
                <a:latin typeface="標楷體" panose="03000509000000000000" pitchFamily="65" charset="-120"/>
                <a:ea typeface="標楷體" panose="03000509000000000000" pitchFamily="65" charset="-120"/>
                <a:sym typeface="Arial"/>
              </a:rPr>
              <a:t>日台內民字第</a:t>
            </a:r>
            <a:r>
              <a:rPr kumimoji="0" lang="en-US" altLang="zh-TW" sz="2400" b="0" i="0" u="none" strike="noStrike" kern="0" cap="none" spc="0" normalizeH="0" baseline="0" noProof="0" dirty="0">
                <a:ln>
                  <a:noFill/>
                </a:ln>
                <a:solidFill>
                  <a:srgbClr val="000000"/>
                </a:solidFill>
                <a:effectLst/>
                <a:uLnTx/>
                <a:uFillTx/>
                <a:latin typeface="標楷體" panose="03000509000000000000" pitchFamily="65" charset="-120"/>
                <a:ea typeface="標楷體" panose="03000509000000000000" pitchFamily="65" charset="-120"/>
                <a:sym typeface="Arial"/>
              </a:rPr>
              <a:t>1041105211</a:t>
            </a:r>
            <a:r>
              <a:rPr kumimoji="0" lang="zh-TW" altLang="en-US" sz="2400" b="0" i="0" u="none" strike="noStrike" kern="0" cap="none" spc="0" normalizeH="0" baseline="0" noProof="0" dirty="0">
                <a:ln>
                  <a:noFill/>
                </a:ln>
                <a:solidFill>
                  <a:srgbClr val="000000"/>
                </a:solidFill>
                <a:effectLst/>
                <a:uLnTx/>
                <a:uFillTx/>
                <a:latin typeface="標楷體" panose="03000509000000000000" pitchFamily="65" charset="-120"/>
                <a:ea typeface="標楷體" panose="03000509000000000000" pitchFamily="65" charset="-120"/>
                <a:sym typeface="Arial"/>
              </a:rPr>
              <a:t>號函</a:t>
            </a:r>
            <a:endParaRPr kumimoji="0" lang="en-US" altLang="zh-TW" sz="2400" b="0" i="0" u="none" strike="noStrike" kern="0" cap="none" spc="0" normalizeH="0" baseline="0" noProof="0" dirty="0">
              <a:ln>
                <a:noFill/>
              </a:ln>
              <a:solidFill>
                <a:srgbClr val="000000"/>
              </a:solidFill>
              <a:effectLst/>
              <a:uLnTx/>
              <a:uFillTx/>
              <a:latin typeface="標楷體" panose="03000509000000000000" pitchFamily="65" charset="-120"/>
              <a:ea typeface="標楷體" panose="03000509000000000000" pitchFamily="65" charset="-120"/>
              <a:sym typeface="Arial"/>
            </a:endParaRPr>
          </a:p>
          <a:p>
            <a:pPr marL="0" marR="0" lvl="0" indent="0" defTabSz="914400" eaLnBrk="1" fontAlgn="auto" latinLnBrk="0" hangingPunct="1">
              <a:lnSpc>
                <a:spcPct val="100000"/>
              </a:lnSpc>
              <a:spcBef>
                <a:spcPts val="0"/>
              </a:spcBef>
              <a:spcAft>
                <a:spcPts val="0"/>
              </a:spcAft>
              <a:buClrTx/>
              <a:buSzTx/>
              <a:buFontTx/>
              <a:buNone/>
              <a:tabLst/>
              <a:defRPr/>
            </a:pPr>
            <a:r>
              <a:rPr kumimoji="0" lang="zh-TW" altLang="en-US" sz="2400" b="0" i="0" u="none" strike="noStrike" kern="0" cap="none" spc="0" normalizeH="0" baseline="0" noProof="0" dirty="0">
                <a:ln>
                  <a:noFill/>
                </a:ln>
                <a:solidFill>
                  <a:srgbClr val="000000"/>
                </a:solidFill>
                <a:effectLst/>
                <a:uLnTx/>
                <a:uFillTx/>
                <a:latin typeface="標楷體" panose="03000509000000000000" pitchFamily="65" charset="-120"/>
                <a:ea typeface="標楷體" panose="03000509000000000000" pitchFamily="65" charset="-120"/>
                <a:sym typeface="Arial"/>
              </a:rPr>
              <a:t>地方民意代表於定期會或臨時會會期中出國，除有入出境紀錄可資證明其不在國內外，上亦無參與該會議事運作或出席會議之可能，故其間不論有無請假，均不應發給出席費、交通費及膳食費</a:t>
            </a:r>
            <a:r>
              <a:rPr kumimoji="0" lang="zh-TW" altLang="en-US" sz="2400" b="0" i="0" u="none" strike="noStrike" kern="0" cap="none" spc="0" normalizeH="0" baseline="0" noProof="0" dirty="0" smtClean="0">
                <a:ln>
                  <a:noFill/>
                </a:ln>
                <a:solidFill>
                  <a:srgbClr val="000000"/>
                </a:solidFill>
                <a:effectLst/>
                <a:uLnTx/>
                <a:uFillTx/>
                <a:latin typeface="標楷體" panose="03000509000000000000" pitchFamily="65" charset="-120"/>
                <a:ea typeface="標楷體" panose="03000509000000000000" pitchFamily="65" charset="-120"/>
                <a:sym typeface="Arial"/>
              </a:rPr>
              <a:t>。</a:t>
            </a:r>
            <a:endParaRPr kumimoji="0" lang="zh-TW" altLang="en-US" sz="2400" b="0" i="0" u="none" strike="noStrike" kern="0" cap="none" spc="0" normalizeH="0" baseline="0" noProof="0" dirty="0">
              <a:ln>
                <a:noFill/>
              </a:ln>
              <a:solidFill>
                <a:srgbClr val="000000"/>
              </a:solidFill>
              <a:effectLst/>
              <a:uLnTx/>
              <a:uFillTx/>
              <a:latin typeface="標楷體" panose="03000509000000000000" pitchFamily="65" charset="-120"/>
              <a:ea typeface="標楷體" panose="03000509000000000000" pitchFamily="65" charset="-120"/>
              <a:sym typeface="Arial"/>
            </a:endParaRPr>
          </a:p>
        </p:txBody>
      </p:sp>
      <p:pic>
        <p:nvPicPr>
          <p:cNvPr id="7" name="圖片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21348529">
            <a:off x="1182235" y="2624224"/>
            <a:ext cx="3433489" cy="2700732"/>
          </a:xfrm>
          <a:prstGeom prst="rect">
            <a:avLst/>
          </a:prstGeom>
          <a:ln>
            <a:noFill/>
          </a:ln>
          <a:effectLst>
            <a:outerShdw blurRad="190500" algn="tl" rotWithShape="0">
              <a:srgbClr val="000000">
                <a:alpha val="70000"/>
              </a:srgbClr>
            </a:outerShdw>
          </a:effectLst>
        </p:spPr>
      </p:pic>
      <p:sp>
        <p:nvSpPr>
          <p:cNvPr id="8" name="矩形 7"/>
          <p:cNvSpPr/>
          <p:nvPr/>
        </p:nvSpPr>
        <p:spPr>
          <a:xfrm>
            <a:off x="5232183" y="3367038"/>
            <a:ext cx="5714491" cy="2769989"/>
          </a:xfrm>
          <a:prstGeom prst="rect">
            <a:avLst/>
          </a:prstGeom>
        </p:spPr>
        <p:txBody>
          <a:bodyPr wrap="square">
            <a:spAutoFit/>
          </a:bodyPr>
          <a:lstStyle/>
          <a:p>
            <a:r>
              <a:rPr lang="zh-TW" altLang="en-US" sz="2000" b="1" kern="0" dirty="0">
                <a:solidFill>
                  <a:srgbClr val="000000"/>
                </a:solidFill>
                <a:latin typeface="標楷體" panose="03000509000000000000" pitchFamily="65" charset="-120"/>
                <a:cs typeface="Arial"/>
                <a:sym typeface="Arial"/>
              </a:rPr>
              <a:t>前議員李聰祥詐領出席費 遭判</a:t>
            </a:r>
            <a:r>
              <a:rPr lang="en-US" altLang="zh-TW" sz="2000" b="1" kern="0" dirty="0">
                <a:solidFill>
                  <a:srgbClr val="000000"/>
                </a:solidFill>
                <a:latin typeface="標楷體" panose="03000509000000000000" pitchFamily="65" charset="-120"/>
                <a:cs typeface="Arial"/>
                <a:sym typeface="Arial"/>
              </a:rPr>
              <a:t>7</a:t>
            </a:r>
            <a:r>
              <a:rPr lang="zh-TW" altLang="en-US" sz="2000" b="1" kern="0" dirty="0">
                <a:solidFill>
                  <a:srgbClr val="000000"/>
                </a:solidFill>
                <a:latin typeface="標楷體" panose="03000509000000000000" pitchFamily="65" charset="-120"/>
                <a:cs typeface="Arial"/>
                <a:sym typeface="Arial"/>
              </a:rPr>
              <a:t>年定讞得入獄</a:t>
            </a:r>
            <a:endParaRPr lang="en-US" altLang="zh-TW" sz="2000" b="1" kern="0" dirty="0">
              <a:solidFill>
                <a:srgbClr val="000000"/>
              </a:solidFill>
              <a:latin typeface="標楷體" panose="03000509000000000000" pitchFamily="65" charset="-120"/>
              <a:cs typeface="Arial"/>
              <a:sym typeface="Arial"/>
            </a:endParaRPr>
          </a:p>
          <a:p>
            <a:pPr algn="just"/>
            <a:r>
              <a:rPr lang="zh-TW" altLang="en-US" sz="2000" kern="0" dirty="0">
                <a:solidFill>
                  <a:srgbClr val="000000"/>
                </a:solidFill>
                <a:latin typeface="標楷體" panose="03000509000000000000" pitchFamily="65" charset="-120"/>
                <a:cs typeface="Arial"/>
                <a:sym typeface="Arial"/>
              </a:rPr>
              <a:t>前苗栗縣議員李聰祥於</a:t>
            </a:r>
            <a:r>
              <a:rPr lang="en-US" altLang="zh-TW" sz="2000" kern="0" dirty="0">
                <a:solidFill>
                  <a:srgbClr val="000000"/>
                </a:solidFill>
                <a:latin typeface="標楷體" panose="03000509000000000000" pitchFamily="65" charset="-120"/>
                <a:cs typeface="Arial"/>
                <a:sym typeface="Arial"/>
              </a:rPr>
              <a:t>102</a:t>
            </a:r>
            <a:r>
              <a:rPr lang="zh-TW" altLang="en-US" sz="2000" kern="0" dirty="0">
                <a:solidFill>
                  <a:srgbClr val="000000"/>
                </a:solidFill>
                <a:latin typeface="標楷體" panose="03000509000000000000" pitchFamily="65" charset="-120"/>
                <a:cs typeface="Arial"/>
                <a:sym typeface="Arial"/>
              </a:rPr>
              <a:t>年</a:t>
            </a:r>
            <a:r>
              <a:rPr lang="en-US" altLang="zh-TW" sz="2000" kern="0" dirty="0">
                <a:solidFill>
                  <a:srgbClr val="000000"/>
                </a:solidFill>
                <a:latin typeface="標楷體" panose="03000509000000000000" pitchFamily="65" charset="-120"/>
                <a:cs typeface="Arial"/>
                <a:sym typeface="Arial"/>
              </a:rPr>
              <a:t>9</a:t>
            </a:r>
            <a:r>
              <a:rPr lang="zh-TW" altLang="en-US" sz="2000" kern="0" dirty="0">
                <a:solidFill>
                  <a:srgbClr val="000000"/>
                </a:solidFill>
                <a:latin typeface="標楷體" panose="03000509000000000000" pitchFamily="65" charset="-120"/>
                <a:cs typeface="Arial"/>
                <a:sym typeface="Arial"/>
              </a:rPr>
              <a:t>月</a:t>
            </a:r>
            <a:r>
              <a:rPr lang="en-US" altLang="zh-TW" sz="2000" kern="0" dirty="0">
                <a:solidFill>
                  <a:srgbClr val="000000"/>
                </a:solidFill>
                <a:latin typeface="標楷體" panose="03000509000000000000" pitchFamily="65" charset="-120"/>
                <a:cs typeface="Arial"/>
                <a:sym typeface="Arial"/>
              </a:rPr>
              <a:t>9</a:t>
            </a:r>
            <a:r>
              <a:rPr lang="zh-TW" altLang="en-US" sz="2000" kern="0" dirty="0">
                <a:solidFill>
                  <a:srgbClr val="000000"/>
                </a:solidFill>
                <a:latin typeface="標楷體" panose="03000509000000000000" pitchFamily="65" charset="-120"/>
                <a:cs typeface="Arial"/>
                <a:sym typeface="Arial"/>
              </a:rPr>
              <a:t>日、</a:t>
            </a:r>
            <a:r>
              <a:rPr lang="en-US" altLang="zh-TW" sz="2000" kern="0" dirty="0">
                <a:solidFill>
                  <a:srgbClr val="000000"/>
                </a:solidFill>
                <a:latin typeface="標楷體" panose="03000509000000000000" pitchFamily="65" charset="-120"/>
                <a:cs typeface="Arial"/>
                <a:sym typeface="Arial"/>
              </a:rPr>
              <a:t>12</a:t>
            </a:r>
            <a:r>
              <a:rPr lang="zh-TW" altLang="en-US" sz="2000" kern="0" dirty="0">
                <a:solidFill>
                  <a:srgbClr val="000000"/>
                </a:solidFill>
                <a:latin typeface="標楷體" panose="03000509000000000000" pitchFamily="65" charset="-120"/>
                <a:cs typeface="Arial"/>
                <a:sym typeface="Arial"/>
              </a:rPr>
              <a:t>月</a:t>
            </a:r>
            <a:r>
              <a:rPr lang="en-US" altLang="zh-TW" sz="2000" kern="0" dirty="0">
                <a:solidFill>
                  <a:srgbClr val="000000"/>
                </a:solidFill>
                <a:latin typeface="標楷體" panose="03000509000000000000" pitchFamily="65" charset="-120"/>
                <a:cs typeface="Arial"/>
                <a:sym typeface="Arial"/>
              </a:rPr>
              <a:t>11</a:t>
            </a:r>
            <a:r>
              <a:rPr lang="zh-TW" altLang="en-US" sz="2000" kern="0" dirty="0">
                <a:solidFill>
                  <a:srgbClr val="000000"/>
                </a:solidFill>
                <a:latin typeface="標楷體" panose="03000509000000000000" pitchFamily="65" charset="-120"/>
                <a:cs typeface="Arial"/>
                <a:sym typeface="Arial"/>
              </a:rPr>
              <a:t>日、</a:t>
            </a:r>
            <a:r>
              <a:rPr lang="en-US" altLang="zh-TW" sz="2000" kern="0" dirty="0">
                <a:solidFill>
                  <a:srgbClr val="000000"/>
                </a:solidFill>
                <a:latin typeface="標楷體" panose="03000509000000000000" pitchFamily="65" charset="-120"/>
                <a:cs typeface="Arial"/>
                <a:sym typeface="Arial"/>
              </a:rPr>
              <a:t>12</a:t>
            </a:r>
            <a:r>
              <a:rPr lang="zh-TW" altLang="en-US" sz="2000" kern="0" dirty="0">
                <a:solidFill>
                  <a:srgbClr val="000000"/>
                </a:solidFill>
                <a:latin typeface="標楷體" panose="03000509000000000000" pitchFamily="65" charset="-120"/>
                <a:cs typeface="Arial"/>
                <a:sym typeface="Arial"/>
              </a:rPr>
              <a:t>月</a:t>
            </a:r>
            <a:r>
              <a:rPr lang="en-US" altLang="zh-TW" sz="2000" kern="0" dirty="0">
                <a:solidFill>
                  <a:srgbClr val="000000"/>
                </a:solidFill>
                <a:latin typeface="標楷體" panose="03000509000000000000" pitchFamily="65" charset="-120"/>
                <a:cs typeface="Arial"/>
                <a:sym typeface="Arial"/>
              </a:rPr>
              <a:t>25</a:t>
            </a:r>
            <a:r>
              <a:rPr lang="zh-TW" altLang="en-US" sz="2000" kern="0" dirty="0">
                <a:solidFill>
                  <a:srgbClr val="000000"/>
                </a:solidFill>
                <a:latin typeface="標楷體" panose="03000509000000000000" pitchFamily="65" charset="-120"/>
                <a:cs typeface="Arial"/>
                <a:sym typeface="Arial"/>
              </a:rPr>
              <a:t>日，三度未出席縣議會的臨時會、定期會議程，卻私下簽名完成簽到詐領出席費、交通費及膳食費及因公出國考察機票費（未遂）共</a:t>
            </a:r>
            <a:r>
              <a:rPr lang="en-US" altLang="zh-TW" sz="2000" kern="0" dirty="0">
                <a:solidFill>
                  <a:srgbClr val="000000"/>
                </a:solidFill>
                <a:latin typeface="標楷體" panose="03000509000000000000" pitchFamily="65" charset="-120"/>
                <a:cs typeface="Arial"/>
                <a:sym typeface="Arial"/>
              </a:rPr>
              <a:t>7</a:t>
            </a:r>
            <a:r>
              <a:rPr lang="zh-TW" altLang="en-US" sz="2000" kern="0" dirty="0">
                <a:solidFill>
                  <a:srgbClr val="000000"/>
                </a:solidFill>
                <a:latin typeface="標楷體" panose="03000509000000000000" pitchFamily="65" charset="-120"/>
                <a:cs typeface="Arial"/>
                <a:sym typeface="Arial"/>
              </a:rPr>
              <a:t>千多元，臺中高分院依貪汙等罪判李</a:t>
            </a:r>
            <a:r>
              <a:rPr lang="en-US" altLang="zh-TW" sz="2000" kern="0" dirty="0">
                <a:solidFill>
                  <a:srgbClr val="000000"/>
                </a:solidFill>
                <a:latin typeface="標楷體" panose="03000509000000000000" pitchFamily="65" charset="-120"/>
                <a:cs typeface="Arial"/>
                <a:sym typeface="Arial"/>
              </a:rPr>
              <a:t>7</a:t>
            </a:r>
            <a:r>
              <a:rPr lang="zh-TW" altLang="en-US" sz="2000" kern="0" dirty="0">
                <a:solidFill>
                  <a:srgbClr val="000000"/>
                </a:solidFill>
                <a:latin typeface="標楷體" panose="03000509000000000000" pitchFamily="65" charset="-120"/>
                <a:cs typeface="Arial"/>
                <a:sym typeface="Arial"/>
              </a:rPr>
              <a:t>年徒刑，褫奪公權</a:t>
            </a:r>
            <a:r>
              <a:rPr lang="en-US" altLang="zh-TW" sz="2000" kern="0" dirty="0">
                <a:solidFill>
                  <a:srgbClr val="000000"/>
                </a:solidFill>
                <a:latin typeface="標楷體" panose="03000509000000000000" pitchFamily="65" charset="-120"/>
                <a:cs typeface="Arial"/>
                <a:sym typeface="Arial"/>
              </a:rPr>
              <a:t>3</a:t>
            </a:r>
            <a:r>
              <a:rPr lang="zh-TW" altLang="en-US" sz="2000" kern="0" dirty="0">
                <a:solidFill>
                  <a:srgbClr val="000000"/>
                </a:solidFill>
                <a:latin typeface="標楷體" panose="03000509000000000000" pitchFamily="65" charset="-120"/>
                <a:cs typeface="Arial"/>
                <a:sym typeface="Arial"/>
              </a:rPr>
              <a:t>年，最高法院駁回上訴，全案定讞（</a:t>
            </a:r>
            <a:r>
              <a:rPr lang="en-US" altLang="zh-TW" sz="2000" kern="0" dirty="0">
                <a:solidFill>
                  <a:srgbClr val="000000"/>
                </a:solidFill>
                <a:latin typeface="標楷體" panose="03000509000000000000" pitchFamily="65" charset="-120"/>
                <a:cs typeface="Arial"/>
                <a:sym typeface="Arial"/>
              </a:rPr>
              <a:t>107</a:t>
            </a:r>
            <a:r>
              <a:rPr lang="zh-TW" altLang="en-US" sz="2000" kern="0" dirty="0">
                <a:solidFill>
                  <a:srgbClr val="000000"/>
                </a:solidFill>
                <a:latin typeface="標楷體" panose="03000509000000000000" pitchFamily="65" charset="-120"/>
                <a:cs typeface="Arial"/>
                <a:sym typeface="Arial"/>
              </a:rPr>
              <a:t>年度台上字第</a:t>
            </a:r>
            <a:r>
              <a:rPr lang="en-US" altLang="zh-TW" sz="2000" kern="0" dirty="0">
                <a:solidFill>
                  <a:srgbClr val="000000"/>
                </a:solidFill>
                <a:latin typeface="標楷體" panose="03000509000000000000" pitchFamily="65" charset="-120"/>
                <a:cs typeface="Arial"/>
                <a:sym typeface="Arial"/>
              </a:rPr>
              <a:t>2312</a:t>
            </a:r>
            <a:r>
              <a:rPr lang="zh-TW" altLang="en-US" sz="2000" kern="0" dirty="0">
                <a:solidFill>
                  <a:srgbClr val="000000"/>
                </a:solidFill>
                <a:latin typeface="標楷體" panose="03000509000000000000" pitchFamily="65" charset="-120"/>
                <a:cs typeface="Arial"/>
                <a:sym typeface="Arial"/>
              </a:rPr>
              <a:t>號判決）。</a:t>
            </a:r>
          </a:p>
          <a:p>
            <a:endParaRPr lang="zh-TW" altLang="en-US" sz="1400" kern="0" dirty="0">
              <a:solidFill>
                <a:srgbClr val="000000"/>
              </a:solidFill>
              <a:latin typeface="Arial"/>
              <a:cs typeface="Arial"/>
              <a:sym typeface="Arial"/>
            </a:endParaRPr>
          </a:p>
        </p:txBody>
      </p:sp>
    </p:spTree>
    <p:extLst>
      <p:ext uri="{BB962C8B-B14F-4D97-AF65-F5344CB8AC3E}">
        <p14:creationId xmlns:p14="http://schemas.microsoft.com/office/powerpoint/2010/main" val="323412303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965345" y="128981"/>
            <a:ext cx="10058400" cy="1609344"/>
          </a:xfrm>
        </p:spPr>
        <p:txBody>
          <a:bodyPr>
            <a:normAutofit/>
          </a:bodyPr>
          <a:lstStyle/>
          <a:p>
            <a:r>
              <a:rPr lang="en-US" altLang="zh-TW" sz="4400" kern="0" cap="none" dirty="0">
                <a:solidFill>
                  <a:srgbClr val="0070C0"/>
                </a:solidFill>
                <a:latin typeface="標楷體" panose="03000509000000000000" pitchFamily="65" charset="-120"/>
                <a:ea typeface="標楷體" panose="03000509000000000000" pitchFamily="65" charset="-120"/>
                <a:sym typeface="Lora"/>
              </a:rPr>
              <a:t>§</a:t>
            </a:r>
            <a:r>
              <a:rPr lang="en-US" altLang="zh-TW" sz="4400" kern="0" cap="none" dirty="0" smtClean="0">
                <a:solidFill>
                  <a:srgbClr val="0070C0"/>
                </a:solidFill>
                <a:latin typeface="標楷體" panose="03000509000000000000" pitchFamily="65" charset="-120"/>
                <a:ea typeface="標楷體" panose="03000509000000000000" pitchFamily="65" charset="-120"/>
                <a:sym typeface="Lora"/>
              </a:rPr>
              <a:t>4</a:t>
            </a:r>
            <a:r>
              <a:rPr lang="zh-TW" altLang="en-US" sz="4400" kern="0" cap="none" dirty="0" smtClean="0">
                <a:solidFill>
                  <a:srgbClr val="0070C0"/>
                </a:solidFill>
                <a:latin typeface="標楷體" panose="03000509000000000000" pitchFamily="65" charset="-120"/>
                <a:ea typeface="標楷體" panose="03000509000000000000" pitchFamily="65" charset="-120"/>
                <a:sym typeface="Lora"/>
              </a:rPr>
              <a:t> 出席</a:t>
            </a:r>
            <a:r>
              <a:rPr lang="zh-TW" altLang="en-US" sz="4400" kern="0" cap="none" dirty="0">
                <a:solidFill>
                  <a:srgbClr val="0070C0"/>
                </a:solidFill>
                <a:latin typeface="標楷體" panose="03000509000000000000" pitchFamily="65" charset="-120"/>
                <a:ea typeface="標楷體" panose="03000509000000000000" pitchFamily="65" charset="-120"/>
                <a:sym typeface="Lora"/>
              </a:rPr>
              <a:t>費函釋</a:t>
            </a:r>
            <a:endParaRPr lang="zh-TW" altLang="en-US" sz="4400" dirty="0">
              <a:solidFill>
                <a:srgbClr val="0070C0"/>
              </a:solidFill>
            </a:endParaRPr>
          </a:p>
        </p:txBody>
      </p:sp>
      <p:sp>
        <p:nvSpPr>
          <p:cNvPr id="5" name="投影片編號版面配置區 4"/>
          <p:cNvSpPr>
            <a:spLocks noGrp="1"/>
          </p:cNvSpPr>
          <p:nvPr>
            <p:ph type="sldNum" sz="quarter" idx="12"/>
          </p:nvPr>
        </p:nvSpPr>
        <p:spPr/>
        <p:txBody>
          <a:bodyPr/>
          <a:lstStyle/>
          <a:p>
            <a:fld id="{883F4971-D35C-4F03-91D8-BF356EE98478}" type="slidenum">
              <a:rPr lang="zh-TW" altLang="en-US" smtClean="0"/>
              <a:t>15</a:t>
            </a:fld>
            <a:endParaRPr lang="zh-TW" altLang="en-US"/>
          </a:p>
        </p:txBody>
      </p:sp>
      <p:graphicFrame>
        <p:nvGraphicFramePr>
          <p:cNvPr id="6" name="表格 5"/>
          <p:cNvGraphicFramePr>
            <a:graphicFrameLocks noGrp="1"/>
          </p:cNvGraphicFramePr>
          <p:nvPr>
            <p:extLst>
              <p:ext uri="{D42A27DB-BD31-4B8C-83A1-F6EECF244321}">
                <p14:modId xmlns:p14="http://schemas.microsoft.com/office/powerpoint/2010/main" val="678151253"/>
              </p:ext>
            </p:extLst>
          </p:nvPr>
        </p:nvGraphicFramePr>
        <p:xfrm>
          <a:off x="1494965" y="1489166"/>
          <a:ext cx="9364623" cy="5236025"/>
        </p:xfrm>
        <a:graphic>
          <a:graphicData uri="http://schemas.openxmlformats.org/drawingml/2006/table">
            <a:tbl>
              <a:tblPr firstRow="1" bandRow="1"/>
              <a:tblGrid>
                <a:gridCol w="806857"/>
                <a:gridCol w="8557766"/>
              </a:tblGrid>
              <a:tr h="1056095">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algn="ctr"/>
                      <a:r>
                        <a:rPr lang="zh-TW" altLang="en-US" sz="2000" dirty="0" smtClean="0">
                          <a:latin typeface="標楷體" panose="03000509000000000000" pitchFamily="65" charset="-120"/>
                          <a:ea typeface="標楷體" panose="03000509000000000000" pitchFamily="65" charset="-120"/>
                        </a:rPr>
                        <a:t>停權期間</a:t>
                      </a:r>
                    </a:p>
                  </a:txBody>
                  <a:tcPr anchor="ctr">
                    <a:lnL w="19050" cap="flat" cmpd="sng" algn="ctr">
                      <a:solidFill>
                        <a:srgbClr val="FFC000"/>
                      </a:solidFill>
                      <a:prstDash val="solid"/>
                      <a:round/>
                      <a:headEnd type="none" w="med" len="med"/>
                      <a:tailEnd type="none" w="med" len="med"/>
                    </a:lnL>
                    <a:lnR w="19050" cap="flat" cmpd="sng" algn="ctr">
                      <a:solidFill>
                        <a:srgbClr val="FFC000"/>
                      </a:solidFill>
                      <a:prstDash val="solid"/>
                      <a:round/>
                      <a:headEnd type="none" w="med" len="med"/>
                      <a:tailEnd type="none" w="med" len="med"/>
                    </a:lnR>
                    <a:lnT w="19050" cap="flat" cmpd="sng" algn="ctr">
                      <a:solidFill>
                        <a:srgbClr val="FFC000"/>
                      </a:solidFill>
                      <a:prstDash val="solid"/>
                      <a:round/>
                      <a:headEnd type="none" w="med" len="med"/>
                      <a:tailEnd type="none" w="med" len="med"/>
                    </a:lnT>
                    <a:lnB w="19050" cap="flat" cmpd="sng" algn="ctr">
                      <a:solidFill>
                        <a:srgbClr val="FFC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285750" marR="0" lvl="0" indent="-285750" algn="l" defTabSz="914400" rtl="0" eaLnBrk="1" fontAlgn="auto" latinLnBrk="0" hangingPunct="1">
                        <a:lnSpc>
                          <a:spcPct val="100000"/>
                        </a:lnSpc>
                        <a:spcBef>
                          <a:spcPts val="600"/>
                        </a:spcBef>
                        <a:spcAft>
                          <a:spcPts val="0"/>
                        </a:spcAft>
                        <a:buClr>
                          <a:srgbClr val="0000FF"/>
                        </a:buClr>
                        <a:buSzTx/>
                        <a:buFont typeface="Wingdings" panose="05000000000000000000" pitchFamily="2" charset="2"/>
                        <a:buChar char="&amp;"/>
                        <a:tabLst/>
                        <a:defRPr/>
                      </a:pPr>
                      <a:r>
                        <a:rPr lang="en-US" altLang="zh-TW" sz="2000" b="0" i="0" u="none" strike="noStrike" cap="none" dirty="0" smtClean="0">
                          <a:solidFill>
                            <a:schemeClr val="tx1"/>
                          </a:solidFill>
                          <a:latin typeface="標楷體" panose="03000509000000000000" pitchFamily="65" charset="-120"/>
                          <a:ea typeface="標楷體" panose="03000509000000000000" pitchFamily="65" charset="-120"/>
                          <a:cs typeface="+mn-cs"/>
                          <a:sym typeface="Arial"/>
                        </a:rPr>
                        <a:t>98</a:t>
                      </a:r>
                      <a:r>
                        <a:rPr lang="zh-TW" altLang="en-US" sz="2000" b="0" i="0" u="none" strike="noStrike" cap="none" dirty="0" smtClean="0">
                          <a:solidFill>
                            <a:schemeClr val="tx1"/>
                          </a:solidFill>
                          <a:latin typeface="標楷體" panose="03000509000000000000" pitchFamily="65" charset="-120"/>
                          <a:ea typeface="標楷體" panose="03000509000000000000" pitchFamily="65" charset="-120"/>
                          <a:cs typeface="+mn-cs"/>
                          <a:sym typeface="Arial"/>
                        </a:rPr>
                        <a:t>年</a:t>
                      </a:r>
                      <a:r>
                        <a:rPr lang="en-US" altLang="zh-TW" sz="2000" b="0" i="0" u="none" strike="noStrike" cap="none" dirty="0" smtClean="0">
                          <a:solidFill>
                            <a:schemeClr val="tx1"/>
                          </a:solidFill>
                          <a:latin typeface="標楷體" panose="03000509000000000000" pitchFamily="65" charset="-120"/>
                          <a:ea typeface="標楷體" panose="03000509000000000000" pitchFamily="65" charset="-120"/>
                          <a:cs typeface="+mn-cs"/>
                          <a:sym typeface="Arial"/>
                        </a:rPr>
                        <a:t>1</a:t>
                      </a:r>
                      <a:r>
                        <a:rPr lang="zh-TW" altLang="en-US" sz="2000" b="0" i="0" u="none" strike="noStrike" cap="none" dirty="0" smtClean="0">
                          <a:solidFill>
                            <a:schemeClr val="tx1"/>
                          </a:solidFill>
                          <a:latin typeface="標楷體" panose="03000509000000000000" pitchFamily="65" charset="-120"/>
                          <a:ea typeface="標楷體" panose="03000509000000000000" pitchFamily="65" charset="-120"/>
                          <a:cs typeface="+mn-cs"/>
                          <a:sym typeface="Arial"/>
                        </a:rPr>
                        <a:t>月</a:t>
                      </a:r>
                      <a:r>
                        <a:rPr lang="en-US" altLang="zh-TW" sz="2000" b="0" i="0" u="none" strike="noStrike" cap="none" dirty="0" smtClean="0">
                          <a:solidFill>
                            <a:schemeClr val="tx1"/>
                          </a:solidFill>
                          <a:latin typeface="標楷體" panose="03000509000000000000" pitchFamily="65" charset="-120"/>
                          <a:ea typeface="標楷體" panose="03000509000000000000" pitchFamily="65" charset="-120"/>
                          <a:cs typeface="+mn-cs"/>
                          <a:sym typeface="Arial"/>
                        </a:rPr>
                        <a:t>19</a:t>
                      </a:r>
                      <a:r>
                        <a:rPr lang="zh-TW" altLang="en-US" sz="2000" b="0" i="0" u="none" strike="noStrike" cap="none" dirty="0" smtClean="0">
                          <a:solidFill>
                            <a:schemeClr val="tx1"/>
                          </a:solidFill>
                          <a:latin typeface="標楷體" panose="03000509000000000000" pitchFamily="65" charset="-120"/>
                          <a:ea typeface="標楷體" panose="03000509000000000000" pitchFamily="65" charset="-120"/>
                          <a:cs typeface="+mn-cs"/>
                          <a:sym typeface="Arial"/>
                        </a:rPr>
                        <a:t>日內授中民字第</a:t>
                      </a:r>
                      <a:r>
                        <a:rPr lang="en-US" altLang="zh-TW" sz="2000" b="0" i="0" u="none" strike="noStrike" cap="none" dirty="0" smtClean="0">
                          <a:solidFill>
                            <a:schemeClr val="tx1"/>
                          </a:solidFill>
                          <a:latin typeface="標楷體" panose="03000509000000000000" pitchFamily="65" charset="-120"/>
                          <a:ea typeface="標楷體" panose="03000509000000000000" pitchFamily="65" charset="-120"/>
                          <a:cs typeface="+mn-cs"/>
                          <a:sym typeface="Arial"/>
                        </a:rPr>
                        <a:t>0980030226</a:t>
                      </a:r>
                      <a:r>
                        <a:rPr lang="zh-TW" altLang="en-US" sz="2000" b="0" i="0" u="none" strike="noStrike" cap="none" dirty="0" smtClean="0">
                          <a:solidFill>
                            <a:schemeClr val="tx1"/>
                          </a:solidFill>
                          <a:latin typeface="標楷體" panose="03000509000000000000" pitchFamily="65" charset="-120"/>
                          <a:ea typeface="標楷體" panose="03000509000000000000" pitchFamily="65" charset="-120"/>
                          <a:cs typeface="+mn-cs"/>
                          <a:sym typeface="Arial"/>
                        </a:rPr>
                        <a:t>號函</a:t>
                      </a:r>
                      <a:endParaRPr lang="en-US" altLang="zh-TW" sz="2000" b="0" i="0" u="none" strike="noStrike" cap="none" dirty="0" smtClean="0">
                        <a:solidFill>
                          <a:schemeClr val="tx1"/>
                        </a:solidFill>
                        <a:latin typeface="標楷體" panose="03000509000000000000" pitchFamily="65" charset="-120"/>
                        <a:ea typeface="標楷體" panose="03000509000000000000" pitchFamily="65" charset="-120"/>
                        <a:cs typeface="+mn-cs"/>
                        <a:sym typeface="Arial"/>
                      </a:endParaRPr>
                    </a:p>
                    <a:p>
                      <a:pPr marL="269875" marR="0" lvl="0" indent="0" algn="l" rtl="0">
                        <a:lnSpc>
                          <a:spcPct val="100000"/>
                        </a:lnSpc>
                        <a:spcBef>
                          <a:spcPts val="0"/>
                        </a:spcBef>
                        <a:spcAft>
                          <a:spcPts val="0"/>
                        </a:spcAft>
                        <a:buNone/>
                      </a:pPr>
                      <a:r>
                        <a:rPr lang="zh-TW" altLang="en-US" sz="2000" b="0" i="0" u="none" strike="noStrike" cap="none" dirty="0" smtClean="0">
                          <a:solidFill>
                            <a:schemeClr val="tx1"/>
                          </a:solidFill>
                          <a:latin typeface="標楷體" panose="03000509000000000000" pitchFamily="65" charset="-120"/>
                          <a:ea typeface="標楷體" panose="03000509000000000000" pitchFamily="65" charset="-120"/>
                          <a:cs typeface="+mn-cs"/>
                          <a:sym typeface="Arial"/>
                        </a:rPr>
                        <a:t>自停權日起即不得出席定期會、臨時會，已領取之出席費、交通費及膳食費應請繳回。</a:t>
                      </a:r>
                      <a:endParaRPr lang="zh-TW" altLang="en-US" sz="2000" b="0" i="0" u="none" strike="noStrike" cap="none" dirty="0">
                        <a:solidFill>
                          <a:schemeClr val="tx1"/>
                        </a:solidFill>
                        <a:latin typeface="標楷體" panose="03000509000000000000" pitchFamily="65" charset="-120"/>
                        <a:ea typeface="標楷體" panose="03000509000000000000" pitchFamily="65" charset="-120"/>
                        <a:cs typeface="+mn-cs"/>
                        <a:sym typeface="Arial"/>
                      </a:endParaRPr>
                    </a:p>
                  </a:txBody>
                  <a:tcPr anchor="ctr">
                    <a:lnL w="19050" cap="flat" cmpd="sng" algn="ctr">
                      <a:solidFill>
                        <a:srgbClr val="FFC000"/>
                      </a:solidFill>
                      <a:prstDash val="solid"/>
                      <a:round/>
                      <a:headEnd type="none" w="med" len="med"/>
                      <a:tailEnd type="none" w="med" len="med"/>
                    </a:lnL>
                    <a:lnR w="19050" cap="flat" cmpd="sng" algn="ctr">
                      <a:solidFill>
                        <a:srgbClr val="FFC000"/>
                      </a:solidFill>
                      <a:prstDash val="solid"/>
                      <a:round/>
                      <a:headEnd type="none" w="med" len="med"/>
                      <a:tailEnd type="none" w="med" len="med"/>
                    </a:lnR>
                    <a:lnT w="19050" cap="flat" cmpd="sng" algn="ctr">
                      <a:solidFill>
                        <a:srgbClr val="FFC000"/>
                      </a:solidFill>
                      <a:prstDash val="solid"/>
                      <a:round/>
                      <a:headEnd type="none" w="med" len="med"/>
                      <a:tailEnd type="none" w="med" len="med"/>
                    </a:lnT>
                    <a:lnB w="19050" cap="flat" cmpd="sng" algn="ctr">
                      <a:solidFill>
                        <a:srgbClr val="FFC000"/>
                      </a:solidFill>
                      <a:prstDash val="solid"/>
                      <a:round/>
                      <a:headEnd type="none" w="med" len="med"/>
                      <a:tailEnd type="none" w="med" len="med"/>
                    </a:lnB>
                    <a:lnTlToBr w="12700" cmpd="sng">
                      <a:noFill/>
                      <a:prstDash val="solid"/>
                    </a:lnTlToBr>
                    <a:lnBlToTr w="12700" cmpd="sng">
                      <a:noFill/>
                      <a:prstDash val="solid"/>
                    </a:lnBlToTr>
                    <a:noFill/>
                  </a:tcPr>
                </a:tc>
              </a:tr>
              <a:tr h="1376124">
                <a:tc rowSpan="3">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algn="ctr"/>
                      <a:endParaRPr lang="en-US" altLang="zh-TW" sz="2000" dirty="0" smtClean="0">
                        <a:latin typeface="標楷體" panose="03000509000000000000" pitchFamily="65" charset="-120"/>
                        <a:ea typeface="標楷體" panose="03000509000000000000" pitchFamily="65" charset="-120"/>
                      </a:endParaRPr>
                    </a:p>
                    <a:p>
                      <a:pPr algn="ctr"/>
                      <a:r>
                        <a:rPr lang="zh-TW" altLang="en-US" sz="2000" dirty="0" smtClean="0">
                          <a:latin typeface="標楷體" panose="03000509000000000000" pitchFamily="65" charset="-120"/>
                          <a:ea typeface="標楷體" panose="03000509000000000000" pitchFamily="65" charset="-120"/>
                        </a:rPr>
                        <a:t>議事日程</a:t>
                      </a:r>
                    </a:p>
                  </a:txBody>
                  <a:tcPr anchor="ctr">
                    <a:lnL w="19050" cap="flat" cmpd="sng" algn="ctr">
                      <a:solidFill>
                        <a:srgbClr val="FFC000"/>
                      </a:solidFill>
                      <a:prstDash val="solid"/>
                      <a:round/>
                      <a:headEnd type="none" w="med" len="med"/>
                      <a:tailEnd type="none" w="med" len="med"/>
                    </a:lnL>
                    <a:lnR w="19050" cap="flat" cmpd="sng" algn="ctr">
                      <a:solidFill>
                        <a:srgbClr val="FFC000"/>
                      </a:solidFill>
                      <a:prstDash val="solid"/>
                      <a:round/>
                      <a:headEnd type="none" w="med" len="med"/>
                      <a:tailEnd type="none" w="med" len="med"/>
                    </a:lnR>
                    <a:lnT w="19050" cap="flat" cmpd="sng" algn="ctr">
                      <a:solidFill>
                        <a:srgbClr val="FFC000"/>
                      </a:solidFill>
                      <a:prstDash val="solid"/>
                      <a:round/>
                      <a:headEnd type="none" w="med" len="med"/>
                      <a:tailEnd type="none" w="med" len="med"/>
                    </a:lnT>
                    <a:lnB w="19050" cap="flat" cmpd="sng" algn="ctr">
                      <a:solidFill>
                        <a:srgbClr val="FFC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285750" marR="0" indent="-285750" algn="l" rtl="0">
                        <a:lnSpc>
                          <a:spcPct val="100000"/>
                        </a:lnSpc>
                        <a:spcBef>
                          <a:spcPts val="0"/>
                        </a:spcBef>
                        <a:spcAft>
                          <a:spcPts val="0"/>
                        </a:spcAft>
                        <a:buClr>
                          <a:srgbClr val="0000FF"/>
                        </a:buClr>
                        <a:buFont typeface="Wingdings" panose="05000000000000000000" pitchFamily="2" charset="2"/>
                        <a:buChar char="&amp;"/>
                      </a:pPr>
                      <a:r>
                        <a:rPr lang="en-US" altLang="zh-TW" sz="2000" b="0" i="0" u="none" strike="noStrike" cap="none" dirty="0" smtClean="0">
                          <a:solidFill>
                            <a:schemeClr val="tx1"/>
                          </a:solidFill>
                          <a:latin typeface="標楷體" panose="03000509000000000000" pitchFamily="65" charset="-120"/>
                          <a:ea typeface="標楷體" panose="03000509000000000000" pitchFamily="65" charset="-120"/>
                          <a:cs typeface="+mn-cs"/>
                          <a:sym typeface="Arial"/>
                        </a:rPr>
                        <a:t>90</a:t>
                      </a:r>
                      <a:r>
                        <a:rPr lang="zh-TW" altLang="en-US" sz="2000" b="0" i="0" u="none" strike="noStrike" cap="none" dirty="0" smtClean="0">
                          <a:solidFill>
                            <a:schemeClr val="tx1"/>
                          </a:solidFill>
                          <a:latin typeface="標楷體" panose="03000509000000000000" pitchFamily="65" charset="-120"/>
                          <a:ea typeface="標楷體" panose="03000509000000000000" pitchFamily="65" charset="-120"/>
                          <a:cs typeface="+mn-cs"/>
                          <a:sym typeface="Arial"/>
                        </a:rPr>
                        <a:t>年</a:t>
                      </a:r>
                      <a:r>
                        <a:rPr lang="en-US" altLang="zh-TW" sz="2000" b="0" i="0" u="none" strike="noStrike" cap="none" dirty="0" smtClean="0">
                          <a:solidFill>
                            <a:schemeClr val="tx1"/>
                          </a:solidFill>
                          <a:latin typeface="標楷體" panose="03000509000000000000" pitchFamily="65" charset="-120"/>
                          <a:ea typeface="標楷體" panose="03000509000000000000" pitchFamily="65" charset="-120"/>
                          <a:cs typeface="+mn-cs"/>
                          <a:sym typeface="Arial"/>
                        </a:rPr>
                        <a:t>11</a:t>
                      </a:r>
                      <a:r>
                        <a:rPr lang="zh-TW" altLang="en-US" sz="2000" b="0" i="0" u="none" strike="noStrike" cap="none" dirty="0" smtClean="0">
                          <a:solidFill>
                            <a:schemeClr val="tx1"/>
                          </a:solidFill>
                          <a:latin typeface="標楷體" panose="03000509000000000000" pitchFamily="65" charset="-120"/>
                          <a:ea typeface="標楷體" panose="03000509000000000000" pitchFamily="65" charset="-120"/>
                          <a:cs typeface="+mn-cs"/>
                          <a:sym typeface="Arial"/>
                        </a:rPr>
                        <a:t>月</a:t>
                      </a:r>
                      <a:r>
                        <a:rPr lang="en-US" altLang="zh-TW" sz="2000" b="0" i="0" u="none" strike="noStrike" cap="none" dirty="0" smtClean="0">
                          <a:solidFill>
                            <a:schemeClr val="tx1"/>
                          </a:solidFill>
                          <a:latin typeface="標楷體" panose="03000509000000000000" pitchFamily="65" charset="-120"/>
                          <a:ea typeface="標楷體" panose="03000509000000000000" pitchFamily="65" charset="-120"/>
                          <a:cs typeface="+mn-cs"/>
                          <a:sym typeface="Arial"/>
                        </a:rPr>
                        <a:t>14</a:t>
                      </a:r>
                      <a:r>
                        <a:rPr lang="zh-TW" altLang="en-US" sz="2000" b="0" i="0" u="none" strike="noStrike" cap="none" dirty="0" smtClean="0">
                          <a:solidFill>
                            <a:schemeClr val="tx1"/>
                          </a:solidFill>
                          <a:latin typeface="標楷體" panose="03000509000000000000" pitchFamily="65" charset="-120"/>
                          <a:ea typeface="標楷體" panose="03000509000000000000" pitchFamily="65" charset="-120"/>
                          <a:cs typeface="+mn-cs"/>
                          <a:sym typeface="Arial"/>
                        </a:rPr>
                        <a:t>日台</a:t>
                      </a:r>
                      <a:r>
                        <a:rPr lang="en-US" altLang="zh-TW" sz="2000" b="0" i="0" u="none" strike="noStrike" cap="none" dirty="0" smtClean="0">
                          <a:solidFill>
                            <a:schemeClr val="tx1"/>
                          </a:solidFill>
                          <a:latin typeface="標楷體" panose="03000509000000000000" pitchFamily="65" charset="-120"/>
                          <a:ea typeface="標楷體" panose="03000509000000000000" pitchFamily="65" charset="-120"/>
                          <a:cs typeface="+mn-cs"/>
                          <a:sym typeface="Arial"/>
                        </a:rPr>
                        <a:t>(90)</a:t>
                      </a:r>
                      <a:r>
                        <a:rPr lang="zh-TW" altLang="en-US" sz="2000" b="0" i="0" u="none" strike="noStrike" cap="none" dirty="0" smtClean="0">
                          <a:solidFill>
                            <a:schemeClr val="tx1"/>
                          </a:solidFill>
                          <a:latin typeface="標楷體" panose="03000509000000000000" pitchFamily="65" charset="-120"/>
                          <a:ea typeface="標楷體" panose="03000509000000000000" pitchFamily="65" charset="-120"/>
                          <a:cs typeface="+mn-cs"/>
                          <a:sym typeface="Arial"/>
                        </a:rPr>
                        <a:t>內中民字第</a:t>
                      </a:r>
                      <a:r>
                        <a:rPr lang="en-US" altLang="zh-TW" sz="2000" b="0" i="0" u="none" strike="noStrike" cap="none" dirty="0" smtClean="0">
                          <a:solidFill>
                            <a:schemeClr val="tx1"/>
                          </a:solidFill>
                          <a:latin typeface="標楷體" panose="03000509000000000000" pitchFamily="65" charset="-120"/>
                          <a:ea typeface="標楷體" panose="03000509000000000000" pitchFamily="65" charset="-120"/>
                          <a:cs typeface="+mn-cs"/>
                          <a:sym typeface="Arial"/>
                        </a:rPr>
                        <a:t>9090816</a:t>
                      </a:r>
                      <a:r>
                        <a:rPr lang="zh-TW" altLang="en-US" sz="2000" b="0" i="0" u="none" strike="noStrike" cap="none" dirty="0" smtClean="0">
                          <a:solidFill>
                            <a:schemeClr val="tx1"/>
                          </a:solidFill>
                          <a:latin typeface="標楷體" panose="03000509000000000000" pitchFamily="65" charset="-120"/>
                          <a:ea typeface="標楷體" panose="03000509000000000000" pitchFamily="65" charset="-120"/>
                          <a:cs typeface="+mn-cs"/>
                          <a:sym typeface="Arial"/>
                        </a:rPr>
                        <a:t>號函、</a:t>
                      </a:r>
                      <a:r>
                        <a:rPr lang="en-US" altLang="zh-TW" sz="2000" b="0" i="0" u="none" strike="noStrike" cap="none" dirty="0" smtClean="0">
                          <a:solidFill>
                            <a:schemeClr val="tx1"/>
                          </a:solidFill>
                          <a:latin typeface="標楷體" panose="03000509000000000000" pitchFamily="65" charset="-120"/>
                          <a:ea typeface="標楷體" panose="03000509000000000000" pitchFamily="65" charset="-120"/>
                          <a:cs typeface="+mn-cs"/>
                          <a:sym typeface="Arial"/>
                        </a:rPr>
                        <a:t>94</a:t>
                      </a:r>
                      <a:r>
                        <a:rPr lang="zh-TW" altLang="en-US" sz="2000" b="0" i="0" u="none" strike="noStrike" cap="none" dirty="0" smtClean="0">
                          <a:solidFill>
                            <a:schemeClr val="tx1"/>
                          </a:solidFill>
                          <a:latin typeface="標楷體" panose="03000509000000000000" pitchFamily="65" charset="-120"/>
                          <a:ea typeface="標楷體" panose="03000509000000000000" pitchFamily="65" charset="-120"/>
                          <a:cs typeface="+mn-cs"/>
                          <a:sym typeface="Arial"/>
                        </a:rPr>
                        <a:t>年</a:t>
                      </a:r>
                      <a:r>
                        <a:rPr lang="en-US" altLang="zh-TW" sz="2000" b="0" i="0" u="none" strike="noStrike" cap="none" dirty="0" smtClean="0">
                          <a:solidFill>
                            <a:schemeClr val="tx1"/>
                          </a:solidFill>
                          <a:latin typeface="標楷體" panose="03000509000000000000" pitchFamily="65" charset="-120"/>
                          <a:ea typeface="標楷體" panose="03000509000000000000" pitchFamily="65" charset="-120"/>
                          <a:cs typeface="+mn-cs"/>
                          <a:sym typeface="Arial"/>
                        </a:rPr>
                        <a:t>9</a:t>
                      </a:r>
                      <a:r>
                        <a:rPr lang="zh-TW" altLang="en-US" sz="2000" b="0" i="0" u="none" strike="noStrike" cap="none" dirty="0" smtClean="0">
                          <a:solidFill>
                            <a:schemeClr val="tx1"/>
                          </a:solidFill>
                          <a:latin typeface="標楷體" panose="03000509000000000000" pitchFamily="65" charset="-120"/>
                          <a:ea typeface="標楷體" panose="03000509000000000000" pitchFamily="65" charset="-120"/>
                          <a:cs typeface="+mn-cs"/>
                          <a:sym typeface="Arial"/>
                        </a:rPr>
                        <a:t>月</a:t>
                      </a:r>
                      <a:r>
                        <a:rPr lang="en-US" altLang="zh-TW" sz="2000" b="0" i="0" u="none" strike="noStrike" cap="none" dirty="0" smtClean="0">
                          <a:solidFill>
                            <a:schemeClr val="tx1"/>
                          </a:solidFill>
                          <a:latin typeface="標楷體" panose="03000509000000000000" pitchFamily="65" charset="-120"/>
                          <a:ea typeface="標楷體" panose="03000509000000000000" pitchFamily="65" charset="-120"/>
                          <a:cs typeface="+mn-cs"/>
                          <a:sym typeface="Arial"/>
                        </a:rPr>
                        <a:t>16</a:t>
                      </a:r>
                      <a:r>
                        <a:rPr lang="zh-TW" altLang="en-US" sz="2000" b="0" i="0" u="none" strike="noStrike" cap="none" dirty="0" smtClean="0">
                          <a:solidFill>
                            <a:schemeClr val="tx1"/>
                          </a:solidFill>
                          <a:latin typeface="標楷體" panose="03000509000000000000" pitchFamily="65" charset="-120"/>
                          <a:ea typeface="標楷體" panose="03000509000000000000" pitchFamily="65" charset="-120"/>
                          <a:cs typeface="+mn-cs"/>
                          <a:sym typeface="Arial"/>
                        </a:rPr>
                        <a:t>日內授中民字第</a:t>
                      </a:r>
                      <a:r>
                        <a:rPr lang="en-US" altLang="zh-TW" sz="2000" b="0" i="0" u="none" strike="noStrike" cap="none" dirty="0" smtClean="0">
                          <a:solidFill>
                            <a:schemeClr val="tx1"/>
                          </a:solidFill>
                          <a:latin typeface="標楷體" panose="03000509000000000000" pitchFamily="65" charset="-120"/>
                          <a:ea typeface="標楷體" panose="03000509000000000000" pitchFamily="65" charset="-120"/>
                          <a:cs typeface="+mn-cs"/>
                          <a:sym typeface="Arial"/>
                        </a:rPr>
                        <a:t>0940722542</a:t>
                      </a:r>
                      <a:r>
                        <a:rPr lang="zh-TW" altLang="en-US" sz="2000" b="0" i="0" u="none" strike="noStrike" cap="none" dirty="0" smtClean="0">
                          <a:solidFill>
                            <a:schemeClr val="tx1"/>
                          </a:solidFill>
                          <a:latin typeface="標楷體" panose="03000509000000000000" pitchFamily="65" charset="-120"/>
                          <a:ea typeface="標楷體" panose="03000509000000000000" pitchFamily="65" charset="-120"/>
                          <a:cs typeface="+mn-cs"/>
                          <a:sym typeface="Arial"/>
                        </a:rPr>
                        <a:t>號函</a:t>
                      </a:r>
                      <a:endParaRPr lang="en-US" altLang="zh-TW" sz="2000" b="0" i="0" u="none" strike="noStrike" cap="none" dirty="0" smtClean="0">
                        <a:solidFill>
                          <a:schemeClr val="tx1"/>
                        </a:solidFill>
                        <a:latin typeface="標楷體" panose="03000509000000000000" pitchFamily="65" charset="-120"/>
                        <a:ea typeface="標楷體" panose="03000509000000000000" pitchFamily="65" charset="-120"/>
                        <a:cs typeface="+mn-cs"/>
                        <a:sym typeface="Arial"/>
                      </a:endParaRPr>
                    </a:p>
                    <a:p>
                      <a:pPr marL="269875" marR="0" indent="0" algn="l" rtl="0">
                        <a:lnSpc>
                          <a:spcPct val="100000"/>
                        </a:lnSpc>
                        <a:spcBef>
                          <a:spcPts val="0"/>
                        </a:spcBef>
                        <a:spcAft>
                          <a:spcPts val="0"/>
                        </a:spcAft>
                        <a:buNone/>
                      </a:pPr>
                      <a:r>
                        <a:rPr lang="zh-TW" altLang="en-US" sz="2000" b="0" i="0" u="none" strike="noStrike" cap="none" dirty="0" smtClean="0">
                          <a:solidFill>
                            <a:schemeClr val="tx1"/>
                          </a:solidFill>
                          <a:latin typeface="標楷體" panose="03000509000000000000" pitchFamily="65" charset="-120"/>
                          <a:ea typeface="標楷體" panose="03000509000000000000" pitchFamily="65" charset="-120"/>
                          <a:cs typeface="+mn-cs"/>
                          <a:sym typeface="Arial"/>
                        </a:rPr>
                        <a:t>不可抗力因素致無法開議或開會時，其順延會期得支給出席費、交通費及膳食費。</a:t>
                      </a:r>
                    </a:p>
                  </a:txBody>
                  <a:tcPr anchor="ctr">
                    <a:lnL w="19050" cap="flat" cmpd="sng" algn="ctr">
                      <a:solidFill>
                        <a:srgbClr val="FFC000"/>
                      </a:solidFill>
                      <a:prstDash val="solid"/>
                      <a:round/>
                      <a:headEnd type="none" w="med" len="med"/>
                      <a:tailEnd type="none" w="med" len="med"/>
                    </a:lnL>
                    <a:lnR w="19050" cap="flat" cmpd="sng" algn="ctr">
                      <a:solidFill>
                        <a:srgbClr val="FFC000"/>
                      </a:solidFill>
                      <a:prstDash val="solid"/>
                      <a:round/>
                      <a:headEnd type="none" w="med" len="med"/>
                      <a:tailEnd type="none" w="med" len="med"/>
                    </a:lnR>
                    <a:lnT w="19050" cap="flat" cmpd="sng" algn="ctr">
                      <a:solidFill>
                        <a:srgbClr val="FFC000"/>
                      </a:solidFill>
                      <a:prstDash val="solid"/>
                      <a:round/>
                      <a:headEnd type="none" w="med" len="med"/>
                      <a:tailEnd type="none" w="med" len="med"/>
                    </a:lnT>
                    <a:lnB w="19050" cap="flat" cmpd="sng" algn="ctr">
                      <a:solidFill>
                        <a:srgbClr val="FFC000"/>
                      </a:solidFill>
                      <a:prstDash val="solid"/>
                      <a:round/>
                      <a:headEnd type="none" w="med" len="med"/>
                      <a:tailEnd type="none" w="med" len="med"/>
                    </a:lnB>
                    <a:lnTlToBr w="12700" cmpd="sng">
                      <a:noFill/>
                      <a:prstDash val="solid"/>
                    </a:lnTlToBr>
                    <a:lnBlToTr w="12700" cmpd="sng">
                      <a:noFill/>
                      <a:prstDash val="solid"/>
                    </a:lnBlToTr>
                    <a:noFill/>
                  </a:tcPr>
                </a:tc>
              </a:tr>
              <a:tr h="1139680">
                <a:tc vMerge="1">
                  <a:txBody>
                    <a:bodyPr/>
                    <a:lstStyle/>
                    <a:p>
                      <a:endParaRPr lang="zh-TW" altLang="en-US" dirty="0"/>
                    </a:p>
                  </a:txBody>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285750" marR="0" lvl="0" indent="-285750" algn="l" defTabSz="914400" rtl="0" eaLnBrk="1" fontAlgn="auto" latinLnBrk="0" hangingPunct="1">
                        <a:lnSpc>
                          <a:spcPct val="100000"/>
                        </a:lnSpc>
                        <a:spcBef>
                          <a:spcPts val="600"/>
                        </a:spcBef>
                        <a:spcAft>
                          <a:spcPts val="0"/>
                        </a:spcAft>
                        <a:buClr>
                          <a:srgbClr val="0000FF"/>
                        </a:buClr>
                        <a:buSzTx/>
                        <a:buFont typeface="Wingdings" panose="05000000000000000000" pitchFamily="2" charset="2"/>
                        <a:buChar char="&amp;"/>
                        <a:tabLst/>
                        <a:defRPr/>
                      </a:pPr>
                      <a:r>
                        <a:rPr lang="en-US" altLang="zh-TW" sz="2000" b="0" i="0" u="none" strike="noStrike" cap="none" dirty="0" smtClean="0">
                          <a:solidFill>
                            <a:schemeClr val="tx1"/>
                          </a:solidFill>
                          <a:latin typeface="標楷體" panose="03000509000000000000" pitchFamily="65" charset="-120"/>
                          <a:ea typeface="標楷體" panose="03000509000000000000" pitchFamily="65" charset="-120"/>
                          <a:cs typeface="+mn-cs"/>
                          <a:sym typeface="Arial"/>
                        </a:rPr>
                        <a:t>100</a:t>
                      </a:r>
                      <a:r>
                        <a:rPr lang="zh-TW" altLang="en-US" sz="2000" b="0" i="0" u="none" strike="noStrike" cap="none" dirty="0" smtClean="0">
                          <a:solidFill>
                            <a:schemeClr val="tx1"/>
                          </a:solidFill>
                          <a:latin typeface="標楷體" panose="03000509000000000000" pitchFamily="65" charset="-120"/>
                          <a:ea typeface="標楷體" panose="03000509000000000000" pitchFamily="65" charset="-120"/>
                          <a:cs typeface="+mn-cs"/>
                          <a:sym typeface="Arial"/>
                        </a:rPr>
                        <a:t>年</a:t>
                      </a:r>
                      <a:r>
                        <a:rPr lang="en-US" altLang="zh-TW" sz="2000" b="0" i="0" u="none" strike="noStrike" cap="none" dirty="0" smtClean="0">
                          <a:solidFill>
                            <a:schemeClr val="tx1"/>
                          </a:solidFill>
                          <a:latin typeface="標楷體" panose="03000509000000000000" pitchFamily="65" charset="-120"/>
                          <a:ea typeface="標楷體" panose="03000509000000000000" pitchFamily="65" charset="-120"/>
                          <a:cs typeface="+mn-cs"/>
                          <a:sym typeface="Arial"/>
                        </a:rPr>
                        <a:t>4</a:t>
                      </a:r>
                      <a:r>
                        <a:rPr lang="zh-TW" altLang="en-US" sz="2000" b="0" i="0" u="none" strike="noStrike" cap="none" dirty="0" smtClean="0">
                          <a:solidFill>
                            <a:schemeClr val="tx1"/>
                          </a:solidFill>
                          <a:latin typeface="標楷體" panose="03000509000000000000" pitchFamily="65" charset="-120"/>
                          <a:ea typeface="標楷體" panose="03000509000000000000" pitchFamily="65" charset="-120"/>
                          <a:cs typeface="+mn-cs"/>
                          <a:sym typeface="Arial"/>
                        </a:rPr>
                        <a:t>月</a:t>
                      </a:r>
                      <a:r>
                        <a:rPr lang="en-US" altLang="zh-TW" sz="2000" b="0" i="0" u="none" strike="noStrike" cap="none" dirty="0" smtClean="0">
                          <a:solidFill>
                            <a:schemeClr val="tx1"/>
                          </a:solidFill>
                          <a:latin typeface="標楷體" panose="03000509000000000000" pitchFamily="65" charset="-120"/>
                          <a:ea typeface="標楷體" panose="03000509000000000000" pitchFamily="65" charset="-120"/>
                          <a:cs typeface="+mn-cs"/>
                          <a:sym typeface="Arial"/>
                        </a:rPr>
                        <a:t>18</a:t>
                      </a:r>
                      <a:r>
                        <a:rPr lang="zh-TW" altLang="en-US" sz="2000" b="0" i="0" u="none" strike="noStrike" cap="none" dirty="0" smtClean="0">
                          <a:solidFill>
                            <a:schemeClr val="tx1"/>
                          </a:solidFill>
                          <a:latin typeface="標楷體" panose="03000509000000000000" pitchFamily="65" charset="-120"/>
                          <a:ea typeface="標楷體" panose="03000509000000000000" pitchFamily="65" charset="-120"/>
                          <a:cs typeface="+mn-cs"/>
                          <a:sym typeface="Arial"/>
                        </a:rPr>
                        <a:t>日內授中民字第</a:t>
                      </a:r>
                      <a:r>
                        <a:rPr lang="en-US" altLang="zh-TW" sz="2000" b="0" i="0" u="none" strike="noStrike" cap="none" dirty="0" smtClean="0">
                          <a:solidFill>
                            <a:schemeClr val="tx1"/>
                          </a:solidFill>
                          <a:latin typeface="標楷體" panose="03000509000000000000" pitchFamily="65" charset="-120"/>
                          <a:ea typeface="標楷體" panose="03000509000000000000" pitchFamily="65" charset="-120"/>
                          <a:cs typeface="+mn-cs"/>
                          <a:sym typeface="Arial"/>
                        </a:rPr>
                        <a:t>1000031454</a:t>
                      </a:r>
                      <a:r>
                        <a:rPr lang="zh-TW" altLang="en-US" sz="2000" b="0" i="0" u="none" strike="noStrike" cap="none" dirty="0" smtClean="0">
                          <a:solidFill>
                            <a:schemeClr val="tx1"/>
                          </a:solidFill>
                          <a:latin typeface="標楷體" panose="03000509000000000000" pitchFamily="65" charset="-120"/>
                          <a:ea typeface="標楷體" panose="03000509000000000000" pitchFamily="65" charset="-120"/>
                          <a:cs typeface="+mn-cs"/>
                          <a:sym typeface="Arial"/>
                        </a:rPr>
                        <a:t>號函、</a:t>
                      </a:r>
                      <a:r>
                        <a:rPr lang="en-US" altLang="zh-TW" sz="2000" b="0" i="0" u="none" strike="noStrike" cap="none" dirty="0" smtClean="0">
                          <a:solidFill>
                            <a:schemeClr val="tx1"/>
                          </a:solidFill>
                          <a:latin typeface="標楷體" panose="03000509000000000000" pitchFamily="65" charset="-120"/>
                          <a:ea typeface="標楷體" panose="03000509000000000000" pitchFamily="65" charset="-120"/>
                          <a:cs typeface="+mn-cs"/>
                          <a:sym typeface="Arial"/>
                        </a:rPr>
                        <a:t>104</a:t>
                      </a:r>
                      <a:r>
                        <a:rPr lang="zh-TW" altLang="en-US" sz="2000" b="0" i="0" u="none" strike="noStrike" cap="none" dirty="0" smtClean="0">
                          <a:solidFill>
                            <a:schemeClr val="tx1"/>
                          </a:solidFill>
                          <a:latin typeface="標楷體" panose="03000509000000000000" pitchFamily="65" charset="-120"/>
                          <a:ea typeface="標楷體" panose="03000509000000000000" pitchFamily="65" charset="-120"/>
                          <a:cs typeface="+mn-cs"/>
                          <a:sym typeface="Arial"/>
                        </a:rPr>
                        <a:t>年</a:t>
                      </a:r>
                      <a:r>
                        <a:rPr lang="en-US" altLang="zh-TW" sz="2000" b="0" i="0" u="none" strike="noStrike" cap="none" dirty="0" smtClean="0">
                          <a:solidFill>
                            <a:schemeClr val="tx1"/>
                          </a:solidFill>
                          <a:latin typeface="標楷體" panose="03000509000000000000" pitchFamily="65" charset="-120"/>
                          <a:ea typeface="標楷體" panose="03000509000000000000" pitchFamily="65" charset="-120"/>
                          <a:cs typeface="+mn-cs"/>
                          <a:sym typeface="Arial"/>
                        </a:rPr>
                        <a:t>8</a:t>
                      </a:r>
                      <a:r>
                        <a:rPr lang="zh-TW" altLang="en-US" sz="2000" b="0" i="0" u="none" strike="noStrike" cap="none" dirty="0" smtClean="0">
                          <a:solidFill>
                            <a:schemeClr val="tx1"/>
                          </a:solidFill>
                          <a:latin typeface="標楷體" panose="03000509000000000000" pitchFamily="65" charset="-120"/>
                          <a:ea typeface="標楷體" panose="03000509000000000000" pitchFamily="65" charset="-120"/>
                          <a:cs typeface="+mn-cs"/>
                          <a:sym typeface="Arial"/>
                        </a:rPr>
                        <a:t>月</a:t>
                      </a:r>
                      <a:r>
                        <a:rPr lang="en-US" altLang="zh-TW" sz="2000" b="0" i="0" u="none" strike="noStrike" cap="none" dirty="0" smtClean="0">
                          <a:solidFill>
                            <a:schemeClr val="tx1"/>
                          </a:solidFill>
                          <a:latin typeface="標楷體" panose="03000509000000000000" pitchFamily="65" charset="-120"/>
                          <a:ea typeface="標楷體" panose="03000509000000000000" pitchFamily="65" charset="-120"/>
                          <a:cs typeface="+mn-cs"/>
                          <a:sym typeface="Arial"/>
                        </a:rPr>
                        <a:t>27</a:t>
                      </a:r>
                      <a:r>
                        <a:rPr lang="zh-TW" altLang="en-US" sz="2000" b="0" i="0" u="none" strike="noStrike" cap="none" dirty="0" smtClean="0">
                          <a:solidFill>
                            <a:schemeClr val="tx1"/>
                          </a:solidFill>
                          <a:latin typeface="標楷體" panose="03000509000000000000" pitchFamily="65" charset="-120"/>
                          <a:ea typeface="標楷體" panose="03000509000000000000" pitchFamily="65" charset="-120"/>
                          <a:cs typeface="+mn-cs"/>
                          <a:sym typeface="Arial"/>
                        </a:rPr>
                        <a:t>日台內民字第</a:t>
                      </a:r>
                      <a:r>
                        <a:rPr lang="en-US" altLang="zh-TW" sz="2000" b="0" i="0" u="none" strike="noStrike" cap="none" dirty="0" smtClean="0">
                          <a:solidFill>
                            <a:schemeClr val="tx1"/>
                          </a:solidFill>
                          <a:latin typeface="標楷體" panose="03000509000000000000" pitchFamily="65" charset="-120"/>
                          <a:ea typeface="標楷體" panose="03000509000000000000" pitchFamily="65" charset="-120"/>
                          <a:cs typeface="+mn-cs"/>
                          <a:sym typeface="Arial"/>
                        </a:rPr>
                        <a:t>1040431749</a:t>
                      </a:r>
                      <a:r>
                        <a:rPr lang="zh-TW" altLang="en-US" sz="2000" b="0" i="0" u="none" strike="noStrike" cap="none" dirty="0" smtClean="0">
                          <a:solidFill>
                            <a:schemeClr val="tx1"/>
                          </a:solidFill>
                          <a:latin typeface="標楷體" panose="03000509000000000000" pitchFamily="65" charset="-120"/>
                          <a:ea typeface="標楷體" panose="03000509000000000000" pitchFamily="65" charset="-120"/>
                          <a:cs typeface="+mn-cs"/>
                          <a:sym typeface="Arial"/>
                        </a:rPr>
                        <a:t>號函、</a:t>
                      </a:r>
                      <a:r>
                        <a:rPr lang="en-US" altLang="zh-TW" sz="2000" b="0" i="0" u="none" strike="noStrike" cap="none" dirty="0" smtClean="0">
                          <a:solidFill>
                            <a:schemeClr val="tx1"/>
                          </a:solidFill>
                          <a:latin typeface="標楷體" panose="03000509000000000000" pitchFamily="65" charset="-120"/>
                          <a:ea typeface="標楷體" panose="03000509000000000000" pitchFamily="65" charset="-120"/>
                          <a:cs typeface="+mn-cs"/>
                          <a:sym typeface="Arial"/>
                        </a:rPr>
                        <a:t>104</a:t>
                      </a:r>
                      <a:r>
                        <a:rPr lang="zh-TW" altLang="en-US" sz="2000" b="0" i="0" u="none" strike="noStrike" cap="none" dirty="0" smtClean="0">
                          <a:solidFill>
                            <a:schemeClr val="tx1"/>
                          </a:solidFill>
                          <a:latin typeface="標楷體" panose="03000509000000000000" pitchFamily="65" charset="-120"/>
                          <a:ea typeface="標楷體" panose="03000509000000000000" pitchFamily="65" charset="-120"/>
                          <a:cs typeface="+mn-cs"/>
                          <a:sym typeface="Arial"/>
                        </a:rPr>
                        <a:t>年</a:t>
                      </a:r>
                      <a:r>
                        <a:rPr lang="en-US" altLang="zh-TW" sz="2000" b="0" i="0" u="none" strike="noStrike" cap="none" dirty="0" smtClean="0">
                          <a:solidFill>
                            <a:schemeClr val="tx1"/>
                          </a:solidFill>
                          <a:latin typeface="標楷體" panose="03000509000000000000" pitchFamily="65" charset="-120"/>
                          <a:ea typeface="標楷體" panose="03000509000000000000" pitchFamily="65" charset="-120"/>
                          <a:cs typeface="+mn-cs"/>
                          <a:sym typeface="Arial"/>
                        </a:rPr>
                        <a:t>10</a:t>
                      </a:r>
                      <a:r>
                        <a:rPr lang="zh-TW" altLang="en-US" sz="2000" b="0" i="0" u="none" strike="noStrike" cap="none" dirty="0" smtClean="0">
                          <a:solidFill>
                            <a:schemeClr val="tx1"/>
                          </a:solidFill>
                          <a:latin typeface="標楷體" panose="03000509000000000000" pitchFamily="65" charset="-120"/>
                          <a:ea typeface="標楷體" panose="03000509000000000000" pitchFamily="65" charset="-120"/>
                          <a:cs typeface="+mn-cs"/>
                          <a:sym typeface="Arial"/>
                        </a:rPr>
                        <a:t>月</a:t>
                      </a:r>
                      <a:r>
                        <a:rPr lang="en-US" altLang="zh-TW" sz="2000" b="0" i="0" u="none" strike="noStrike" cap="none" dirty="0" smtClean="0">
                          <a:solidFill>
                            <a:schemeClr val="tx1"/>
                          </a:solidFill>
                          <a:latin typeface="標楷體" panose="03000509000000000000" pitchFamily="65" charset="-120"/>
                          <a:ea typeface="標楷體" panose="03000509000000000000" pitchFamily="65" charset="-120"/>
                          <a:cs typeface="+mn-cs"/>
                          <a:sym typeface="Arial"/>
                        </a:rPr>
                        <a:t>12</a:t>
                      </a:r>
                      <a:r>
                        <a:rPr lang="zh-TW" altLang="en-US" sz="2000" b="0" i="0" u="none" strike="noStrike" cap="none" dirty="0" smtClean="0">
                          <a:solidFill>
                            <a:schemeClr val="tx1"/>
                          </a:solidFill>
                          <a:latin typeface="標楷體" panose="03000509000000000000" pitchFamily="65" charset="-120"/>
                          <a:ea typeface="標楷體" panose="03000509000000000000" pitchFamily="65" charset="-120"/>
                          <a:cs typeface="+mn-cs"/>
                          <a:sym typeface="Arial"/>
                        </a:rPr>
                        <a:t>日台內民字第</a:t>
                      </a:r>
                      <a:r>
                        <a:rPr lang="en-US" altLang="zh-TW" sz="2000" b="0" i="0" u="none" strike="noStrike" cap="none" dirty="0" smtClean="0">
                          <a:solidFill>
                            <a:schemeClr val="tx1"/>
                          </a:solidFill>
                          <a:latin typeface="標楷體" panose="03000509000000000000" pitchFamily="65" charset="-120"/>
                          <a:ea typeface="標楷體" panose="03000509000000000000" pitchFamily="65" charset="-120"/>
                          <a:cs typeface="+mn-cs"/>
                          <a:sym typeface="Arial"/>
                        </a:rPr>
                        <a:t>1040437770</a:t>
                      </a:r>
                      <a:r>
                        <a:rPr lang="zh-TW" altLang="en-US" sz="2000" b="0" i="0" u="none" strike="noStrike" cap="none" dirty="0" smtClean="0">
                          <a:solidFill>
                            <a:schemeClr val="tx1"/>
                          </a:solidFill>
                          <a:latin typeface="標楷體" panose="03000509000000000000" pitchFamily="65" charset="-120"/>
                          <a:ea typeface="標楷體" panose="03000509000000000000" pitchFamily="65" charset="-120"/>
                          <a:cs typeface="+mn-cs"/>
                          <a:sym typeface="Arial"/>
                        </a:rPr>
                        <a:t>號函</a:t>
                      </a:r>
                      <a:endParaRPr lang="en-US" altLang="zh-TW" sz="2000" b="0" i="0" u="none" strike="noStrike" cap="none" dirty="0" smtClean="0">
                        <a:solidFill>
                          <a:schemeClr val="tx1"/>
                        </a:solidFill>
                        <a:latin typeface="標楷體" panose="03000509000000000000" pitchFamily="65" charset="-120"/>
                        <a:ea typeface="標楷體" panose="03000509000000000000" pitchFamily="65" charset="-120"/>
                        <a:cs typeface="+mn-cs"/>
                        <a:sym typeface="Arial"/>
                      </a:endParaRPr>
                    </a:p>
                    <a:p>
                      <a:pPr marL="269875" marR="0" indent="0" algn="l" rtl="0">
                        <a:lnSpc>
                          <a:spcPct val="100000"/>
                        </a:lnSpc>
                        <a:spcBef>
                          <a:spcPts val="0"/>
                        </a:spcBef>
                        <a:spcAft>
                          <a:spcPts val="0"/>
                        </a:spcAft>
                        <a:buNone/>
                      </a:pPr>
                      <a:r>
                        <a:rPr lang="zh-TW" altLang="en-US" sz="2000" b="0" i="0" u="none" strike="noStrike" cap="none" dirty="0" smtClean="0">
                          <a:solidFill>
                            <a:schemeClr val="tx1"/>
                          </a:solidFill>
                          <a:latin typeface="標楷體" panose="03000509000000000000" pitchFamily="65" charset="-120"/>
                          <a:ea typeface="標楷體" panose="03000509000000000000" pitchFamily="65" charset="-120"/>
                          <a:cs typeface="+mn-cs"/>
                          <a:sym typeface="Arial"/>
                        </a:rPr>
                        <a:t>召開臨時會時應避免排跨星期假日及例假日之議程。</a:t>
                      </a:r>
                      <a:endParaRPr lang="en" altLang="zh-TW" sz="2000" b="0" i="0" u="none" strike="noStrike" cap="none" dirty="0">
                        <a:solidFill>
                          <a:schemeClr val="tx1"/>
                        </a:solidFill>
                        <a:latin typeface="標楷體" panose="03000509000000000000" pitchFamily="65" charset="-120"/>
                        <a:ea typeface="標楷體" panose="03000509000000000000" pitchFamily="65" charset="-120"/>
                        <a:cs typeface="+mn-cs"/>
                        <a:sym typeface="Arial"/>
                      </a:endParaRPr>
                    </a:p>
                  </a:txBody>
                  <a:tcPr anchor="ctr">
                    <a:lnL w="19050" cap="flat" cmpd="sng" algn="ctr">
                      <a:solidFill>
                        <a:srgbClr val="FFC000"/>
                      </a:solidFill>
                      <a:prstDash val="solid"/>
                      <a:round/>
                      <a:headEnd type="none" w="med" len="med"/>
                      <a:tailEnd type="none" w="med" len="med"/>
                    </a:lnL>
                    <a:lnR w="19050" cap="flat" cmpd="sng" algn="ctr">
                      <a:solidFill>
                        <a:srgbClr val="FFC000"/>
                      </a:solidFill>
                      <a:prstDash val="solid"/>
                      <a:round/>
                      <a:headEnd type="none" w="med" len="med"/>
                      <a:tailEnd type="none" w="med" len="med"/>
                    </a:lnR>
                    <a:lnT w="19050" cap="flat" cmpd="sng" algn="ctr">
                      <a:solidFill>
                        <a:srgbClr val="FFC000"/>
                      </a:solidFill>
                      <a:prstDash val="solid"/>
                      <a:round/>
                      <a:headEnd type="none" w="med" len="med"/>
                      <a:tailEnd type="none" w="med" len="med"/>
                    </a:lnT>
                    <a:lnB w="19050" cap="flat" cmpd="sng" algn="ctr">
                      <a:solidFill>
                        <a:srgbClr val="FFC000"/>
                      </a:solidFill>
                      <a:prstDash val="solid"/>
                      <a:round/>
                      <a:headEnd type="none" w="med" len="med"/>
                      <a:tailEnd type="none" w="med" len="med"/>
                    </a:lnB>
                    <a:lnTlToBr w="12700" cmpd="sng">
                      <a:noFill/>
                      <a:prstDash val="solid"/>
                    </a:lnTlToBr>
                    <a:lnBlToTr w="12700" cmpd="sng">
                      <a:noFill/>
                      <a:prstDash val="solid"/>
                    </a:lnBlToTr>
                    <a:noFill/>
                  </a:tcPr>
                </a:tc>
              </a:tr>
              <a:tr h="1664126">
                <a:tc vMerge="1">
                  <a:txBody>
                    <a:bodyPr/>
                    <a:lstStyle/>
                    <a:p>
                      <a:pPr algn="l"/>
                      <a:endParaRPr lang="zh-TW" altLang="en-US" dirty="0" smtClean="0"/>
                    </a:p>
                  </a:txBody>
                  <a:tcPr anchor="ct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285750" marR="0" indent="-285750" algn="l" rtl="0">
                        <a:lnSpc>
                          <a:spcPct val="100000"/>
                        </a:lnSpc>
                        <a:spcBef>
                          <a:spcPts val="0"/>
                        </a:spcBef>
                        <a:spcAft>
                          <a:spcPts val="0"/>
                        </a:spcAft>
                        <a:buClr>
                          <a:srgbClr val="0000FF"/>
                        </a:buClr>
                        <a:buFont typeface="Wingdings" panose="05000000000000000000" pitchFamily="2" charset="2"/>
                        <a:buChar char="&amp;"/>
                      </a:pPr>
                      <a:r>
                        <a:rPr lang="en-US" altLang="zh-TW" sz="2000" b="0" i="0" u="none" strike="noStrike" cap="none" dirty="0" smtClean="0">
                          <a:solidFill>
                            <a:schemeClr val="tx1"/>
                          </a:solidFill>
                          <a:latin typeface="標楷體" panose="03000509000000000000" pitchFamily="65" charset="-120"/>
                          <a:ea typeface="標楷體" panose="03000509000000000000" pitchFamily="65" charset="-120"/>
                          <a:cs typeface="+mn-cs"/>
                          <a:sym typeface="Arial"/>
                        </a:rPr>
                        <a:t>105</a:t>
                      </a:r>
                      <a:r>
                        <a:rPr lang="zh-TW" altLang="en-US" sz="2000" b="0" i="0" u="none" strike="noStrike" cap="none" dirty="0" smtClean="0">
                          <a:solidFill>
                            <a:schemeClr val="tx1"/>
                          </a:solidFill>
                          <a:latin typeface="標楷體" panose="03000509000000000000" pitchFamily="65" charset="-120"/>
                          <a:ea typeface="標楷體" panose="03000509000000000000" pitchFamily="65" charset="-120"/>
                          <a:cs typeface="+mn-cs"/>
                          <a:sym typeface="Arial"/>
                        </a:rPr>
                        <a:t>年</a:t>
                      </a:r>
                      <a:r>
                        <a:rPr lang="en-US" altLang="zh-TW" sz="2000" b="0" i="0" u="none" strike="noStrike" cap="none" dirty="0" smtClean="0">
                          <a:solidFill>
                            <a:schemeClr val="tx1"/>
                          </a:solidFill>
                          <a:latin typeface="標楷體" panose="03000509000000000000" pitchFamily="65" charset="-120"/>
                          <a:ea typeface="標楷體" panose="03000509000000000000" pitchFamily="65" charset="-120"/>
                          <a:cs typeface="+mn-cs"/>
                          <a:sym typeface="Arial"/>
                        </a:rPr>
                        <a:t>3</a:t>
                      </a:r>
                      <a:r>
                        <a:rPr lang="zh-TW" altLang="en-US" sz="2000" b="0" i="0" u="none" strike="noStrike" cap="none" dirty="0" smtClean="0">
                          <a:solidFill>
                            <a:schemeClr val="tx1"/>
                          </a:solidFill>
                          <a:latin typeface="標楷體" panose="03000509000000000000" pitchFamily="65" charset="-120"/>
                          <a:ea typeface="標楷體" panose="03000509000000000000" pitchFamily="65" charset="-120"/>
                          <a:cs typeface="+mn-cs"/>
                          <a:sym typeface="Arial"/>
                        </a:rPr>
                        <a:t>月</a:t>
                      </a:r>
                      <a:r>
                        <a:rPr lang="en-US" altLang="zh-TW" sz="2000" b="0" i="0" u="none" strike="noStrike" cap="none" dirty="0" smtClean="0">
                          <a:solidFill>
                            <a:schemeClr val="tx1"/>
                          </a:solidFill>
                          <a:latin typeface="標楷體" panose="03000509000000000000" pitchFamily="65" charset="-120"/>
                          <a:ea typeface="標楷體" panose="03000509000000000000" pitchFamily="65" charset="-120"/>
                          <a:cs typeface="+mn-cs"/>
                          <a:sym typeface="Arial"/>
                        </a:rPr>
                        <a:t>4</a:t>
                      </a:r>
                      <a:r>
                        <a:rPr lang="zh-TW" altLang="en-US" sz="2000" b="0" i="0" u="none" strike="noStrike" cap="none" dirty="0" smtClean="0">
                          <a:solidFill>
                            <a:schemeClr val="tx1"/>
                          </a:solidFill>
                          <a:latin typeface="標楷體" panose="03000509000000000000" pitchFamily="65" charset="-120"/>
                          <a:ea typeface="標楷體" panose="03000509000000000000" pitchFamily="65" charset="-120"/>
                          <a:cs typeface="+mn-cs"/>
                          <a:sym typeface="Arial"/>
                        </a:rPr>
                        <a:t>日台內民字第</a:t>
                      </a:r>
                      <a:r>
                        <a:rPr lang="en-US" altLang="zh-TW" sz="2000" b="0" i="0" u="none" strike="noStrike" cap="none" dirty="0" smtClean="0">
                          <a:solidFill>
                            <a:schemeClr val="tx1"/>
                          </a:solidFill>
                          <a:latin typeface="標楷體" panose="03000509000000000000" pitchFamily="65" charset="-120"/>
                          <a:ea typeface="標楷體" panose="03000509000000000000" pitchFamily="65" charset="-120"/>
                          <a:cs typeface="+mn-cs"/>
                          <a:sym typeface="Arial"/>
                        </a:rPr>
                        <a:t>1050407250</a:t>
                      </a:r>
                      <a:r>
                        <a:rPr lang="zh-TW" altLang="en-US" sz="2000" b="0" i="0" u="none" strike="noStrike" cap="none" dirty="0" smtClean="0">
                          <a:solidFill>
                            <a:schemeClr val="tx1"/>
                          </a:solidFill>
                          <a:latin typeface="標楷體" panose="03000509000000000000" pitchFamily="65" charset="-120"/>
                          <a:ea typeface="標楷體" panose="03000509000000000000" pitchFamily="65" charset="-120"/>
                          <a:cs typeface="+mn-cs"/>
                          <a:sym typeface="Arial"/>
                        </a:rPr>
                        <a:t>號函</a:t>
                      </a:r>
                      <a:endParaRPr lang="en-US" altLang="zh-TW" sz="2000" b="0" i="0" u="none" strike="noStrike" cap="none" dirty="0" smtClean="0">
                        <a:solidFill>
                          <a:schemeClr val="tx1"/>
                        </a:solidFill>
                        <a:latin typeface="標楷體" panose="03000509000000000000" pitchFamily="65" charset="-120"/>
                        <a:ea typeface="標楷體" panose="03000509000000000000" pitchFamily="65" charset="-120"/>
                        <a:cs typeface="+mn-cs"/>
                        <a:sym typeface="Arial"/>
                      </a:endParaRPr>
                    </a:p>
                    <a:p>
                      <a:pPr marL="269875" indent="0" algn="l"/>
                      <a:r>
                        <a:rPr lang="zh-TW" altLang="en-US" sz="2000" dirty="0" smtClean="0">
                          <a:latin typeface="標楷體" panose="03000509000000000000" pitchFamily="65" charset="-120"/>
                          <a:ea typeface="標楷體" panose="03000509000000000000" pitchFamily="65" charset="-120"/>
                        </a:rPr>
                        <a:t>有關各縣</a:t>
                      </a:r>
                      <a:r>
                        <a:rPr lang="en-US" altLang="zh-TW" sz="2000" dirty="0" smtClean="0">
                          <a:latin typeface="標楷體" panose="03000509000000000000" pitchFamily="65" charset="-120"/>
                          <a:ea typeface="標楷體" panose="03000509000000000000" pitchFamily="65" charset="-120"/>
                        </a:rPr>
                        <a:t>(</a:t>
                      </a:r>
                      <a:r>
                        <a:rPr lang="zh-TW" altLang="en-US" sz="2000" dirty="0" smtClean="0">
                          <a:latin typeface="標楷體" panose="03000509000000000000" pitchFamily="65" charset="-120"/>
                          <a:ea typeface="標楷體" panose="03000509000000000000" pitchFamily="65" charset="-120"/>
                        </a:rPr>
                        <a:t>市</a:t>
                      </a:r>
                      <a:r>
                        <a:rPr lang="en-US" altLang="zh-TW" sz="2000" dirty="0" smtClean="0">
                          <a:latin typeface="標楷體" panose="03000509000000000000" pitchFamily="65" charset="-120"/>
                          <a:ea typeface="標楷體" panose="03000509000000000000" pitchFamily="65" charset="-120"/>
                        </a:rPr>
                        <a:t>)</a:t>
                      </a:r>
                      <a:r>
                        <a:rPr lang="zh-TW" altLang="en-US" sz="2000" dirty="0" smtClean="0">
                          <a:latin typeface="標楷體" panose="03000509000000000000" pitchFamily="65" charset="-120"/>
                          <a:ea typeface="標楷體" panose="03000509000000000000" pitchFamily="65" charset="-120"/>
                        </a:rPr>
                        <a:t>議會議事日程多數係安排「分組審查或蒐集資料」，為避免滋生出席費、交通費及膳食費支領相關疑義，未來有關議事日程之安排建請明確；如因此產生上開費用支領之疑義，請本權責釐清妥處。</a:t>
                      </a:r>
                    </a:p>
                  </a:txBody>
                  <a:tcPr anchor="ctr">
                    <a:lnL w="19050" cap="flat" cmpd="sng" algn="ctr">
                      <a:solidFill>
                        <a:srgbClr val="FFC000"/>
                      </a:solidFill>
                      <a:prstDash val="solid"/>
                      <a:round/>
                      <a:headEnd type="none" w="med" len="med"/>
                      <a:tailEnd type="none" w="med" len="med"/>
                    </a:lnL>
                    <a:lnR w="19050" cap="flat" cmpd="sng" algn="ctr">
                      <a:solidFill>
                        <a:srgbClr val="FFC000"/>
                      </a:solidFill>
                      <a:prstDash val="solid"/>
                      <a:round/>
                      <a:headEnd type="none" w="med" len="med"/>
                      <a:tailEnd type="none" w="med" len="med"/>
                    </a:lnR>
                    <a:lnT w="19050" cap="flat" cmpd="sng" algn="ctr">
                      <a:solidFill>
                        <a:srgbClr val="FFC000"/>
                      </a:solidFill>
                      <a:prstDash val="solid"/>
                      <a:round/>
                      <a:headEnd type="none" w="med" len="med"/>
                      <a:tailEnd type="none" w="med" len="med"/>
                    </a:lnT>
                    <a:lnB w="19050" cap="flat" cmpd="sng" algn="ctr">
                      <a:solidFill>
                        <a:srgbClr val="FFC000"/>
                      </a:solidFill>
                      <a:prstDash val="solid"/>
                      <a:round/>
                      <a:headEnd type="none" w="med" len="med"/>
                      <a:tailEnd type="none" w="med" len="med"/>
                    </a:lnB>
                    <a:lnTlToBr w="12700" cmpd="sng">
                      <a:noFill/>
                      <a:prstDash val="solid"/>
                    </a:lnTlToBr>
                    <a:lnBlToTr w="12700" cmpd="sng">
                      <a:noFill/>
                      <a:prstDash val="solid"/>
                    </a:lnBlToTr>
                    <a:noFill/>
                  </a:tcPr>
                </a:tc>
              </a:tr>
            </a:tbl>
          </a:graphicData>
        </a:graphic>
      </p:graphicFrame>
    </p:spTree>
    <p:extLst>
      <p:ext uri="{BB962C8B-B14F-4D97-AF65-F5344CB8AC3E}">
        <p14:creationId xmlns:p14="http://schemas.microsoft.com/office/powerpoint/2010/main" val="242380529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643128" y="351564"/>
            <a:ext cx="3536986" cy="900031"/>
          </a:xfrm>
        </p:spPr>
        <p:txBody>
          <a:bodyPr>
            <a:normAutofit/>
          </a:bodyPr>
          <a:lstStyle/>
          <a:p>
            <a:r>
              <a:rPr lang="zh-TW" altLang="en-US" sz="4400" kern="0" cap="none" dirty="0">
                <a:solidFill>
                  <a:srgbClr val="0070C0"/>
                </a:solidFill>
                <a:latin typeface="標楷體" panose="03000509000000000000" pitchFamily="65" charset="-120"/>
                <a:ea typeface="標楷體" panose="03000509000000000000" pitchFamily="65" charset="-120"/>
                <a:sym typeface="Lora"/>
              </a:rPr>
              <a:t>議事日程態樣</a:t>
            </a:r>
            <a:endParaRPr lang="zh-TW" altLang="en-US" sz="4400" dirty="0">
              <a:solidFill>
                <a:srgbClr val="0070C0"/>
              </a:solidFill>
            </a:endParaRPr>
          </a:p>
        </p:txBody>
      </p:sp>
      <p:sp>
        <p:nvSpPr>
          <p:cNvPr id="5" name="投影片編號版面配置區 4"/>
          <p:cNvSpPr>
            <a:spLocks noGrp="1"/>
          </p:cNvSpPr>
          <p:nvPr>
            <p:ph type="sldNum" sz="quarter" idx="12"/>
          </p:nvPr>
        </p:nvSpPr>
        <p:spPr/>
        <p:txBody>
          <a:bodyPr/>
          <a:lstStyle/>
          <a:p>
            <a:fld id="{883F4971-D35C-4F03-91D8-BF356EE98478}" type="slidenum">
              <a:rPr lang="zh-TW" altLang="en-US" smtClean="0"/>
              <a:t>16</a:t>
            </a:fld>
            <a:endParaRPr lang="zh-TW" altLang="en-US"/>
          </a:p>
        </p:txBody>
      </p:sp>
      <p:sp>
        <p:nvSpPr>
          <p:cNvPr id="6" name="矩形 5"/>
          <p:cNvSpPr/>
          <p:nvPr/>
        </p:nvSpPr>
        <p:spPr>
          <a:xfrm>
            <a:off x="4914929" y="641012"/>
            <a:ext cx="4916731" cy="369332"/>
          </a:xfrm>
          <a:prstGeom prst="rect">
            <a:avLst/>
          </a:prstGeom>
        </p:spPr>
        <p:txBody>
          <a:bodyPr wrap="none">
            <a:spAutoFit/>
          </a:bodyPr>
          <a:lstStyle/>
          <a:p>
            <a:r>
              <a:rPr lang="zh-TW" altLang="en-US" kern="0" dirty="0">
                <a:solidFill>
                  <a:srgbClr val="000000"/>
                </a:solidFill>
                <a:latin typeface="標楷體" panose="03000509000000000000" pitchFamily="65" charset="-120"/>
                <a:cs typeface="Arial"/>
                <a:sym typeface="Arial"/>
              </a:rPr>
              <a:t>○○市議會</a:t>
            </a:r>
            <a:r>
              <a:rPr lang="en-US" altLang="zh-TW" kern="0" dirty="0">
                <a:solidFill>
                  <a:srgbClr val="000000"/>
                </a:solidFill>
                <a:latin typeface="標楷體" panose="03000509000000000000" pitchFamily="65" charset="-120"/>
                <a:cs typeface="Arial"/>
                <a:sym typeface="Arial"/>
              </a:rPr>
              <a:t>107</a:t>
            </a:r>
            <a:r>
              <a:rPr lang="zh-TW" altLang="en-US" kern="0" dirty="0">
                <a:solidFill>
                  <a:srgbClr val="000000"/>
                </a:solidFill>
                <a:latin typeface="標楷體" panose="03000509000000000000" pitchFamily="65" charset="-120"/>
                <a:cs typeface="Arial"/>
                <a:sym typeface="Arial"/>
              </a:rPr>
              <a:t>年第</a:t>
            </a:r>
            <a:r>
              <a:rPr lang="en-US" altLang="zh-TW" kern="0" dirty="0">
                <a:solidFill>
                  <a:srgbClr val="000000"/>
                </a:solidFill>
                <a:latin typeface="標楷體" panose="03000509000000000000" pitchFamily="65" charset="-120"/>
                <a:cs typeface="Arial"/>
                <a:sym typeface="Arial"/>
              </a:rPr>
              <a:t>9</a:t>
            </a:r>
            <a:r>
              <a:rPr lang="zh-TW" altLang="en-US" kern="0" dirty="0">
                <a:solidFill>
                  <a:srgbClr val="000000"/>
                </a:solidFill>
                <a:latin typeface="標楷體" panose="03000509000000000000" pitchFamily="65" charset="-120"/>
                <a:cs typeface="Arial"/>
                <a:sym typeface="Arial"/>
              </a:rPr>
              <a:t>屆第</a:t>
            </a:r>
            <a:r>
              <a:rPr lang="en-US" altLang="zh-TW" kern="0" dirty="0">
                <a:solidFill>
                  <a:srgbClr val="000000"/>
                </a:solidFill>
                <a:latin typeface="標楷體" panose="03000509000000000000" pitchFamily="65" charset="-120"/>
                <a:cs typeface="Arial"/>
                <a:sym typeface="Arial"/>
              </a:rPr>
              <a:t>6</a:t>
            </a:r>
            <a:r>
              <a:rPr lang="zh-TW" altLang="en-US" kern="0" dirty="0">
                <a:solidFill>
                  <a:srgbClr val="000000"/>
                </a:solidFill>
                <a:latin typeface="標楷體" panose="03000509000000000000" pitchFamily="65" charset="-120"/>
                <a:cs typeface="Arial"/>
                <a:sym typeface="Arial"/>
              </a:rPr>
              <a:t>次臨時會議事日程表</a:t>
            </a:r>
          </a:p>
        </p:txBody>
      </p:sp>
      <p:graphicFrame>
        <p:nvGraphicFramePr>
          <p:cNvPr id="7" name="表格 6"/>
          <p:cNvGraphicFramePr>
            <a:graphicFrameLocks noGrp="1"/>
          </p:cNvGraphicFramePr>
          <p:nvPr>
            <p:extLst>
              <p:ext uri="{D42A27DB-BD31-4B8C-83A1-F6EECF244321}">
                <p14:modId xmlns:p14="http://schemas.microsoft.com/office/powerpoint/2010/main" val="3902171212"/>
              </p:ext>
            </p:extLst>
          </p:nvPr>
        </p:nvGraphicFramePr>
        <p:xfrm>
          <a:off x="4771318" y="1156716"/>
          <a:ext cx="5139036" cy="5583716"/>
        </p:xfrm>
        <a:graphic>
          <a:graphicData uri="http://schemas.openxmlformats.org/drawingml/2006/table">
            <a:tbl>
              <a:tblPr firstRow="1" firstCol="1" bandRow="1" bandCol="1"/>
              <a:tblGrid>
                <a:gridCol w="1009531"/>
                <a:gridCol w="483926"/>
                <a:gridCol w="483926"/>
                <a:gridCol w="1561469"/>
                <a:gridCol w="1600184"/>
              </a:tblGrid>
              <a:tr h="1019379">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algn="ctr">
                        <a:lnSpc>
                          <a:spcPts val="2000"/>
                        </a:lnSpc>
                        <a:spcAft>
                          <a:spcPts val="0"/>
                        </a:spcAft>
                      </a:pPr>
                      <a:r>
                        <a:rPr lang="zh-TW" altLang="en-US" sz="1400" b="0" kern="100" dirty="0" smtClean="0">
                          <a:effectLst/>
                          <a:latin typeface="標楷體" panose="03000509000000000000" pitchFamily="65" charset="-120"/>
                          <a:ea typeface="標楷體" panose="03000509000000000000" pitchFamily="65" charset="-120"/>
                        </a:rPr>
                        <a:t>日期</a:t>
                      </a:r>
                      <a:endParaRPr lang="zh-TW" sz="1400" b="0" kern="100" dirty="0">
                        <a:effectLst/>
                        <a:latin typeface="標楷體" panose="03000509000000000000" pitchFamily="65" charset="-120"/>
                        <a:ea typeface="標楷體" panose="03000509000000000000" pitchFamily="65" charset="-120"/>
                      </a:endParaRPr>
                    </a:p>
                  </a:txBody>
                  <a:tcPr marL="32300" marR="3230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algn="ctr">
                        <a:lnSpc>
                          <a:spcPts val="2000"/>
                        </a:lnSpc>
                        <a:spcAft>
                          <a:spcPts val="0"/>
                        </a:spcAft>
                      </a:pPr>
                      <a:r>
                        <a:rPr lang="zh-TW" sz="1400" b="0" kern="100" dirty="0">
                          <a:effectLst/>
                          <a:latin typeface="Times New Roman" panose="02020603050405020304" pitchFamily="18" charset="0"/>
                          <a:ea typeface="標楷體" panose="03000509000000000000" pitchFamily="65" charset="-120"/>
                          <a:cs typeface="細明體" panose="02020509000000000000" pitchFamily="49" charset="-120"/>
                        </a:rPr>
                        <a:t>星期</a:t>
                      </a:r>
                      <a:endParaRPr lang="zh-TW" sz="1400" b="0" kern="100" dirty="0">
                        <a:effectLst/>
                        <a:latin typeface="Times New Roman" panose="02020603050405020304" pitchFamily="18" charset="0"/>
                        <a:ea typeface="新細明體" panose="02020500000000000000" pitchFamily="18" charset="-120"/>
                      </a:endParaRPr>
                    </a:p>
                  </a:txBody>
                  <a:tcPr marL="32300" marR="3230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algn="ctr">
                        <a:lnSpc>
                          <a:spcPts val="2000"/>
                        </a:lnSpc>
                        <a:spcAft>
                          <a:spcPts val="0"/>
                        </a:spcAft>
                      </a:pPr>
                      <a:r>
                        <a:rPr lang="zh-TW" sz="1400" b="0" kern="100" dirty="0">
                          <a:effectLst/>
                          <a:latin typeface="Times New Roman" panose="02020603050405020304" pitchFamily="18" charset="0"/>
                          <a:ea typeface="標楷體" panose="03000509000000000000" pitchFamily="65" charset="-120"/>
                          <a:cs typeface="細明體" panose="02020509000000000000" pitchFamily="49" charset="-120"/>
                        </a:rPr>
                        <a:t>會次</a:t>
                      </a:r>
                      <a:endParaRPr lang="zh-TW" sz="1400" b="0" kern="100" dirty="0">
                        <a:effectLst/>
                        <a:latin typeface="Times New Roman" panose="02020603050405020304" pitchFamily="18" charset="0"/>
                        <a:ea typeface="新細明體" panose="02020500000000000000" pitchFamily="18" charset="-120"/>
                      </a:endParaRPr>
                    </a:p>
                  </a:txBody>
                  <a:tcPr marL="32300" marR="3230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algn="ctr">
                        <a:lnSpc>
                          <a:spcPts val="2000"/>
                        </a:lnSpc>
                        <a:spcAft>
                          <a:spcPts val="0"/>
                        </a:spcAft>
                      </a:pPr>
                      <a:r>
                        <a:rPr lang="en-US" altLang="zh-TW" sz="1400" b="0" kern="100" dirty="0" smtClean="0">
                          <a:effectLst/>
                          <a:latin typeface="Times New Roman" panose="02020603050405020304" pitchFamily="18" charset="0"/>
                          <a:ea typeface="標楷體" panose="03000509000000000000" pitchFamily="65" charset="-120"/>
                        </a:rPr>
                        <a:t>9</a:t>
                      </a:r>
                      <a:r>
                        <a:rPr lang="zh-TW" altLang="en-US" sz="1400" b="0" kern="100" dirty="0" smtClean="0">
                          <a:effectLst/>
                          <a:latin typeface="Times New Roman" panose="02020603050405020304" pitchFamily="18" charset="0"/>
                          <a:ea typeface="標楷體" panose="03000509000000000000" pitchFamily="65" charset="-120"/>
                        </a:rPr>
                        <a:t>：</a:t>
                      </a:r>
                      <a:r>
                        <a:rPr lang="en-US" altLang="zh-TW" sz="1400" b="0" kern="100" dirty="0" smtClean="0">
                          <a:effectLst/>
                          <a:latin typeface="Times New Roman" panose="02020603050405020304" pitchFamily="18" charset="0"/>
                          <a:ea typeface="標楷體" panose="03000509000000000000" pitchFamily="65" charset="-120"/>
                        </a:rPr>
                        <a:t>30</a:t>
                      </a:r>
                      <a:r>
                        <a:rPr lang="zh-TW" sz="1400" b="0" kern="100" dirty="0" smtClean="0">
                          <a:effectLst/>
                          <a:latin typeface="Times New Roman" panose="02020603050405020304" pitchFamily="18" charset="0"/>
                          <a:ea typeface="標楷體" panose="03000509000000000000" pitchFamily="65" charset="-120"/>
                        </a:rPr>
                        <a:t>～</a:t>
                      </a:r>
                      <a:r>
                        <a:rPr lang="en-US" altLang="zh-TW" sz="1400" b="0" kern="100" dirty="0" smtClean="0">
                          <a:effectLst/>
                          <a:latin typeface="Times New Roman" panose="02020603050405020304" pitchFamily="18" charset="0"/>
                          <a:ea typeface="標楷體" panose="03000509000000000000" pitchFamily="65" charset="-120"/>
                        </a:rPr>
                        <a:t>12</a:t>
                      </a:r>
                      <a:r>
                        <a:rPr lang="zh-TW" altLang="en-US" sz="1400" b="0" kern="100" dirty="0" smtClean="0">
                          <a:effectLst/>
                          <a:latin typeface="Times New Roman" panose="02020603050405020304" pitchFamily="18" charset="0"/>
                          <a:ea typeface="標楷體" panose="03000509000000000000" pitchFamily="65" charset="-120"/>
                        </a:rPr>
                        <a:t>：</a:t>
                      </a:r>
                      <a:r>
                        <a:rPr lang="en-US" altLang="zh-TW" sz="1400" b="0" kern="100" dirty="0" smtClean="0">
                          <a:effectLst/>
                          <a:latin typeface="Times New Roman" panose="02020603050405020304" pitchFamily="18" charset="0"/>
                          <a:ea typeface="標楷體" panose="03000509000000000000" pitchFamily="65" charset="-120"/>
                        </a:rPr>
                        <a:t>00</a:t>
                      </a:r>
                      <a:endParaRPr lang="zh-TW" sz="1400" b="0" kern="100" dirty="0">
                        <a:effectLst/>
                        <a:latin typeface="Times New Roman" panose="02020603050405020304" pitchFamily="18" charset="0"/>
                        <a:ea typeface="新細明體" panose="02020500000000000000" pitchFamily="18" charset="-120"/>
                      </a:endParaRPr>
                    </a:p>
                  </a:txBody>
                  <a:tcPr marL="32300" marR="3230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algn="ctr">
                        <a:lnSpc>
                          <a:spcPts val="2000"/>
                        </a:lnSpc>
                        <a:spcAft>
                          <a:spcPts val="0"/>
                        </a:spcAft>
                      </a:pPr>
                      <a:r>
                        <a:rPr lang="en-US" altLang="zh-TW" sz="1400" b="0" kern="0" spc="75" dirty="0" smtClean="0">
                          <a:effectLst/>
                          <a:latin typeface="Times New Roman" panose="02020603050405020304" pitchFamily="18" charset="0"/>
                          <a:ea typeface="標楷體" panose="03000509000000000000" pitchFamily="65" charset="-120"/>
                        </a:rPr>
                        <a:t>2</a:t>
                      </a:r>
                      <a:r>
                        <a:rPr lang="zh-TW" altLang="en-US" sz="1400" b="0" kern="0" spc="75" dirty="0" smtClean="0">
                          <a:effectLst/>
                          <a:latin typeface="Times New Roman" panose="02020603050405020304" pitchFamily="18" charset="0"/>
                          <a:ea typeface="標楷體" panose="03000509000000000000" pitchFamily="65" charset="-120"/>
                        </a:rPr>
                        <a:t>：</a:t>
                      </a:r>
                      <a:r>
                        <a:rPr lang="en-US" altLang="zh-TW" sz="1400" b="0" kern="0" spc="75" dirty="0" smtClean="0">
                          <a:effectLst/>
                          <a:latin typeface="Times New Roman" panose="02020603050405020304" pitchFamily="18" charset="0"/>
                          <a:ea typeface="標楷體" panose="03000509000000000000" pitchFamily="65" charset="-120"/>
                        </a:rPr>
                        <a:t>30</a:t>
                      </a:r>
                      <a:r>
                        <a:rPr lang="zh-TW" sz="1400" b="0" kern="0" spc="75" dirty="0" smtClean="0">
                          <a:effectLst/>
                          <a:latin typeface="Times New Roman" panose="02020603050405020304" pitchFamily="18" charset="0"/>
                          <a:ea typeface="標楷體" panose="03000509000000000000" pitchFamily="65" charset="-120"/>
                        </a:rPr>
                        <a:t>～</a:t>
                      </a:r>
                      <a:r>
                        <a:rPr lang="en-US" altLang="zh-TW" sz="1400" b="0" kern="0" spc="75" dirty="0" smtClean="0">
                          <a:effectLst/>
                          <a:latin typeface="Times New Roman" panose="02020603050405020304" pitchFamily="18" charset="0"/>
                          <a:ea typeface="標楷體" panose="03000509000000000000" pitchFamily="65" charset="-120"/>
                        </a:rPr>
                        <a:t>5</a:t>
                      </a:r>
                      <a:r>
                        <a:rPr lang="zh-TW" altLang="en-US" sz="1400" b="0" kern="0" spc="75" dirty="0" smtClean="0">
                          <a:effectLst/>
                          <a:latin typeface="Times New Roman" panose="02020603050405020304" pitchFamily="18" charset="0"/>
                          <a:ea typeface="標楷體" panose="03000509000000000000" pitchFamily="65" charset="-120"/>
                        </a:rPr>
                        <a:t>：</a:t>
                      </a:r>
                      <a:r>
                        <a:rPr lang="en-US" altLang="zh-TW" sz="1400" b="0" kern="0" spc="75" dirty="0" smtClean="0">
                          <a:effectLst/>
                          <a:latin typeface="Times New Roman" panose="02020603050405020304" pitchFamily="18" charset="0"/>
                          <a:ea typeface="標楷體" panose="03000509000000000000" pitchFamily="65" charset="-120"/>
                        </a:rPr>
                        <a:t>00</a:t>
                      </a:r>
                      <a:endParaRPr lang="zh-TW" sz="1400" b="0" kern="100" dirty="0">
                        <a:effectLst/>
                        <a:latin typeface="Times New Roman" panose="02020603050405020304" pitchFamily="18" charset="0"/>
                        <a:ea typeface="新細明體" panose="02020500000000000000" pitchFamily="18" charset="-120"/>
                      </a:endParaRPr>
                    </a:p>
                  </a:txBody>
                  <a:tcPr marL="32300" marR="3230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r>
              <a:tr h="974718">
                <a:tc rowSpan="2">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algn="ctr">
                        <a:lnSpc>
                          <a:spcPts val="1500"/>
                        </a:lnSpc>
                        <a:spcAft>
                          <a:spcPts val="0"/>
                        </a:spcAft>
                      </a:pPr>
                      <a:r>
                        <a:rPr lang="en-US" sz="1400" b="0" kern="100" dirty="0" smtClean="0">
                          <a:effectLst/>
                          <a:latin typeface="標楷體" panose="03000509000000000000" pitchFamily="65" charset="-120"/>
                          <a:ea typeface="新細明體" panose="02020500000000000000" pitchFamily="18" charset="-120"/>
                        </a:rPr>
                        <a:t>10</a:t>
                      </a:r>
                      <a:r>
                        <a:rPr lang="en-US" altLang="zh-TW" sz="1400" b="0" kern="100" dirty="0" smtClean="0">
                          <a:effectLst/>
                          <a:latin typeface="標楷體" panose="03000509000000000000" pitchFamily="65" charset="-120"/>
                          <a:ea typeface="新細明體" panose="02020500000000000000" pitchFamily="18" charset="-120"/>
                        </a:rPr>
                        <a:t>/</a:t>
                      </a:r>
                      <a:r>
                        <a:rPr lang="en-US" sz="1400" b="0" kern="100" dirty="0" smtClean="0">
                          <a:effectLst/>
                          <a:latin typeface="標楷體" panose="03000509000000000000" pitchFamily="65" charset="-120"/>
                          <a:ea typeface="新細明體" panose="02020500000000000000" pitchFamily="18" charset="-120"/>
                        </a:rPr>
                        <a:t>25</a:t>
                      </a:r>
                      <a:endParaRPr lang="zh-TW" sz="1400" b="0" kern="100" dirty="0">
                        <a:effectLst/>
                        <a:latin typeface="Times New Roman" panose="02020603050405020304" pitchFamily="18" charset="0"/>
                        <a:ea typeface="新細明體" panose="02020500000000000000" pitchFamily="18" charset="-120"/>
                      </a:endParaRPr>
                    </a:p>
                  </a:txBody>
                  <a:tcPr marL="32300" marR="3230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rowSpan="2">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algn="ctr">
                        <a:lnSpc>
                          <a:spcPts val="2000"/>
                        </a:lnSpc>
                        <a:spcBef>
                          <a:spcPts val="1200"/>
                        </a:spcBef>
                        <a:spcAft>
                          <a:spcPts val="0"/>
                        </a:spcAft>
                      </a:pPr>
                      <a:r>
                        <a:rPr lang="zh-TW" sz="1400" b="0" kern="100" dirty="0">
                          <a:effectLst/>
                          <a:latin typeface="Times New Roman" panose="02020603050405020304" pitchFamily="18" charset="0"/>
                          <a:ea typeface="標楷體" panose="03000509000000000000" pitchFamily="65" charset="-120"/>
                        </a:rPr>
                        <a:t>四</a:t>
                      </a:r>
                      <a:endParaRPr lang="zh-TW" sz="1400" b="0" kern="100" dirty="0">
                        <a:effectLst/>
                        <a:latin typeface="Times New Roman" panose="02020603050405020304" pitchFamily="18" charset="0"/>
                        <a:ea typeface="新細明體" panose="02020500000000000000" pitchFamily="18" charset="-120"/>
                      </a:endParaRPr>
                    </a:p>
                  </a:txBody>
                  <a:tcPr marL="32300" marR="3230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algn="ctr">
                        <a:lnSpc>
                          <a:spcPts val="1500"/>
                        </a:lnSpc>
                        <a:spcBef>
                          <a:spcPts val="600"/>
                        </a:spcBef>
                        <a:spcAft>
                          <a:spcPts val="0"/>
                        </a:spcAft>
                      </a:pPr>
                      <a:r>
                        <a:rPr lang="en-US" sz="1400" b="0" kern="100">
                          <a:effectLst/>
                          <a:latin typeface="標楷體" panose="03000509000000000000" pitchFamily="65" charset="-120"/>
                          <a:ea typeface="新細明體" panose="02020500000000000000" pitchFamily="18" charset="-120"/>
                        </a:rPr>
                        <a:t> </a:t>
                      </a:r>
                      <a:endParaRPr lang="zh-TW" sz="1400" b="0" kern="100">
                        <a:effectLst/>
                        <a:latin typeface="Times New Roman" panose="02020603050405020304" pitchFamily="18" charset="0"/>
                        <a:ea typeface="新細明體" panose="02020500000000000000" pitchFamily="18" charset="-120"/>
                      </a:endParaRPr>
                    </a:p>
                  </a:txBody>
                  <a:tcPr marL="32300" marR="3230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gridSpan="2">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algn="just">
                        <a:lnSpc>
                          <a:spcPts val="1500"/>
                        </a:lnSpc>
                        <a:spcAft>
                          <a:spcPts val="0"/>
                        </a:spcAft>
                      </a:pPr>
                      <a:r>
                        <a:rPr lang="zh-TW" sz="1400" b="0" kern="100" dirty="0">
                          <a:effectLst/>
                          <a:latin typeface="Times New Roman" panose="02020603050405020304" pitchFamily="18" charset="0"/>
                          <a:ea typeface="標楷體" panose="03000509000000000000" pitchFamily="65" charset="-120"/>
                        </a:rPr>
                        <a:t>一、</a:t>
                      </a:r>
                      <a:r>
                        <a:rPr lang="zh-TW" sz="1400" b="0" kern="0" spc="750" dirty="0">
                          <a:effectLst/>
                          <a:latin typeface="Times New Roman" panose="02020603050405020304" pitchFamily="18" charset="0"/>
                          <a:ea typeface="標楷體" panose="03000509000000000000" pitchFamily="65" charset="-120"/>
                        </a:rPr>
                        <a:t>議員報到</a:t>
                      </a:r>
                      <a:endParaRPr lang="zh-TW" sz="1400" b="0" kern="100" dirty="0">
                        <a:effectLst/>
                        <a:latin typeface="Times New Roman" panose="02020603050405020304" pitchFamily="18" charset="0"/>
                        <a:ea typeface="新細明體" panose="02020500000000000000" pitchFamily="18" charset="-120"/>
                      </a:endParaRPr>
                    </a:p>
                    <a:p>
                      <a:pPr algn="just">
                        <a:lnSpc>
                          <a:spcPts val="1500"/>
                        </a:lnSpc>
                        <a:spcAft>
                          <a:spcPts val="0"/>
                        </a:spcAft>
                      </a:pPr>
                      <a:r>
                        <a:rPr lang="zh-TW" sz="1400" b="0" kern="100" dirty="0">
                          <a:effectLst/>
                          <a:latin typeface="Times New Roman" panose="02020603050405020304" pitchFamily="18" charset="0"/>
                          <a:ea typeface="標楷體" panose="03000509000000000000" pitchFamily="65" charset="-120"/>
                        </a:rPr>
                        <a:t>二、</a:t>
                      </a:r>
                      <a:r>
                        <a:rPr lang="zh-TW" sz="1400" b="0" kern="0" spc="750" dirty="0">
                          <a:effectLst/>
                          <a:latin typeface="Times New Roman" panose="02020603050405020304" pitchFamily="18" charset="0"/>
                          <a:ea typeface="標楷體" panose="03000509000000000000" pitchFamily="65" charset="-120"/>
                        </a:rPr>
                        <a:t>開幕典禮</a:t>
                      </a:r>
                      <a:endParaRPr lang="zh-TW" sz="1400" b="0" kern="100" dirty="0">
                        <a:effectLst/>
                        <a:latin typeface="Times New Roman" panose="02020603050405020304" pitchFamily="18" charset="0"/>
                        <a:ea typeface="新細明體" panose="02020500000000000000" pitchFamily="18" charset="-120"/>
                      </a:endParaRPr>
                    </a:p>
                    <a:p>
                      <a:pPr algn="just">
                        <a:lnSpc>
                          <a:spcPts val="1500"/>
                        </a:lnSpc>
                        <a:spcAft>
                          <a:spcPts val="0"/>
                        </a:spcAft>
                      </a:pPr>
                      <a:r>
                        <a:rPr lang="zh-TW" sz="1400" b="0" kern="100" dirty="0">
                          <a:effectLst/>
                          <a:latin typeface="Times New Roman" panose="02020603050405020304" pitchFamily="18" charset="0"/>
                          <a:ea typeface="標楷體" panose="03000509000000000000" pitchFamily="65" charset="-120"/>
                        </a:rPr>
                        <a:t>三、</a:t>
                      </a:r>
                      <a:r>
                        <a:rPr lang="zh-TW" sz="1400" b="0" kern="0" spc="750" dirty="0">
                          <a:effectLst/>
                          <a:latin typeface="Times New Roman" panose="02020603050405020304" pitchFamily="18" charset="0"/>
                          <a:ea typeface="標楷體" panose="03000509000000000000" pitchFamily="65" charset="-120"/>
                        </a:rPr>
                        <a:t>預備會議</a:t>
                      </a:r>
                      <a:endParaRPr lang="zh-TW" sz="1400" b="0" kern="100" dirty="0">
                        <a:effectLst/>
                        <a:latin typeface="Times New Roman" panose="02020603050405020304" pitchFamily="18" charset="0"/>
                        <a:ea typeface="新細明體" panose="02020500000000000000" pitchFamily="18" charset="-120"/>
                      </a:endParaRPr>
                    </a:p>
                  </a:txBody>
                  <a:tcPr marL="32300" marR="3230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zh-TW" altLang="en-US"/>
                    </a:p>
                  </a:txBody>
                  <a:tcPr/>
                </a:tc>
              </a:tr>
              <a:tr h="335127">
                <a:tc vMerge="1">
                  <a:txBody>
                    <a:bodyPr/>
                    <a:lstStyle/>
                    <a:p>
                      <a:endParaRPr lang="zh-TW" altLang="en-US"/>
                    </a:p>
                  </a:txBody>
                  <a:tcPr/>
                </a:tc>
                <a:tc vMerge="1">
                  <a:txBody>
                    <a:bodyPr/>
                    <a:lstStyle/>
                    <a:p>
                      <a:endParaRPr lang="zh-TW" altLang="en-US"/>
                    </a:p>
                  </a:txBody>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algn="ctr">
                        <a:lnSpc>
                          <a:spcPts val="1500"/>
                        </a:lnSpc>
                        <a:spcBef>
                          <a:spcPts val="600"/>
                        </a:spcBef>
                        <a:spcAft>
                          <a:spcPts val="0"/>
                        </a:spcAft>
                      </a:pPr>
                      <a:r>
                        <a:rPr lang="en-US" sz="1400" b="0" kern="100">
                          <a:effectLst/>
                          <a:latin typeface="標楷體" panose="03000509000000000000" pitchFamily="65" charset="-120"/>
                          <a:ea typeface="新細明體" panose="02020500000000000000" pitchFamily="18" charset="-120"/>
                        </a:rPr>
                        <a:t>1</a:t>
                      </a:r>
                      <a:endParaRPr lang="zh-TW" sz="1400" b="0" kern="100">
                        <a:effectLst/>
                        <a:latin typeface="Times New Roman" panose="02020603050405020304" pitchFamily="18" charset="0"/>
                        <a:ea typeface="新細明體" panose="02020500000000000000" pitchFamily="18" charset="-120"/>
                      </a:endParaRPr>
                    </a:p>
                  </a:txBody>
                  <a:tcPr marL="32300" marR="3230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gridSpan="2">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algn="just">
                        <a:lnSpc>
                          <a:spcPts val="1500"/>
                        </a:lnSpc>
                        <a:spcAft>
                          <a:spcPts val="0"/>
                        </a:spcAft>
                      </a:pPr>
                      <a:r>
                        <a:rPr lang="zh-TW" sz="1400" b="0" kern="100" dirty="0">
                          <a:effectLst/>
                          <a:latin typeface="Times New Roman" panose="02020603050405020304" pitchFamily="18" charset="0"/>
                          <a:ea typeface="標楷體" panose="03000509000000000000" pitchFamily="65" charset="-120"/>
                        </a:rPr>
                        <a:t>第</a:t>
                      </a:r>
                      <a:r>
                        <a:rPr lang="en-US" sz="1400" b="0" kern="100" dirty="0">
                          <a:effectLst/>
                          <a:latin typeface="Times New Roman" panose="02020603050405020304" pitchFamily="18" charset="0"/>
                          <a:ea typeface="標楷體" panose="03000509000000000000" pitchFamily="65" charset="-120"/>
                        </a:rPr>
                        <a:t>  </a:t>
                      </a:r>
                      <a:r>
                        <a:rPr lang="zh-TW" sz="1400" b="0" kern="100" dirty="0">
                          <a:effectLst/>
                          <a:latin typeface="Times New Roman" panose="02020603050405020304" pitchFamily="18" charset="0"/>
                          <a:ea typeface="標楷體" panose="03000509000000000000" pitchFamily="65" charset="-120"/>
                        </a:rPr>
                        <a:t>一</a:t>
                      </a:r>
                      <a:r>
                        <a:rPr lang="en-US" sz="1400" b="0" kern="100" dirty="0">
                          <a:effectLst/>
                          <a:latin typeface="Times New Roman" panose="02020603050405020304" pitchFamily="18" charset="0"/>
                          <a:ea typeface="標楷體" panose="03000509000000000000" pitchFamily="65" charset="-120"/>
                        </a:rPr>
                        <a:t>  </a:t>
                      </a:r>
                      <a:r>
                        <a:rPr lang="zh-TW" sz="1400" b="0" kern="100" dirty="0">
                          <a:effectLst/>
                          <a:latin typeface="Times New Roman" panose="02020603050405020304" pitchFamily="18" charset="0"/>
                          <a:ea typeface="標楷體" panose="03000509000000000000" pitchFamily="65" charset="-120"/>
                        </a:rPr>
                        <a:t>次</a:t>
                      </a:r>
                      <a:r>
                        <a:rPr lang="en-US" sz="1400" b="0" kern="100" dirty="0">
                          <a:effectLst/>
                          <a:latin typeface="Times New Roman" panose="02020603050405020304" pitchFamily="18" charset="0"/>
                          <a:ea typeface="標楷體" panose="03000509000000000000" pitchFamily="65" charset="-120"/>
                        </a:rPr>
                        <a:t>  </a:t>
                      </a:r>
                      <a:r>
                        <a:rPr lang="zh-TW" sz="1400" b="0" kern="100" dirty="0">
                          <a:effectLst/>
                          <a:latin typeface="Times New Roman" panose="02020603050405020304" pitchFamily="18" charset="0"/>
                          <a:ea typeface="標楷體" panose="03000509000000000000" pitchFamily="65" charset="-120"/>
                        </a:rPr>
                        <a:t>會</a:t>
                      </a:r>
                      <a:r>
                        <a:rPr lang="en-US" sz="1400" b="0" kern="100" dirty="0">
                          <a:effectLst/>
                          <a:latin typeface="Times New Roman" panose="02020603050405020304" pitchFamily="18" charset="0"/>
                          <a:ea typeface="標楷體" panose="03000509000000000000" pitchFamily="65" charset="-120"/>
                        </a:rPr>
                        <a:t>  </a:t>
                      </a:r>
                      <a:r>
                        <a:rPr lang="zh-TW" sz="1400" b="0" kern="100" dirty="0">
                          <a:effectLst/>
                          <a:latin typeface="Times New Roman" panose="02020603050405020304" pitchFamily="18" charset="0"/>
                          <a:ea typeface="標楷體" panose="03000509000000000000" pitchFamily="65" charset="-120"/>
                        </a:rPr>
                        <a:t>議</a:t>
                      </a:r>
                      <a:r>
                        <a:rPr lang="en-US" sz="1400" b="0" kern="100" dirty="0">
                          <a:effectLst/>
                          <a:latin typeface="Times New Roman" panose="02020603050405020304" pitchFamily="18" charset="0"/>
                          <a:ea typeface="標楷體" panose="03000509000000000000" pitchFamily="65" charset="-120"/>
                        </a:rPr>
                        <a:t>  </a:t>
                      </a:r>
                      <a:endParaRPr lang="zh-TW" sz="1400" b="0" kern="100" dirty="0">
                        <a:effectLst/>
                        <a:latin typeface="Times New Roman" panose="02020603050405020304" pitchFamily="18" charset="0"/>
                        <a:ea typeface="新細明體" panose="02020500000000000000" pitchFamily="18" charset="-120"/>
                      </a:endParaRPr>
                    </a:p>
                  </a:txBody>
                  <a:tcPr marL="32300" marR="3230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zh-TW" altLang="en-US"/>
                    </a:p>
                  </a:txBody>
                  <a:tcPr/>
                </a:tc>
              </a:tr>
              <a:tr h="1076989">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algn="ctr">
                        <a:lnSpc>
                          <a:spcPts val="2000"/>
                        </a:lnSpc>
                        <a:spcBef>
                          <a:spcPts val="600"/>
                        </a:spcBef>
                        <a:spcAft>
                          <a:spcPts val="0"/>
                        </a:spcAft>
                      </a:pPr>
                      <a:r>
                        <a:rPr lang="en-US" sz="1400" b="0" kern="100" dirty="0" smtClean="0">
                          <a:effectLst/>
                          <a:latin typeface="標楷體" panose="03000509000000000000" pitchFamily="65" charset="-120"/>
                          <a:ea typeface="新細明體" panose="02020500000000000000" pitchFamily="18" charset="-120"/>
                        </a:rPr>
                        <a:t>10</a:t>
                      </a:r>
                      <a:r>
                        <a:rPr lang="en-US" altLang="zh-TW" sz="1400" b="0" kern="100" dirty="0" smtClean="0">
                          <a:effectLst/>
                          <a:latin typeface="標楷體" panose="03000509000000000000" pitchFamily="65" charset="-120"/>
                          <a:ea typeface="新細明體" panose="02020500000000000000" pitchFamily="18" charset="-120"/>
                        </a:rPr>
                        <a:t>/</a:t>
                      </a:r>
                      <a:r>
                        <a:rPr lang="en-US" sz="1400" b="0" kern="100" dirty="0" smtClean="0">
                          <a:effectLst/>
                          <a:latin typeface="標楷體" panose="03000509000000000000" pitchFamily="65" charset="-120"/>
                          <a:ea typeface="新細明體" panose="02020500000000000000" pitchFamily="18" charset="-120"/>
                        </a:rPr>
                        <a:t>26</a:t>
                      </a:r>
                      <a:endParaRPr lang="zh-TW" sz="1400" b="0" kern="100" dirty="0">
                        <a:effectLst/>
                        <a:latin typeface="Times New Roman" panose="02020603050405020304" pitchFamily="18" charset="0"/>
                        <a:ea typeface="新細明體" panose="02020500000000000000" pitchFamily="18" charset="-120"/>
                      </a:endParaRPr>
                    </a:p>
                  </a:txBody>
                  <a:tcPr marL="32300" marR="3230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algn="ctr">
                        <a:lnSpc>
                          <a:spcPts val="2000"/>
                        </a:lnSpc>
                        <a:spcBef>
                          <a:spcPts val="1200"/>
                        </a:spcBef>
                        <a:spcAft>
                          <a:spcPts val="0"/>
                        </a:spcAft>
                      </a:pPr>
                      <a:r>
                        <a:rPr lang="zh-TW" sz="1400" b="0" kern="100">
                          <a:effectLst/>
                          <a:latin typeface="Times New Roman" panose="02020603050405020304" pitchFamily="18" charset="0"/>
                          <a:ea typeface="標楷體" panose="03000509000000000000" pitchFamily="65" charset="-120"/>
                        </a:rPr>
                        <a:t>五</a:t>
                      </a:r>
                      <a:endParaRPr lang="zh-TW" sz="1400" b="0" kern="100">
                        <a:effectLst/>
                        <a:latin typeface="Times New Roman" panose="02020603050405020304" pitchFamily="18" charset="0"/>
                        <a:ea typeface="新細明體" panose="02020500000000000000" pitchFamily="18" charset="-120"/>
                      </a:endParaRPr>
                    </a:p>
                  </a:txBody>
                  <a:tcPr marL="32300" marR="3230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algn="ctr">
                        <a:lnSpc>
                          <a:spcPts val="2000"/>
                        </a:lnSpc>
                        <a:spcBef>
                          <a:spcPts val="600"/>
                        </a:spcBef>
                        <a:spcAft>
                          <a:spcPts val="0"/>
                        </a:spcAft>
                      </a:pPr>
                      <a:r>
                        <a:rPr lang="en-US" sz="1400" b="0" kern="100">
                          <a:effectLst/>
                          <a:latin typeface="標楷體" panose="03000509000000000000" pitchFamily="65" charset="-120"/>
                          <a:ea typeface="新細明體" panose="02020500000000000000" pitchFamily="18" charset="-120"/>
                        </a:rPr>
                        <a:t>2</a:t>
                      </a:r>
                      <a:endParaRPr lang="zh-TW" sz="1400" b="0" kern="100">
                        <a:effectLst/>
                        <a:latin typeface="Times New Roman" panose="02020603050405020304" pitchFamily="18" charset="0"/>
                        <a:ea typeface="新細明體" panose="02020500000000000000" pitchFamily="18" charset="-120"/>
                      </a:endParaRPr>
                    </a:p>
                  </a:txBody>
                  <a:tcPr marL="32300" marR="3230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346075" indent="-346075" algn="dist">
                        <a:lnSpc>
                          <a:spcPts val="1500"/>
                        </a:lnSpc>
                        <a:spcBef>
                          <a:spcPts val="250"/>
                        </a:spcBef>
                        <a:spcAft>
                          <a:spcPts val="0"/>
                        </a:spcAft>
                      </a:pPr>
                      <a:r>
                        <a:rPr lang="zh-TW" sz="1400" b="0" kern="100" spc="-120" dirty="0">
                          <a:effectLst/>
                          <a:latin typeface="Times New Roman" panose="02020603050405020304" pitchFamily="18" charset="0"/>
                          <a:ea typeface="標楷體" panose="03000509000000000000" pitchFamily="65" charset="-120"/>
                        </a:rPr>
                        <a:t>市政討論</a:t>
                      </a:r>
                      <a:endParaRPr lang="zh-TW" sz="1400" b="0" kern="100" dirty="0">
                        <a:effectLst/>
                        <a:latin typeface="Times New Roman" panose="02020603050405020304" pitchFamily="18" charset="0"/>
                        <a:ea typeface="新細明體" panose="02020500000000000000" pitchFamily="18" charset="-120"/>
                      </a:endParaRPr>
                    </a:p>
                  </a:txBody>
                  <a:tcPr marL="32300" marR="3230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algn="l">
                        <a:lnSpc>
                          <a:spcPts val="2000"/>
                        </a:lnSpc>
                        <a:spcBef>
                          <a:spcPts val="250"/>
                        </a:spcBef>
                        <a:spcAft>
                          <a:spcPts val="0"/>
                        </a:spcAft>
                      </a:pPr>
                      <a:r>
                        <a:rPr lang="zh-TW" sz="1400" b="0" kern="100" spc="-120" dirty="0">
                          <a:effectLst/>
                          <a:latin typeface="Times New Roman" panose="02020603050405020304" pitchFamily="18" charset="0"/>
                          <a:ea typeface="標楷體" panose="03000509000000000000" pitchFamily="65" charset="-120"/>
                        </a:rPr>
                        <a:t>小組</a:t>
                      </a:r>
                      <a:r>
                        <a:rPr lang="zh-TW" sz="1400" b="0" kern="100" spc="-120" dirty="0" smtClean="0">
                          <a:effectLst/>
                          <a:latin typeface="Times New Roman" panose="02020603050405020304" pitchFamily="18" charset="0"/>
                          <a:ea typeface="標楷體" panose="03000509000000000000" pitchFamily="65" charset="-120"/>
                        </a:rPr>
                        <a:t>活動</a:t>
                      </a:r>
                      <a:endParaRPr lang="en-US" altLang="zh-TW" sz="1400" b="0" kern="100" spc="-120" dirty="0" smtClean="0">
                        <a:effectLst/>
                        <a:latin typeface="Times New Roman" panose="02020603050405020304" pitchFamily="18" charset="0"/>
                        <a:ea typeface="標楷體" panose="03000509000000000000" pitchFamily="65" charset="-120"/>
                      </a:endParaRPr>
                    </a:p>
                    <a:p>
                      <a:pPr algn="l">
                        <a:lnSpc>
                          <a:spcPts val="2000"/>
                        </a:lnSpc>
                        <a:spcBef>
                          <a:spcPts val="250"/>
                        </a:spcBef>
                        <a:spcAft>
                          <a:spcPts val="0"/>
                        </a:spcAft>
                      </a:pPr>
                      <a:r>
                        <a:rPr lang="zh-TW" altLang="en-US" sz="1400" b="0" kern="100" spc="-120" dirty="0" smtClean="0">
                          <a:effectLst/>
                          <a:latin typeface="Times New Roman" panose="02020603050405020304" pitchFamily="18" charset="0"/>
                          <a:ea typeface="標楷體" panose="03000509000000000000" pitchFamily="65" charset="-120"/>
                        </a:rPr>
                        <a:t>（</a:t>
                      </a:r>
                      <a:r>
                        <a:rPr lang="zh-TW" sz="1400" b="0" kern="100" spc="-120" dirty="0" smtClean="0">
                          <a:effectLst/>
                          <a:latin typeface="Times New Roman" panose="02020603050405020304" pitchFamily="18" charset="0"/>
                          <a:ea typeface="標楷體" panose="03000509000000000000" pitchFamily="65" charset="-120"/>
                        </a:rPr>
                        <a:t>蒐集</a:t>
                      </a:r>
                      <a:r>
                        <a:rPr lang="zh-TW" sz="1400" b="0" kern="100" spc="-120" dirty="0">
                          <a:effectLst/>
                          <a:latin typeface="Times New Roman" panose="02020603050405020304" pitchFamily="18" charset="0"/>
                          <a:ea typeface="標楷體" panose="03000509000000000000" pitchFamily="65" charset="-120"/>
                        </a:rPr>
                        <a:t>資料、</a:t>
                      </a:r>
                      <a:r>
                        <a:rPr lang="zh-TW" sz="1400" b="0" kern="100" spc="-120" dirty="0">
                          <a:solidFill>
                            <a:schemeClr val="tx1"/>
                          </a:solidFill>
                          <a:effectLst/>
                          <a:latin typeface="Times New Roman" panose="02020603050405020304" pitchFamily="18" charset="0"/>
                          <a:ea typeface="標楷體" panose="03000509000000000000" pitchFamily="65" charset="-120"/>
                        </a:rPr>
                        <a:t>現場會勘、建設考察</a:t>
                      </a:r>
                      <a:r>
                        <a:rPr lang="zh-TW" sz="1400" b="0" kern="100" spc="-120" dirty="0" smtClean="0">
                          <a:effectLst/>
                          <a:latin typeface="Times New Roman" panose="02020603050405020304" pitchFamily="18" charset="0"/>
                          <a:ea typeface="標楷體" panose="03000509000000000000" pitchFamily="65" charset="-120"/>
                        </a:rPr>
                        <a:t>等</a:t>
                      </a:r>
                      <a:r>
                        <a:rPr lang="zh-TW" altLang="en-US" sz="1400" b="0" kern="100" spc="-120" dirty="0" smtClean="0">
                          <a:effectLst/>
                          <a:latin typeface="Times New Roman" panose="02020603050405020304" pitchFamily="18" charset="0"/>
                          <a:ea typeface="標楷體" panose="03000509000000000000" pitchFamily="65" charset="-120"/>
                        </a:rPr>
                        <a:t>）</a:t>
                      </a:r>
                      <a:endParaRPr lang="zh-TW" sz="1400" b="0" kern="100" dirty="0">
                        <a:effectLst/>
                        <a:latin typeface="Times New Roman" panose="02020603050405020304" pitchFamily="18" charset="0"/>
                        <a:ea typeface="新細明體" panose="02020500000000000000" pitchFamily="18" charset="-120"/>
                      </a:endParaRPr>
                    </a:p>
                  </a:txBody>
                  <a:tcPr marL="32300" marR="3230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r>
              <a:tr h="433206">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algn="ctr">
                        <a:lnSpc>
                          <a:spcPts val="2000"/>
                        </a:lnSpc>
                        <a:spcBef>
                          <a:spcPts val="600"/>
                        </a:spcBef>
                        <a:spcAft>
                          <a:spcPts val="0"/>
                        </a:spcAft>
                      </a:pPr>
                      <a:r>
                        <a:rPr lang="en-US" sz="1400" b="0" kern="100" dirty="0" smtClean="0">
                          <a:effectLst/>
                          <a:latin typeface="標楷體" panose="03000509000000000000" pitchFamily="65" charset="-120"/>
                          <a:ea typeface="新細明體" panose="02020500000000000000" pitchFamily="18" charset="-120"/>
                        </a:rPr>
                        <a:t>10</a:t>
                      </a:r>
                      <a:r>
                        <a:rPr lang="en-US" altLang="zh-TW" sz="1400" b="0" kern="100" dirty="0" smtClean="0">
                          <a:effectLst/>
                          <a:latin typeface="標楷體" panose="03000509000000000000" pitchFamily="65" charset="-120"/>
                          <a:ea typeface="新細明體" panose="02020500000000000000" pitchFamily="18" charset="-120"/>
                        </a:rPr>
                        <a:t>/</a:t>
                      </a:r>
                      <a:r>
                        <a:rPr lang="en-US" sz="1400" b="0" kern="100" dirty="0" smtClean="0">
                          <a:effectLst/>
                          <a:latin typeface="標楷體" panose="03000509000000000000" pitchFamily="65" charset="-120"/>
                          <a:ea typeface="新細明體" panose="02020500000000000000" pitchFamily="18" charset="-120"/>
                        </a:rPr>
                        <a:t>27</a:t>
                      </a:r>
                      <a:endParaRPr lang="zh-TW" sz="1400" b="0" kern="100" dirty="0">
                        <a:effectLst/>
                        <a:latin typeface="Times New Roman" panose="02020603050405020304" pitchFamily="18" charset="0"/>
                        <a:ea typeface="新細明體" panose="02020500000000000000" pitchFamily="18" charset="-120"/>
                      </a:endParaRPr>
                    </a:p>
                  </a:txBody>
                  <a:tcPr marL="32300" marR="3230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pattFill prst="pct20">
                      <a:fgClr>
                        <a:srgbClr val="FFFFFF"/>
                      </a:fgClr>
                      <a:bgClr>
                        <a:srgbClr val="DFDFDF"/>
                      </a:bgClr>
                    </a:patt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algn="ctr">
                        <a:lnSpc>
                          <a:spcPts val="2000"/>
                        </a:lnSpc>
                        <a:spcBef>
                          <a:spcPts val="600"/>
                        </a:spcBef>
                        <a:spcAft>
                          <a:spcPts val="0"/>
                        </a:spcAft>
                      </a:pPr>
                      <a:r>
                        <a:rPr lang="zh-TW" sz="1400" b="0" kern="100" dirty="0">
                          <a:effectLst/>
                          <a:latin typeface="Times New Roman" panose="02020603050405020304" pitchFamily="18" charset="0"/>
                          <a:ea typeface="標楷體" panose="03000509000000000000" pitchFamily="65" charset="-120"/>
                        </a:rPr>
                        <a:t>六</a:t>
                      </a:r>
                      <a:endParaRPr lang="zh-TW" sz="1400" b="0" kern="100" dirty="0">
                        <a:effectLst/>
                        <a:latin typeface="Times New Roman" panose="02020603050405020304" pitchFamily="18" charset="0"/>
                        <a:ea typeface="新細明體" panose="02020500000000000000" pitchFamily="18" charset="-120"/>
                      </a:endParaRPr>
                    </a:p>
                  </a:txBody>
                  <a:tcPr marL="32300" marR="3230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pattFill prst="pct20">
                      <a:fgClr>
                        <a:srgbClr val="FFFFFF"/>
                      </a:fgClr>
                      <a:bgClr>
                        <a:srgbClr val="DFDFDF"/>
                      </a:bgClr>
                    </a:patt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algn="ctr">
                        <a:lnSpc>
                          <a:spcPts val="2000"/>
                        </a:lnSpc>
                        <a:spcBef>
                          <a:spcPts val="600"/>
                        </a:spcBef>
                        <a:spcAft>
                          <a:spcPts val="0"/>
                        </a:spcAft>
                      </a:pPr>
                      <a:r>
                        <a:rPr lang="en-US" sz="1400" b="0" kern="100" dirty="0">
                          <a:effectLst/>
                          <a:latin typeface="標楷體" panose="03000509000000000000" pitchFamily="65" charset="-120"/>
                          <a:ea typeface="新細明體" panose="02020500000000000000" pitchFamily="18" charset="-120"/>
                        </a:rPr>
                        <a:t> </a:t>
                      </a:r>
                      <a:endParaRPr lang="zh-TW" sz="1400" b="0" kern="100" dirty="0">
                        <a:effectLst/>
                        <a:latin typeface="Times New Roman" panose="02020603050405020304" pitchFamily="18" charset="0"/>
                        <a:ea typeface="新細明體" panose="02020500000000000000" pitchFamily="18" charset="-120"/>
                      </a:endParaRPr>
                    </a:p>
                  </a:txBody>
                  <a:tcPr marL="32300" marR="3230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pattFill prst="pct20">
                      <a:fgClr>
                        <a:srgbClr val="FFFFFF"/>
                      </a:fgClr>
                      <a:bgClr>
                        <a:srgbClr val="DFDFDF"/>
                      </a:bgClr>
                    </a:pattFill>
                  </a:tcPr>
                </a:tc>
                <a:tc gridSpan="2">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algn="ctr">
                        <a:lnSpc>
                          <a:spcPts val="2000"/>
                        </a:lnSpc>
                        <a:spcBef>
                          <a:spcPts val="250"/>
                        </a:spcBef>
                        <a:spcAft>
                          <a:spcPts val="0"/>
                        </a:spcAft>
                      </a:pPr>
                      <a:r>
                        <a:rPr lang="zh-TW" sz="1400" b="0" kern="100" spc="-120" dirty="0">
                          <a:effectLst/>
                          <a:latin typeface="Times New Roman" panose="02020603050405020304" pitchFamily="18" charset="0"/>
                          <a:ea typeface="標楷體" panose="03000509000000000000" pitchFamily="65" charset="-120"/>
                        </a:rPr>
                        <a:t>例假日</a:t>
                      </a:r>
                      <a:endParaRPr lang="zh-TW" sz="1400" b="0" kern="100" dirty="0">
                        <a:effectLst/>
                        <a:latin typeface="Times New Roman" panose="02020603050405020304" pitchFamily="18" charset="0"/>
                        <a:ea typeface="新細明體" panose="02020500000000000000" pitchFamily="18" charset="-120"/>
                      </a:endParaRPr>
                    </a:p>
                  </a:txBody>
                  <a:tcPr marL="32300" marR="3230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pattFill prst="pct20">
                      <a:fgClr>
                        <a:srgbClr val="FFFFFF"/>
                      </a:fgClr>
                      <a:bgClr>
                        <a:srgbClr val="DFDFDF"/>
                      </a:bgClr>
                    </a:pattFill>
                  </a:tcPr>
                </a:tc>
                <a:tc hMerge="1">
                  <a:txBody>
                    <a:bodyPr/>
                    <a:lstStyle/>
                    <a:p>
                      <a:endParaRPr lang="zh-TW" altLang="en-US"/>
                    </a:p>
                  </a:txBody>
                  <a:tcPr/>
                </a:tc>
              </a:tr>
              <a:tr h="433206">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algn="ctr">
                        <a:lnSpc>
                          <a:spcPts val="2000"/>
                        </a:lnSpc>
                        <a:spcBef>
                          <a:spcPts val="1200"/>
                        </a:spcBef>
                        <a:spcAft>
                          <a:spcPts val="0"/>
                        </a:spcAft>
                      </a:pPr>
                      <a:r>
                        <a:rPr lang="en-US" sz="1400" b="0" kern="100" dirty="0" smtClean="0">
                          <a:effectLst/>
                          <a:latin typeface="標楷體" panose="03000509000000000000" pitchFamily="65" charset="-120"/>
                          <a:ea typeface="新細明體" panose="02020500000000000000" pitchFamily="18" charset="-120"/>
                        </a:rPr>
                        <a:t>10</a:t>
                      </a:r>
                      <a:r>
                        <a:rPr lang="en-US" altLang="zh-TW" sz="1400" b="0" kern="100" dirty="0" smtClean="0">
                          <a:effectLst/>
                          <a:latin typeface="標楷體" panose="03000509000000000000" pitchFamily="65" charset="-120"/>
                          <a:ea typeface="新細明體" panose="02020500000000000000" pitchFamily="18" charset="-120"/>
                        </a:rPr>
                        <a:t>/</a:t>
                      </a:r>
                      <a:r>
                        <a:rPr lang="en-US" sz="1400" b="0" kern="100" dirty="0" smtClean="0">
                          <a:effectLst/>
                          <a:latin typeface="標楷體" panose="03000509000000000000" pitchFamily="65" charset="-120"/>
                          <a:ea typeface="新細明體" panose="02020500000000000000" pitchFamily="18" charset="-120"/>
                        </a:rPr>
                        <a:t>28</a:t>
                      </a:r>
                      <a:endParaRPr lang="zh-TW" sz="1400" b="0" kern="100" dirty="0">
                        <a:effectLst/>
                        <a:latin typeface="Times New Roman" panose="02020603050405020304" pitchFamily="18" charset="0"/>
                        <a:ea typeface="新細明體" panose="02020500000000000000" pitchFamily="18" charset="-120"/>
                      </a:endParaRPr>
                    </a:p>
                  </a:txBody>
                  <a:tcPr marL="32300" marR="3230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pattFill prst="pct20">
                      <a:fgClr>
                        <a:srgbClr val="FFFFFF"/>
                      </a:fgClr>
                      <a:bgClr>
                        <a:srgbClr val="DFDFDF"/>
                      </a:bgClr>
                    </a:patt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algn="ctr">
                        <a:lnSpc>
                          <a:spcPts val="2000"/>
                        </a:lnSpc>
                        <a:spcBef>
                          <a:spcPts val="1200"/>
                        </a:spcBef>
                        <a:spcAft>
                          <a:spcPts val="0"/>
                        </a:spcAft>
                      </a:pPr>
                      <a:r>
                        <a:rPr lang="zh-TW" sz="1400" b="0" kern="100">
                          <a:effectLst/>
                          <a:latin typeface="Times New Roman" panose="02020603050405020304" pitchFamily="18" charset="0"/>
                          <a:ea typeface="標楷體" panose="03000509000000000000" pitchFamily="65" charset="-120"/>
                        </a:rPr>
                        <a:t>日</a:t>
                      </a:r>
                      <a:endParaRPr lang="zh-TW" sz="1400" b="0" kern="100">
                        <a:effectLst/>
                        <a:latin typeface="Times New Roman" panose="02020603050405020304" pitchFamily="18" charset="0"/>
                        <a:ea typeface="新細明體" panose="02020500000000000000" pitchFamily="18" charset="-120"/>
                      </a:endParaRPr>
                    </a:p>
                  </a:txBody>
                  <a:tcPr marL="32300" marR="3230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pattFill prst="pct20">
                      <a:fgClr>
                        <a:srgbClr val="FFFFFF"/>
                      </a:fgClr>
                      <a:bgClr>
                        <a:srgbClr val="DFDFDF"/>
                      </a:bgClr>
                    </a:patt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algn="ctr">
                        <a:lnSpc>
                          <a:spcPts val="2000"/>
                        </a:lnSpc>
                        <a:spcBef>
                          <a:spcPts val="250"/>
                        </a:spcBef>
                        <a:spcAft>
                          <a:spcPts val="0"/>
                        </a:spcAft>
                      </a:pPr>
                      <a:r>
                        <a:rPr lang="en-US" sz="1400" b="0" kern="100" dirty="0">
                          <a:effectLst/>
                          <a:latin typeface="標楷體" panose="03000509000000000000" pitchFamily="65" charset="-120"/>
                          <a:ea typeface="新細明體" panose="02020500000000000000" pitchFamily="18" charset="-120"/>
                        </a:rPr>
                        <a:t> </a:t>
                      </a:r>
                      <a:endParaRPr lang="zh-TW" sz="1400" b="0" kern="100" dirty="0">
                        <a:effectLst/>
                        <a:latin typeface="Times New Roman" panose="02020603050405020304" pitchFamily="18" charset="0"/>
                        <a:ea typeface="新細明體" panose="02020500000000000000" pitchFamily="18" charset="-120"/>
                      </a:endParaRPr>
                    </a:p>
                  </a:txBody>
                  <a:tcPr marL="32300" marR="3230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pattFill prst="pct20">
                      <a:fgClr>
                        <a:srgbClr val="FFFFFF"/>
                      </a:fgClr>
                      <a:bgClr>
                        <a:srgbClr val="DFDFDF"/>
                      </a:bgClr>
                    </a:pattFill>
                  </a:tcPr>
                </a:tc>
                <a:tc gridSpan="2">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266700" indent="-266700" algn="ctr">
                        <a:lnSpc>
                          <a:spcPts val="2000"/>
                        </a:lnSpc>
                        <a:spcAft>
                          <a:spcPts val="0"/>
                        </a:spcAft>
                      </a:pPr>
                      <a:r>
                        <a:rPr lang="zh-TW" sz="1400" b="0" kern="100" spc="-100" dirty="0">
                          <a:effectLst/>
                          <a:latin typeface="Times New Roman" panose="02020603050405020304" pitchFamily="18" charset="0"/>
                          <a:ea typeface="標楷體" panose="03000509000000000000" pitchFamily="65" charset="-120"/>
                        </a:rPr>
                        <a:t>例假日</a:t>
                      </a:r>
                      <a:endParaRPr lang="zh-TW" sz="1400" b="0" kern="100" dirty="0">
                        <a:effectLst/>
                        <a:latin typeface="Times New Roman" panose="02020603050405020304" pitchFamily="18" charset="0"/>
                        <a:ea typeface="新細明體" panose="02020500000000000000" pitchFamily="18" charset="-120"/>
                      </a:endParaRPr>
                    </a:p>
                  </a:txBody>
                  <a:tcPr marL="32300" marR="3230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pattFill prst="pct20">
                      <a:fgClr>
                        <a:srgbClr val="FFFFFF"/>
                      </a:fgClr>
                      <a:bgClr>
                        <a:srgbClr val="DFDFDF"/>
                      </a:bgClr>
                    </a:pattFill>
                  </a:tcPr>
                </a:tc>
                <a:tc hMerge="1">
                  <a:txBody>
                    <a:bodyPr/>
                    <a:lstStyle/>
                    <a:p>
                      <a:endParaRPr lang="zh-TW" altLang="en-US"/>
                    </a:p>
                  </a:txBody>
                  <a:tcPr/>
                </a:tc>
              </a:tr>
              <a:tr h="1311091">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algn="ctr">
                        <a:lnSpc>
                          <a:spcPts val="2300"/>
                        </a:lnSpc>
                        <a:spcAft>
                          <a:spcPts val="0"/>
                        </a:spcAft>
                      </a:pPr>
                      <a:r>
                        <a:rPr lang="en-US" sz="1400" b="0" kern="100" dirty="0" smtClean="0">
                          <a:effectLst/>
                          <a:latin typeface="標楷體" panose="03000509000000000000" pitchFamily="65" charset="-120"/>
                          <a:ea typeface="新細明體" panose="02020500000000000000" pitchFamily="18" charset="-120"/>
                        </a:rPr>
                        <a:t>10</a:t>
                      </a:r>
                      <a:r>
                        <a:rPr lang="en-US" altLang="zh-TW" sz="1400" b="0" kern="100" dirty="0" smtClean="0">
                          <a:effectLst/>
                          <a:latin typeface="標楷體" panose="03000509000000000000" pitchFamily="65" charset="-120"/>
                          <a:ea typeface="新細明體" panose="02020500000000000000" pitchFamily="18" charset="-120"/>
                        </a:rPr>
                        <a:t>/</a:t>
                      </a:r>
                      <a:r>
                        <a:rPr lang="en-US" sz="1400" b="0" kern="100" dirty="0" smtClean="0">
                          <a:effectLst/>
                          <a:latin typeface="標楷體" panose="03000509000000000000" pitchFamily="65" charset="-120"/>
                          <a:ea typeface="新細明體" panose="02020500000000000000" pitchFamily="18" charset="-120"/>
                        </a:rPr>
                        <a:t>29</a:t>
                      </a:r>
                      <a:endParaRPr lang="zh-TW" sz="1400" b="0" kern="100" dirty="0">
                        <a:effectLst/>
                        <a:latin typeface="Times New Roman" panose="02020603050405020304" pitchFamily="18" charset="0"/>
                        <a:ea typeface="新細明體" panose="02020500000000000000" pitchFamily="18" charset="-120"/>
                      </a:endParaRPr>
                    </a:p>
                  </a:txBody>
                  <a:tcPr marL="32300" marR="3230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algn="ctr">
                        <a:lnSpc>
                          <a:spcPts val="2300"/>
                        </a:lnSpc>
                        <a:spcAft>
                          <a:spcPts val="0"/>
                        </a:spcAft>
                      </a:pPr>
                      <a:r>
                        <a:rPr lang="zh-TW" sz="1400" b="0" kern="100">
                          <a:effectLst/>
                          <a:latin typeface="Times New Roman" panose="02020603050405020304" pitchFamily="18" charset="0"/>
                          <a:ea typeface="標楷體" panose="03000509000000000000" pitchFamily="65" charset="-120"/>
                        </a:rPr>
                        <a:t>一</a:t>
                      </a:r>
                      <a:endParaRPr lang="zh-TW" sz="1400" b="0" kern="100">
                        <a:effectLst/>
                        <a:latin typeface="Times New Roman" panose="02020603050405020304" pitchFamily="18" charset="0"/>
                        <a:ea typeface="新細明體" panose="02020500000000000000" pitchFamily="18" charset="-120"/>
                      </a:endParaRPr>
                    </a:p>
                  </a:txBody>
                  <a:tcPr marL="32300" marR="3230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algn="ctr">
                        <a:lnSpc>
                          <a:spcPts val="2300"/>
                        </a:lnSpc>
                        <a:spcAft>
                          <a:spcPts val="0"/>
                        </a:spcAft>
                      </a:pPr>
                      <a:r>
                        <a:rPr lang="en-US" sz="1400" b="0" kern="100" dirty="0">
                          <a:effectLst/>
                          <a:latin typeface="標楷體" panose="03000509000000000000" pitchFamily="65" charset="-120"/>
                          <a:ea typeface="新細明體" panose="02020500000000000000" pitchFamily="18" charset="-120"/>
                        </a:rPr>
                        <a:t>3</a:t>
                      </a:r>
                      <a:endParaRPr lang="zh-TW" sz="1400" b="0" kern="100" dirty="0">
                        <a:effectLst/>
                        <a:latin typeface="Times New Roman" panose="02020603050405020304" pitchFamily="18" charset="0"/>
                        <a:ea typeface="新細明體" panose="02020500000000000000" pitchFamily="18" charset="-120"/>
                      </a:endParaRPr>
                    </a:p>
                  </a:txBody>
                  <a:tcPr marL="32300" marR="3230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gridSpan="2">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indent="107950" algn="just">
                        <a:lnSpc>
                          <a:spcPts val="1500"/>
                        </a:lnSpc>
                        <a:spcAft>
                          <a:spcPts val="0"/>
                        </a:spcAft>
                      </a:pPr>
                      <a:r>
                        <a:rPr lang="zh-TW" sz="1400" b="0" kern="100" dirty="0">
                          <a:effectLst/>
                          <a:latin typeface="Times New Roman" panose="02020603050405020304" pitchFamily="18" charset="0"/>
                          <a:ea typeface="標楷體" panose="03000509000000000000" pitchFamily="65" charset="-120"/>
                        </a:rPr>
                        <a:t>一、討</a:t>
                      </a:r>
                      <a:r>
                        <a:rPr lang="en-US" sz="1400" b="0" kern="100" dirty="0">
                          <a:effectLst/>
                          <a:latin typeface="Times New Roman" panose="02020603050405020304" pitchFamily="18" charset="0"/>
                          <a:ea typeface="標楷體" panose="03000509000000000000" pitchFamily="65" charset="-120"/>
                        </a:rPr>
                        <a:t>  </a:t>
                      </a:r>
                      <a:r>
                        <a:rPr lang="zh-TW" sz="1400" b="0" kern="100" dirty="0">
                          <a:effectLst/>
                          <a:latin typeface="Times New Roman" panose="02020603050405020304" pitchFamily="18" charset="0"/>
                          <a:ea typeface="標楷體" panose="03000509000000000000" pitchFamily="65" charset="-120"/>
                        </a:rPr>
                        <a:t>論</a:t>
                      </a:r>
                      <a:r>
                        <a:rPr lang="en-US" sz="1400" b="0" kern="100" dirty="0">
                          <a:effectLst/>
                          <a:latin typeface="Times New Roman" panose="02020603050405020304" pitchFamily="18" charset="0"/>
                          <a:ea typeface="標楷體" panose="03000509000000000000" pitchFamily="65" charset="-120"/>
                        </a:rPr>
                        <a:t>  </a:t>
                      </a:r>
                      <a:r>
                        <a:rPr lang="zh-TW" sz="1400" b="0" kern="100" dirty="0">
                          <a:effectLst/>
                          <a:latin typeface="Times New Roman" panose="02020603050405020304" pitchFamily="18" charset="0"/>
                          <a:ea typeface="標楷體" panose="03000509000000000000" pitchFamily="65" charset="-120"/>
                        </a:rPr>
                        <a:t>議</a:t>
                      </a:r>
                      <a:r>
                        <a:rPr lang="en-US" sz="1400" b="0" kern="100" dirty="0">
                          <a:effectLst/>
                          <a:latin typeface="Times New Roman" panose="02020603050405020304" pitchFamily="18" charset="0"/>
                          <a:ea typeface="標楷體" panose="03000509000000000000" pitchFamily="65" charset="-120"/>
                        </a:rPr>
                        <a:t>  </a:t>
                      </a:r>
                      <a:r>
                        <a:rPr lang="zh-TW" sz="1400" b="0" kern="100" dirty="0">
                          <a:effectLst/>
                          <a:latin typeface="Times New Roman" panose="02020603050405020304" pitchFamily="18" charset="0"/>
                          <a:ea typeface="標楷體" panose="03000509000000000000" pitchFamily="65" charset="-120"/>
                        </a:rPr>
                        <a:t>案</a:t>
                      </a:r>
                      <a:endParaRPr lang="zh-TW" sz="1400" b="0" kern="100" dirty="0">
                        <a:effectLst/>
                        <a:latin typeface="Times New Roman" panose="02020603050405020304" pitchFamily="18" charset="0"/>
                        <a:ea typeface="新細明體" panose="02020500000000000000" pitchFamily="18" charset="-120"/>
                      </a:endParaRPr>
                    </a:p>
                    <a:p>
                      <a:pPr indent="107950" algn="just">
                        <a:lnSpc>
                          <a:spcPts val="1500"/>
                        </a:lnSpc>
                        <a:spcAft>
                          <a:spcPts val="0"/>
                        </a:spcAft>
                      </a:pPr>
                      <a:r>
                        <a:rPr lang="zh-TW" sz="1400" b="0" kern="100" dirty="0">
                          <a:effectLst/>
                          <a:latin typeface="Times New Roman" panose="02020603050405020304" pitchFamily="18" charset="0"/>
                          <a:ea typeface="標楷體" panose="03000509000000000000" pitchFamily="65" charset="-120"/>
                        </a:rPr>
                        <a:t>二、臨</a:t>
                      </a:r>
                      <a:r>
                        <a:rPr lang="en-US" sz="1400" b="0" kern="100" dirty="0">
                          <a:effectLst/>
                          <a:latin typeface="Times New Roman" panose="02020603050405020304" pitchFamily="18" charset="0"/>
                          <a:ea typeface="標楷體" panose="03000509000000000000" pitchFamily="65" charset="-120"/>
                        </a:rPr>
                        <a:t>  </a:t>
                      </a:r>
                      <a:r>
                        <a:rPr lang="zh-TW" sz="1400" b="0" kern="100" dirty="0">
                          <a:effectLst/>
                          <a:latin typeface="Times New Roman" panose="02020603050405020304" pitchFamily="18" charset="0"/>
                          <a:ea typeface="標楷體" panose="03000509000000000000" pitchFamily="65" charset="-120"/>
                        </a:rPr>
                        <a:t>時</a:t>
                      </a:r>
                      <a:r>
                        <a:rPr lang="en-US" sz="1400" b="0" kern="100" dirty="0">
                          <a:effectLst/>
                          <a:latin typeface="Times New Roman" panose="02020603050405020304" pitchFamily="18" charset="0"/>
                          <a:ea typeface="標楷體" panose="03000509000000000000" pitchFamily="65" charset="-120"/>
                        </a:rPr>
                        <a:t>  </a:t>
                      </a:r>
                      <a:r>
                        <a:rPr lang="zh-TW" sz="1400" b="0" kern="100" dirty="0">
                          <a:effectLst/>
                          <a:latin typeface="Times New Roman" panose="02020603050405020304" pitchFamily="18" charset="0"/>
                          <a:ea typeface="標楷體" panose="03000509000000000000" pitchFamily="65" charset="-120"/>
                        </a:rPr>
                        <a:t>動</a:t>
                      </a:r>
                      <a:r>
                        <a:rPr lang="en-US" sz="1400" b="0" kern="100" dirty="0">
                          <a:effectLst/>
                          <a:latin typeface="Times New Roman" panose="02020603050405020304" pitchFamily="18" charset="0"/>
                          <a:ea typeface="標楷體" panose="03000509000000000000" pitchFamily="65" charset="-120"/>
                        </a:rPr>
                        <a:t>  </a:t>
                      </a:r>
                      <a:r>
                        <a:rPr lang="zh-TW" sz="1400" b="0" kern="100" dirty="0">
                          <a:effectLst/>
                          <a:latin typeface="Times New Roman" panose="02020603050405020304" pitchFamily="18" charset="0"/>
                          <a:ea typeface="標楷體" panose="03000509000000000000" pitchFamily="65" charset="-120"/>
                        </a:rPr>
                        <a:t>議</a:t>
                      </a:r>
                      <a:endParaRPr lang="zh-TW" sz="1400" b="0" kern="100" dirty="0">
                        <a:effectLst/>
                        <a:latin typeface="Times New Roman" panose="02020603050405020304" pitchFamily="18" charset="0"/>
                        <a:ea typeface="新細明體" panose="02020500000000000000" pitchFamily="18" charset="-120"/>
                      </a:endParaRPr>
                    </a:p>
                    <a:p>
                      <a:pPr indent="107950" algn="just">
                        <a:lnSpc>
                          <a:spcPts val="1500"/>
                        </a:lnSpc>
                        <a:spcAft>
                          <a:spcPts val="0"/>
                        </a:spcAft>
                      </a:pPr>
                      <a:r>
                        <a:rPr lang="zh-TW" sz="1400" b="0" kern="100" dirty="0">
                          <a:effectLst/>
                          <a:latin typeface="Times New Roman" panose="02020603050405020304" pitchFamily="18" charset="0"/>
                          <a:ea typeface="標楷體" panose="03000509000000000000" pitchFamily="65" charset="-120"/>
                        </a:rPr>
                        <a:t>三、閉</a:t>
                      </a:r>
                      <a:r>
                        <a:rPr lang="en-US" sz="1400" b="0" kern="100" dirty="0">
                          <a:effectLst/>
                          <a:latin typeface="Times New Roman" panose="02020603050405020304" pitchFamily="18" charset="0"/>
                          <a:ea typeface="標楷體" panose="03000509000000000000" pitchFamily="65" charset="-120"/>
                        </a:rPr>
                        <a:t>  </a:t>
                      </a:r>
                      <a:r>
                        <a:rPr lang="zh-TW" sz="1400" b="0" kern="100" dirty="0">
                          <a:effectLst/>
                          <a:latin typeface="Times New Roman" panose="02020603050405020304" pitchFamily="18" charset="0"/>
                          <a:ea typeface="標楷體" panose="03000509000000000000" pitchFamily="65" charset="-120"/>
                        </a:rPr>
                        <a:t>幕</a:t>
                      </a:r>
                      <a:r>
                        <a:rPr lang="en-US" sz="1400" b="0" kern="100" dirty="0">
                          <a:effectLst/>
                          <a:latin typeface="Times New Roman" panose="02020603050405020304" pitchFamily="18" charset="0"/>
                          <a:ea typeface="標楷體" panose="03000509000000000000" pitchFamily="65" charset="-120"/>
                        </a:rPr>
                        <a:t>  </a:t>
                      </a:r>
                      <a:r>
                        <a:rPr lang="zh-TW" sz="1400" b="0" kern="100" dirty="0">
                          <a:effectLst/>
                          <a:latin typeface="Times New Roman" panose="02020603050405020304" pitchFamily="18" charset="0"/>
                          <a:ea typeface="標楷體" panose="03000509000000000000" pitchFamily="65" charset="-120"/>
                        </a:rPr>
                        <a:t>典</a:t>
                      </a:r>
                      <a:r>
                        <a:rPr lang="en-US" sz="1400" b="0" kern="100" dirty="0">
                          <a:effectLst/>
                          <a:latin typeface="Times New Roman" panose="02020603050405020304" pitchFamily="18" charset="0"/>
                          <a:ea typeface="標楷體" panose="03000509000000000000" pitchFamily="65" charset="-120"/>
                        </a:rPr>
                        <a:t>  </a:t>
                      </a:r>
                      <a:r>
                        <a:rPr lang="zh-TW" sz="1400" b="0" kern="100" dirty="0">
                          <a:effectLst/>
                          <a:latin typeface="Times New Roman" panose="02020603050405020304" pitchFamily="18" charset="0"/>
                          <a:ea typeface="標楷體" panose="03000509000000000000" pitchFamily="65" charset="-120"/>
                        </a:rPr>
                        <a:t>禮</a:t>
                      </a:r>
                      <a:endParaRPr lang="zh-TW" sz="1400" b="0" kern="100" dirty="0">
                        <a:effectLst/>
                        <a:latin typeface="Times New Roman" panose="02020603050405020304" pitchFamily="18" charset="0"/>
                        <a:ea typeface="新細明體" panose="02020500000000000000" pitchFamily="18" charset="-120"/>
                      </a:endParaRPr>
                    </a:p>
                  </a:txBody>
                  <a:tcPr marL="32300" marR="3230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zh-TW" altLang="en-US"/>
                    </a:p>
                  </a:txBody>
                  <a:tcPr/>
                </a:tc>
              </a:tr>
            </a:tbl>
          </a:graphicData>
        </a:graphic>
      </p:graphicFrame>
      <p:sp>
        <p:nvSpPr>
          <p:cNvPr id="8" name="橢圓 7"/>
          <p:cNvSpPr/>
          <p:nvPr/>
        </p:nvSpPr>
        <p:spPr>
          <a:xfrm>
            <a:off x="8318475" y="3782653"/>
            <a:ext cx="1705090" cy="902557"/>
          </a:xfrm>
          <a:prstGeom prst="ellipse">
            <a:avLst/>
          </a:prstGeom>
          <a:noFill/>
          <a:ln w="25400" cap="flat" cmpd="sng" algn="ctr">
            <a:solidFill>
              <a:srgbClr val="FF00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400" b="0" i="0" u="none" strike="noStrike" kern="0" cap="none" spc="0" normalizeH="0" baseline="0" noProof="0">
              <a:ln>
                <a:noFill/>
              </a:ln>
              <a:solidFill>
                <a:srgbClr val="FFFFFF"/>
              </a:solidFill>
              <a:effectLst/>
              <a:uLnTx/>
              <a:uFillTx/>
              <a:latin typeface="Arial"/>
              <a:ea typeface="新細明體" panose="02020500000000000000" pitchFamily="18" charset="-120"/>
              <a:cs typeface="+mn-cs"/>
              <a:sym typeface="Arial"/>
            </a:endParaRPr>
          </a:p>
        </p:txBody>
      </p:sp>
    </p:spTree>
    <p:extLst>
      <p:ext uri="{BB962C8B-B14F-4D97-AF65-F5344CB8AC3E}">
        <p14:creationId xmlns:p14="http://schemas.microsoft.com/office/powerpoint/2010/main" val="224259138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投影片編號版面配置區 4"/>
          <p:cNvSpPr>
            <a:spLocks noGrp="1"/>
          </p:cNvSpPr>
          <p:nvPr>
            <p:ph type="sldNum" sz="quarter" idx="12"/>
          </p:nvPr>
        </p:nvSpPr>
        <p:spPr/>
        <p:txBody>
          <a:bodyPr/>
          <a:lstStyle/>
          <a:p>
            <a:fld id="{883F4971-D35C-4F03-91D8-BF356EE98478}" type="slidenum">
              <a:rPr lang="zh-TW" altLang="en-US" smtClean="0"/>
              <a:t>17</a:t>
            </a:fld>
            <a:endParaRPr lang="zh-TW" altLang="en-US"/>
          </a:p>
        </p:txBody>
      </p:sp>
      <p:sp>
        <p:nvSpPr>
          <p:cNvPr id="6" name="矩形 5"/>
          <p:cNvSpPr/>
          <p:nvPr/>
        </p:nvSpPr>
        <p:spPr>
          <a:xfrm>
            <a:off x="5570704" y="656755"/>
            <a:ext cx="4339650" cy="369332"/>
          </a:xfrm>
          <a:prstGeom prst="rect">
            <a:avLst/>
          </a:prstGeom>
        </p:spPr>
        <p:txBody>
          <a:bodyPr wrap="none">
            <a:spAutoFit/>
          </a:bodyPr>
          <a:lstStyle/>
          <a:p>
            <a:r>
              <a:rPr lang="zh-TW" altLang="en-US" kern="0" dirty="0">
                <a:solidFill>
                  <a:srgbClr val="000000"/>
                </a:solidFill>
                <a:latin typeface="標楷體" panose="03000509000000000000" pitchFamily="65" charset="-120"/>
                <a:cs typeface="Arial"/>
                <a:sym typeface="Arial"/>
              </a:rPr>
              <a:t>○○市議會第</a:t>
            </a:r>
            <a:r>
              <a:rPr lang="en-US" altLang="zh-TW" kern="0" dirty="0">
                <a:solidFill>
                  <a:srgbClr val="000000"/>
                </a:solidFill>
                <a:latin typeface="標楷體" panose="03000509000000000000" pitchFamily="65" charset="-120"/>
                <a:cs typeface="Arial"/>
                <a:sym typeface="Arial"/>
              </a:rPr>
              <a:t>9</a:t>
            </a:r>
            <a:r>
              <a:rPr lang="zh-TW" altLang="en-US" kern="0" dirty="0">
                <a:solidFill>
                  <a:srgbClr val="000000"/>
                </a:solidFill>
                <a:latin typeface="標楷體" panose="03000509000000000000" pitchFamily="65" charset="-120"/>
                <a:cs typeface="Arial"/>
                <a:sym typeface="Arial"/>
              </a:rPr>
              <a:t>屆第</a:t>
            </a:r>
            <a:r>
              <a:rPr lang="en-US" altLang="zh-TW" kern="0" dirty="0">
                <a:solidFill>
                  <a:srgbClr val="000000"/>
                </a:solidFill>
                <a:latin typeface="標楷體" panose="03000509000000000000" pitchFamily="65" charset="-120"/>
                <a:cs typeface="Arial"/>
                <a:sym typeface="Arial"/>
              </a:rPr>
              <a:t>4</a:t>
            </a:r>
            <a:r>
              <a:rPr lang="zh-TW" altLang="en-US" kern="0" dirty="0">
                <a:solidFill>
                  <a:srgbClr val="000000"/>
                </a:solidFill>
                <a:latin typeface="標楷體" panose="03000509000000000000" pitchFamily="65" charset="-120"/>
                <a:cs typeface="Arial"/>
                <a:sym typeface="Arial"/>
              </a:rPr>
              <a:t>次臨時會議事日程表</a:t>
            </a:r>
          </a:p>
        </p:txBody>
      </p:sp>
      <p:graphicFrame>
        <p:nvGraphicFramePr>
          <p:cNvPr id="7" name="表格 6"/>
          <p:cNvGraphicFramePr>
            <a:graphicFrameLocks noGrp="1"/>
          </p:cNvGraphicFramePr>
          <p:nvPr>
            <p:extLst>
              <p:ext uri="{D42A27DB-BD31-4B8C-83A1-F6EECF244321}">
                <p14:modId xmlns:p14="http://schemas.microsoft.com/office/powerpoint/2010/main" val="3346635308"/>
              </p:ext>
            </p:extLst>
          </p:nvPr>
        </p:nvGraphicFramePr>
        <p:xfrm>
          <a:off x="5316930" y="1097472"/>
          <a:ext cx="5011436" cy="5540197"/>
        </p:xfrm>
        <a:graphic>
          <a:graphicData uri="http://schemas.openxmlformats.org/drawingml/2006/table">
            <a:tbl>
              <a:tblPr/>
              <a:tblGrid>
                <a:gridCol w="634272"/>
                <a:gridCol w="491391"/>
                <a:gridCol w="461153"/>
                <a:gridCol w="2345309"/>
                <a:gridCol w="1079311"/>
              </a:tblGrid>
              <a:tr h="540456">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algn="ctr">
                        <a:lnSpc>
                          <a:spcPct val="100000"/>
                        </a:lnSpc>
                        <a:spcAft>
                          <a:spcPts val="0"/>
                        </a:spcAft>
                      </a:pPr>
                      <a:r>
                        <a:rPr lang="zh-TW" sz="1200" b="0" kern="100" dirty="0">
                          <a:effectLst/>
                          <a:latin typeface="標楷體" panose="03000509000000000000" pitchFamily="65" charset="-120"/>
                          <a:ea typeface="標楷體" panose="03000509000000000000" pitchFamily="65" charset="-120"/>
                        </a:rPr>
                        <a:t>日</a:t>
                      </a:r>
                      <a:r>
                        <a:rPr lang="en-US" sz="1200" b="0" kern="100" dirty="0">
                          <a:effectLst/>
                          <a:latin typeface="標楷體" panose="03000509000000000000" pitchFamily="65" charset="-120"/>
                          <a:ea typeface="標楷體" panose="03000509000000000000" pitchFamily="65" charset="-120"/>
                        </a:rPr>
                        <a:t>   </a:t>
                      </a:r>
                      <a:r>
                        <a:rPr lang="zh-TW" sz="1200" b="0" kern="100" dirty="0">
                          <a:effectLst/>
                          <a:latin typeface="標楷體" panose="03000509000000000000" pitchFamily="65" charset="-120"/>
                          <a:ea typeface="標楷體" panose="03000509000000000000" pitchFamily="65" charset="-120"/>
                        </a:rPr>
                        <a:t>期</a:t>
                      </a:r>
                    </a:p>
                  </a:txBody>
                  <a:tcPr marL="7789" marR="778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algn="ctr">
                        <a:lnSpc>
                          <a:spcPct val="100000"/>
                        </a:lnSpc>
                        <a:spcAft>
                          <a:spcPts val="0"/>
                        </a:spcAft>
                      </a:pPr>
                      <a:r>
                        <a:rPr lang="zh-TW" sz="1200" b="0" kern="100" dirty="0">
                          <a:effectLst/>
                          <a:latin typeface="標楷體" panose="03000509000000000000" pitchFamily="65" charset="-120"/>
                          <a:ea typeface="標楷體" panose="03000509000000000000" pitchFamily="65" charset="-120"/>
                        </a:rPr>
                        <a:t>星 期</a:t>
                      </a:r>
                    </a:p>
                  </a:txBody>
                  <a:tcPr marL="7789" marR="778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algn="ctr">
                        <a:lnSpc>
                          <a:spcPct val="100000"/>
                        </a:lnSpc>
                        <a:spcAft>
                          <a:spcPts val="0"/>
                        </a:spcAft>
                      </a:pPr>
                      <a:r>
                        <a:rPr lang="zh-TW" sz="1200" b="0" kern="100" dirty="0">
                          <a:effectLst/>
                          <a:latin typeface="標楷體" panose="03000509000000000000" pitchFamily="65" charset="-120"/>
                          <a:ea typeface="標楷體" panose="03000509000000000000" pitchFamily="65" charset="-120"/>
                        </a:rPr>
                        <a:t>會 次</a:t>
                      </a:r>
                    </a:p>
                  </a:txBody>
                  <a:tcPr marL="7789" marR="778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algn="ctr">
                        <a:lnSpc>
                          <a:spcPct val="100000"/>
                        </a:lnSpc>
                        <a:spcAft>
                          <a:spcPts val="0"/>
                        </a:spcAft>
                      </a:pPr>
                      <a:r>
                        <a:rPr lang="en-US" sz="1200" b="0" kern="100" dirty="0" smtClean="0">
                          <a:effectLst/>
                          <a:latin typeface="標楷體" panose="03000509000000000000" pitchFamily="65" charset="-120"/>
                          <a:ea typeface="標楷體" panose="03000509000000000000" pitchFamily="65" charset="-120"/>
                        </a:rPr>
                        <a:t>10:00</a:t>
                      </a:r>
                      <a:r>
                        <a:rPr lang="en-US" altLang="zh-TW" sz="1200" b="0" kern="100" dirty="0" smtClean="0">
                          <a:effectLst/>
                          <a:latin typeface="標楷體" panose="03000509000000000000" pitchFamily="65" charset="-120"/>
                          <a:ea typeface="標楷體" panose="03000509000000000000" pitchFamily="65" charset="-120"/>
                        </a:rPr>
                        <a:t>~</a:t>
                      </a:r>
                      <a:r>
                        <a:rPr lang="en-US" sz="1200" b="0" kern="100" dirty="0" smtClean="0">
                          <a:effectLst/>
                          <a:latin typeface="標楷體" panose="03000509000000000000" pitchFamily="65" charset="-120"/>
                          <a:ea typeface="標楷體" panose="03000509000000000000" pitchFamily="65" charset="-120"/>
                        </a:rPr>
                        <a:t>12:00</a:t>
                      </a:r>
                      <a:endParaRPr lang="zh-TW" sz="1200" b="0" kern="100" dirty="0">
                        <a:effectLst/>
                        <a:latin typeface="標楷體" panose="03000509000000000000" pitchFamily="65" charset="-120"/>
                        <a:ea typeface="標楷體" panose="03000509000000000000" pitchFamily="65" charset="-120"/>
                      </a:endParaRPr>
                    </a:p>
                  </a:txBody>
                  <a:tcPr marL="7789" marR="778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algn="ctr">
                        <a:lnSpc>
                          <a:spcPct val="100000"/>
                        </a:lnSpc>
                        <a:spcAft>
                          <a:spcPts val="0"/>
                        </a:spcAft>
                      </a:pPr>
                      <a:r>
                        <a:rPr lang="en-US" sz="1200" b="0" kern="100" dirty="0" smtClean="0">
                          <a:effectLst/>
                          <a:latin typeface="標楷體" panose="03000509000000000000" pitchFamily="65" charset="-120"/>
                          <a:ea typeface="標楷體" panose="03000509000000000000" pitchFamily="65" charset="-120"/>
                        </a:rPr>
                        <a:t>3:00</a:t>
                      </a:r>
                      <a:r>
                        <a:rPr lang="en-US" altLang="zh-TW" sz="1200" b="0" kern="100" dirty="0" smtClean="0">
                          <a:effectLst/>
                          <a:latin typeface="標楷體" panose="03000509000000000000" pitchFamily="65" charset="-120"/>
                          <a:ea typeface="標楷體" panose="03000509000000000000" pitchFamily="65" charset="-120"/>
                        </a:rPr>
                        <a:t>~</a:t>
                      </a:r>
                      <a:r>
                        <a:rPr lang="en-US" sz="1200" b="0" kern="100" dirty="0" smtClean="0">
                          <a:effectLst/>
                          <a:latin typeface="標楷體" panose="03000509000000000000" pitchFamily="65" charset="-120"/>
                          <a:ea typeface="標楷體" panose="03000509000000000000" pitchFamily="65" charset="-120"/>
                        </a:rPr>
                        <a:t>5:00</a:t>
                      </a:r>
                      <a:endParaRPr lang="zh-TW" sz="1200" b="0" kern="100" dirty="0">
                        <a:effectLst/>
                        <a:latin typeface="標楷體" panose="03000509000000000000" pitchFamily="65" charset="-120"/>
                        <a:ea typeface="標楷體" panose="03000509000000000000" pitchFamily="65" charset="-120"/>
                      </a:endParaRPr>
                    </a:p>
                  </a:txBody>
                  <a:tcPr marL="7789" marR="778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r>
              <a:tr h="409317">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algn="ctr">
                        <a:lnSpc>
                          <a:spcPts val="2500"/>
                        </a:lnSpc>
                        <a:spcAft>
                          <a:spcPts val="0"/>
                        </a:spcAft>
                      </a:pPr>
                      <a:r>
                        <a:rPr lang="en-US" sz="1200" b="0" kern="100" dirty="0" smtClean="0">
                          <a:effectLst/>
                          <a:latin typeface="標楷體" panose="03000509000000000000" pitchFamily="65" charset="-120"/>
                          <a:ea typeface="標楷體" panose="03000509000000000000" pitchFamily="65" charset="-120"/>
                        </a:rPr>
                        <a:t>8</a:t>
                      </a:r>
                      <a:r>
                        <a:rPr lang="en-US" altLang="zh-TW" sz="1200" b="0" kern="100" dirty="0" smtClean="0">
                          <a:effectLst/>
                          <a:latin typeface="標楷體" panose="03000509000000000000" pitchFamily="65" charset="-120"/>
                          <a:ea typeface="標楷體" panose="03000509000000000000" pitchFamily="65" charset="-120"/>
                        </a:rPr>
                        <a:t>/</a:t>
                      </a:r>
                      <a:r>
                        <a:rPr lang="en-US" sz="1200" b="0" kern="100" dirty="0" smtClean="0">
                          <a:effectLst/>
                          <a:latin typeface="標楷體" panose="03000509000000000000" pitchFamily="65" charset="-120"/>
                          <a:ea typeface="標楷體" panose="03000509000000000000" pitchFamily="65" charset="-120"/>
                        </a:rPr>
                        <a:t>27</a:t>
                      </a:r>
                      <a:endParaRPr lang="zh-TW" sz="1200" b="0" kern="100" dirty="0">
                        <a:effectLst/>
                        <a:latin typeface="標楷體" panose="03000509000000000000" pitchFamily="65" charset="-120"/>
                        <a:ea typeface="標楷體" panose="03000509000000000000" pitchFamily="65" charset="-120"/>
                      </a:endParaRPr>
                    </a:p>
                  </a:txBody>
                  <a:tcPr marL="7789" marR="778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algn="ctr">
                        <a:lnSpc>
                          <a:spcPts val="2500"/>
                        </a:lnSpc>
                        <a:spcAft>
                          <a:spcPts val="0"/>
                        </a:spcAft>
                      </a:pPr>
                      <a:r>
                        <a:rPr lang="zh-TW" sz="1200" b="0" kern="100">
                          <a:effectLst/>
                          <a:latin typeface="標楷體" panose="03000509000000000000" pitchFamily="65" charset="-120"/>
                          <a:ea typeface="標楷體" panose="03000509000000000000" pitchFamily="65" charset="-120"/>
                        </a:rPr>
                        <a:t>四</a:t>
                      </a:r>
                    </a:p>
                  </a:txBody>
                  <a:tcPr marL="7789" marR="778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algn="ctr">
                        <a:lnSpc>
                          <a:spcPts val="2500"/>
                        </a:lnSpc>
                        <a:spcAft>
                          <a:spcPts val="0"/>
                        </a:spcAft>
                      </a:pPr>
                      <a:r>
                        <a:rPr lang="en-US" sz="1200" b="0" kern="100" dirty="0">
                          <a:effectLst/>
                          <a:latin typeface="標楷體" panose="03000509000000000000" pitchFamily="65" charset="-120"/>
                          <a:ea typeface="標楷體" panose="03000509000000000000" pitchFamily="65" charset="-120"/>
                        </a:rPr>
                        <a:t> </a:t>
                      </a:r>
                      <a:endParaRPr lang="zh-TW" sz="1200" b="0" kern="100" dirty="0">
                        <a:effectLst/>
                        <a:latin typeface="標楷體" panose="03000509000000000000" pitchFamily="65" charset="-120"/>
                        <a:ea typeface="標楷體" panose="03000509000000000000" pitchFamily="65" charset="-120"/>
                      </a:endParaRPr>
                    </a:p>
                  </a:txBody>
                  <a:tcPr marL="7789" marR="778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gridSpan="2">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R="88900" algn="just">
                        <a:spcAft>
                          <a:spcPts val="0"/>
                        </a:spcAft>
                      </a:pPr>
                      <a:r>
                        <a:rPr lang="zh-TW" sz="1200" b="0" kern="100" dirty="0">
                          <a:effectLst/>
                          <a:latin typeface="標楷體" panose="03000509000000000000" pitchFamily="65" charset="-120"/>
                          <a:ea typeface="標楷體" panose="03000509000000000000" pitchFamily="65" charset="-120"/>
                        </a:rPr>
                        <a:t>議員報到</a:t>
                      </a:r>
                    </a:p>
                  </a:txBody>
                  <a:tcPr marL="7789" marR="778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zh-TW" altLang="en-US"/>
                    </a:p>
                  </a:txBody>
                  <a:tcPr/>
                </a:tc>
              </a:tr>
              <a:tr h="2795595">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algn="ctr">
                        <a:lnSpc>
                          <a:spcPts val="2500"/>
                        </a:lnSpc>
                        <a:spcAft>
                          <a:spcPts val="0"/>
                        </a:spcAft>
                      </a:pPr>
                      <a:r>
                        <a:rPr lang="en-US" sz="1200" b="0" kern="100" dirty="0" smtClean="0">
                          <a:effectLst/>
                          <a:latin typeface="標楷體" panose="03000509000000000000" pitchFamily="65" charset="-120"/>
                          <a:ea typeface="標楷體" panose="03000509000000000000" pitchFamily="65" charset="-120"/>
                        </a:rPr>
                        <a:t>8</a:t>
                      </a:r>
                      <a:r>
                        <a:rPr lang="en-US" altLang="zh-TW" sz="1200" b="0" kern="100" dirty="0" smtClean="0">
                          <a:effectLst/>
                          <a:latin typeface="標楷體" panose="03000509000000000000" pitchFamily="65" charset="-120"/>
                          <a:ea typeface="標楷體" panose="03000509000000000000" pitchFamily="65" charset="-120"/>
                        </a:rPr>
                        <a:t>/</a:t>
                      </a:r>
                      <a:r>
                        <a:rPr lang="en-US" sz="1200" b="0" kern="100" dirty="0" smtClean="0">
                          <a:effectLst/>
                          <a:latin typeface="標楷體" panose="03000509000000000000" pitchFamily="65" charset="-120"/>
                          <a:ea typeface="標楷體" panose="03000509000000000000" pitchFamily="65" charset="-120"/>
                        </a:rPr>
                        <a:t>28</a:t>
                      </a:r>
                      <a:endParaRPr lang="zh-TW" sz="1200" b="0" kern="100" dirty="0">
                        <a:effectLst/>
                        <a:latin typeface="標楷體" panose="03000509000000000000" pitchFamily="65" charset="-120"/>
                        <a:ea typeface="標楷體" panose="03000509000000000000" pitchFamily="65" charset="-120"/>
                      </a:endParaRPr>
                    </a:p>
                  </a:txBody>
                  <a:tcPr marL="7789" marR="778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algn="ctr">
                        <a:spcAft>
                          <a:spcPts val="0"/>
                        </a:spcAft>
                      </a:pPr>
                      <a:r>
                        <a:rPr lang="zh-TW" sz="1200" b="0" kern="100">
                          <a:effectLst/>
                          <a:latin typeface="標楷體" panose="03000509000000000000" pitchFamily="65" charset="-120"/>
                          <a:ea typeface="標楷體" panose="03000509000000000000" pitchFamily="65" charset="-120"/>
                        </a:rPr>
                        <a:t>五</a:t>
                      </a:r>
                    </a:p>
                  </a:txBody>
                  <a:tcPr marL="7789" marR="778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algn="ctr">
                        <a:spcAft>
                          <a:spcPts val="0"/>
                        </a:spcAft>
                      </a:pPr>
                      <a:r>
                        <a:rPr lang="en-US" sz="1200" b="0" kern="100">
                          <a:effectLst/>
                          <a:latin typeface="標楷體" panose="03000509000000000000" pitchFamily="65" charset="-120"/>
                          <a:ea typeface="標楷體" panose="03000509000000000000" pitchFamily="65" charset="-120"/>
                        </a:rPr>
                        <a:t>1</a:t>
                      </a:r>
                      <a:endParaRPr lang="zh-TW" sz="1200" b="0" kern="100">
                        <a:effectLst/>
                        <a:latin typeface="標楷體" panose="03000509000000000000" pitchFamily="65" charset="-120"/>
                        <a:ea typeface="標楷體" panose="03000509000000000000" pitchFamily="65" charset="-120"/>
                      </a:endParaRPr>
                    </a:p>
                  </a:txBody>
                  <a:tcPr marL="7789" marR="778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lvl="0" indent="0">
                        <a:lnSpc>
                          <a:spcPts val="2200"/>
                        </a:lnSpc>
                        <a:spcAft>
                          <a:spcPts val="0"/>
                        </a:spcAft>
                        <a:buFont typeface="+mj-lt"/>
                        <a:buNone/>
                      </a:pPr>
                      <a:r>
                        <a:rPr lang="en-US" altLang="zh-TW" sz="1200" b="0" kern="100" dirty="0" smtClean="0">
                          <a:effectLst/>
                          <a:latin typeface="標楷體" panose="03000509000000000000" pitchFamily="65" charset="-120"/>
                          <a:ea typeface="標楷體" panose="03000509000000000000" pitchFamily="65" charset="-120"/>
                        </a:rPr>
                        <a:t>1.</a:t>
                      </a:r>
                      <a:r>
                        <a:rPr lang="zh-TW" sz="1200" b="0" kern="100" dirty="0" smtClean="0">
                          <a:effectLst/>
                          <a:latin typeface="標楷體" panose="03000509000000000000" pitchFamily="65" charset="-120"/>
                          <a:ea typeface="標楷體" panose="03000509000000000000" pitchFamily="65" charset="-120"/>
                        </a:rPr>
                        <a:t>報告</a:t>
                      </a:r>
                      <a:r>
                        <a:rPr lang="zh-TW" sz="1200" b="0" kern="100" dirty="0">
                          <a:effectLst/>
                          <a:latin typeface="標楷體" panose="03000509000000000000" pitchFamily="65" charset="-120"/>
                          <a:ea typeface="標楷體" panose="03000509000000000000" pitchFamily="65" charset="-120"/>
                        </a:rPr>
                        <a:t>召開臨時會緣由及議事日程</a:t>
                      </a:r>
                    </a:p>
                    <a:p>
                      <a:pPr>
                        <a:lnSpc>
                          <a:spcPts val="2200"/>
                        </a:lnSpc>
                        <a:spcAft>
                          <a:spcPts val="0"/>
                        </a:spcAft>
                      </a:pPr>
                      <a:r>
                        <a:rPr lang="en-US" altLang="zh-TW" sz="1200" b="0" kern="100" dirty="0" smtClean="0">
                          <a:effectLst/>
                          <a:latin typeface="標楷體" panose="03000509000000000000" pitchFamily="65" charset="-120"/>
                          <a:ea typeface="標楷體" panose="03000509000000000000" pitchFamily="65" charset="-120"/>
                        </a:rPr>
                        <a:t>2.</a:t>
                      </a:r>
                      <a:r>
                        <a:rPr lang="zh-TW" sz="1200" b="0" kern="100" dirty="0" smtClean="0">
                          <a:effectLst/>
                          <a:latin typeface="標楷體" panose="03000509000000000000" pitchFamily="65" charset="-120"/>
                          <a:ea typeface="標楷體" panose="03000509000000000000" pitchFamily="65" charset="-120"/>
                        </a:rPr>
                        <a:t>三</a:t>
                      </a:r>
                      <a:r>
                        <a:rPr lang="zh-TW" sz="1200" b="0" kern="100" dirty="0">
                          <a:effectLst/>
                          <a:latin typeface="標楷體" panose="03000509000000000000" pitchFamily="65" charset="-120"/>
                          <a:ea typeface="標楷體" panose="03000509000000000000" pitchFamily="65" charset="-120"/>
                        </a:rPr>
                        <a:t>讀議案之第一讀會</a:t>
                      </a:r>
                    </a:p>
                    <a:p>
                      <a:pPr algn="just">
                        <a:lnSpc>
                          <a:spcPts val="2200"/>
                        </a:lnSpc>
                        <a:spcAft>
                          <a:spcPts val="0"/>
                        </a:spcAft>
                      </a:pPr>
                      <a:r>
                        <a:rPr lang="en-US" altLang="zh-TW" sz="1200" b="0" kern="100" dirty="0" smtClean="0">
                          <a:effectLst/>
                          <a:latin typeface="標楷體" panose="03000509000000000000" pitchFamily="65" charset="-120"/>
                          <a:ea typeface="標楷體" panose="03000509000000000000" pitchFamily="65" charset="-120"/>
                        </a:rPr>
                        <a:t>3.</a:t>
                      </a:r>
                      <a:r>
                        <a:rPr lang="zh-TW" sz="1200" b="0" kern="100" dirty="0" smtClean="0">
                          <a:effectLst/>
                          <a:latin typeface="標楷體" panose="03000509000000000000" pitchFamily="65" charset="-120"/>
                          <a:ea typeface="標楷體" panose="03000509000000000000" pitchFamily="65" charset="-120"/>
                        </a:rPr>
                        <a:t>大會</a:t>
                      </a:r>
                      <a:r>
                        <a:rPr lang="zh-TW" sz="1200" b="0" kern="100" dirty="0">
                          <a:effectLst/>
                          <a:latin typeface="標楷體" panose="03000509000000000000" pitchFamily="65" charset="-120"/>
                          <a:ea typeface="標楷體" panose="03000509000000000000" pitchFamily="65" charset="-120"/>
                        </a:rPr>
                        <a:t>交付議案分組審查</a:t>
                      </a:r>
                    </a:p>
                    <a:p>
                      <a:pPr marL="266700" indent="-266700" algn="l">
                        <a:lnSpc>
                          <a:spcPts val="2200"/>
                        </a:lnSpc>
                        <a:spcAft>
                          <a:spcPts val="0"/>
                        </a:spcAft>
                      </a:pPr>
                      <a:r>
                        <a:rPr lang="en-US" altLang="zh-TW" sz="1200" b="0" kern="100" dirty="0" smtClean="0">
                          <a:effectLst/>
                          <a:latin typeface="標楷體" panose="03000509000000000000" pitchFamily="65" charset="-120"/>
                          <a:ea typeface="標楷體" panose="03000509000000000000" pitchFamily="65" charset="-120"/>
                        </a:rPr>
                        <a:t>4.</a:t>
                      </a:r>
                      <a:r>
                        <a:rPr lang="zh-TW" sz="1200" b="0" kern="100" dirty="0" smtClean="0">
                          <a:effectLst/>
                          <a:latin typeface="標楷體" panose="03000509000000000000" pitchFamily="65" charset="-120"/>
                          <a:ea typeface="標楷體" panose="03000509000000000000" pitchFamily="65" charset="-120"/>
                        </a:rPr>
                        <a:t>審議</a:t>
                      </a:r>
                      <a:r>
                        <a:rPr lang="zh-TW" sz="1200" b="0" kern="100" dirty="0">
                          <a:effectLst/>
                          <a:latin typeface="標楷體" panose="03000509000000000000" pitchFamily="65" charset="-120"/>
                          <a:ea typeface="標楷體" panose="03000509000000000000" pitchFamily="65" charset="-120"/>
                        </a:rPr>
                        <a:t>「</a:t>
                      </a:r>
                      <a:r>
                        <a:rPr lang="en-US" sz="1200" b="0" kern="100" dirty="0">
                          <a:effectLst/>
                          <a:latin typeface="標楷體" panose="03000509000000000000" pitchFamily="65" charset="-120"/>
                          <a:ea typeface="標楷體" panose="03000509000000000000" pitchFamily="65" charset="-120"/>
                        </a:rPr>
                        <a:t>103</a:t>
                      </a:r>
                      <a:r>
                        <a:rPr lang="zh-TW" sz="1200" b="0" kern="100" dirty="0" smtClean="0">
                          <a:effectLst/>
                          <a:latin typeface="標楷體" panose="03000509000000000000" pitchFamily="65" charset="-120"/>
                          <a:ea typeface="標楷體" panose="03000509000000000000" pitchFamily="65" charset="-120"/>
                        </a:rPr>
                        <a:t>年度</a:t>
                      </a:r>
                      <a:r>
                        <a:rPr lang="zh-TW" altLang="en-US" sz="1200" b="0" kern="100" dirty="0" smtClean="0">
                          <a:effectLst/>
                          <a:latin typeface="標楷體" panose="03000509000000000000" pitchFamily="65" charset="-120"/>
                          <a:ea typeface="標楷體" panose="03000509000000000000" pitchFamily="65" charset="-120"/>
                        </a:rPr>
                        <a:t>○○市</a:t>
                      </a:r>
                      <a:r>
                        <a:rPr lang="zh-TW" sz="1200" b="0" kern="100" dirty="0" smtClean="0">
                          <a:effectLst/>
                          <a:latin typeface="標楷體" panose="03000509000000000000" pitchFamily="65" charset="-120"/>
                          <a:ea typeface="標楷體" panose="03000509000000000000" pitchFamily="65" charset="-120"/>
                        </a:rPr>
                        <a:t>總決算暨附屬</a:t>
                      </a:r>
                      <a:r>
                        <a:rPr lang="zh-TW" sz="1200" b="0" kern="100" dirty="0">
                          <a:effectLst/>
                          <a:latin typeface="標楷體" panose="03000509000000000000" pitchFamily="65" charset="-120"/>
                          <a:ea typeface="標楷體" panose="03000509000000000000" pitchFamily="65" charset="-120"/>
                        </a:rPr>
                        <a:t>單位決算及綜計表審核報告」</a:t>
                      </a:r>
                    </a:p>
                  </a:txBody>
                  <a:tcPr marL="7789" marR="778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a:spcAft>
                          <a:spcPts val="0"/>
                        </a:spcAft>
                      </a:pPr>
                      <a:r>
                        <a:rPr lang="en-US" sz="1200" b="0" kern="100" dirty="0">
                          <a:effectLst/>
                          <a:latin typeface="標楷體" panose="03000509000000000000" pitchFamily="65" charset="-120"/>
                          <a:ea typeface="標楷體" panose="03000509000000000000" pitchFamily="65" charset="-120"/>
                        </a:rPr>
                        <a:t> </a:t>
                      </a:r>
                      <a:endParaRPr lang="zh-TW" sz="1200" b="0" kern="100" dirty="0">
                        <a:effectLst/>
                        <a:latin typeface="標楷體" panose="03000509000000000000" pitchFamily="65" charset="-120"/>
                        <a:ea typeface="標楷體" panose="03000509000000000000" pitchFamily="65" charset="-120"/>
                      </a:endParaRPr>
                    </a:p>
                    <a:p>
                      <a:pPr marR="88900" algn="just">
                        <a:spcAft>
                          <a:spcPts val="0"/>
                        </a:spcAft>
                      </a:pPr>
                      <a:r>
                        <a:rPr lang="zh-TW" sz="1200" b="0" kern="100" dirty="0">
                          <a:effectLst/>
                          <a:latin typeface="標楷體" panose="03000509000000000000" pitchFamily="65" charset="-120"/>
                          <a:ea typeface="標楷體" panose="03000509000000000000" pitchFamily="65" charset="-120"/>
                        </a:rPr>
                        <a:t>分組審查議案</a:t>
                      </a:r>
                    </a:p>
                    <a:p>
                      <a:pPr algn="just">
                        <a:lnSpc>
                          <a:spcPts val="2500"/>
                        </a:lnSpc>
                        <a:spcAft>
                          <a:spcPts val="0"/>
                        </a:spcAft>
                      </a:pPr>
                      <a:r>
                        <a:rPr lang="en-US" sz="1200" b="0" kern="100" dirty="0">
                          <a:effectLst/>
                          <a:latin typeface="標楷體" panose="03000509000000000000" pitchFamily="65" charset="-120"/>
                          <a:ea typeface="標楷體" panose="03000509000000000000" pitchFamily="65" charset="-120"/>
                        </a:rPr>
                        <a:t> </a:t>
                      </a:r>
                      <a:endParaRPr lang="zh-TW" sz="1200" b="0" kern="100" dirty="0">
                        <a:effectLst/>
                        <a:latin typeface="標楷體" panose="03000509000000000000" pitchFamily="65" charset="-120"/>
                        <a:ea typeface="標楷體" panose="03000509000000000000" pitchFamily="65" charset="-120"/>
                      </a:endParaRPr>
                    </a:p>
                  </a:txBody>
                  <a:tcPr marL="7789" marR="778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r>
              <a:tr h="409317">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algn="ctr">
                        <a:lnSpc>
                          <a:spcPts val="2500"/>
                        </a:lnSpc>
                        <a:spcAft>
                          <a:spcPts val="0"/>
                        </a:spcAft>
                      </a:pPr>
                      <a:r>
                        <a:rPr lang="en-US" sz="1200" b="0" kern="100" dirty="0" smtClean="0">
                          <a:effectLst/>
                          <a:latin typeface="標楷體" panose="03000509000000000000" pitchFamily="65" charset="-120"/>
                          <a:ea typeface="標楷體" panose="03000509000000000000" pitchFamily="65" charset="-120"/>
                        </a:rPr>
                        <a:t>8</a:t>
                      </a:r>
                      <a:r>
                        <a:rPr lang="en-US" altLang="zh-TW" sz="1200" b="0" kern="100" dirty="0" smtClean="0">
                          <a:effectLst/>
                          <a:latin typeface="標楷體" panose="03000509000000000000" pitchFamily="65" charset="-120"/>
                          <a:ea typeface="標楷體" panose="03000509000000000000" pitchFamily="65" charset="-120"/>
                        </a:rPr>
                        <a:t>/</a:t>
                      </a:r>
                      <a:r>
                        <a:rPr lang="en-US" sz="1200" b="0" kern="100" dirty="0" smtClean="0">
                          <a:effectLst/>
                          <a:latin typeface="標楷體" panose="03000509000000000000" pitchFamily="65" charset="-120"/>
                          <a:ea typeface="標楷體" panose="03000509000000000000" pitchFamily="65" charset="-120"/>
                        </a:rPr>
                        <a:t>29</a:t>
                      </a:r>
                      <a:endParaRPr lang="zh-TW" sz="1200" b="0" kern="100" dirty="0">
                        <a:effectLst/>
                        <a:latin typeface="標楷體" panose="03000509000000000000" pitchFamily="65" charset="-120"/>
                        <a:ea typeface="標楷體" panose="03000509000000000000" pitchFamily="65" charset="-120"/>
                      </a:endParaRPr>
                    </a:p>
                  </a:txBody>
                  <a:tcPr marL="7789" marR="778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lumMod val="85000"/>
                      </a:srgbClr>
                    </a:solid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algn="ctr">
                        <a:spcAft>
                          <a:spcPts val="0"/>
                        </a:spcAft>
                      </a:pPr>
                      <a:r>
                        <a:rPr lang="zh-TW" sz="1200" b="0" kern="100" dirty="0">
                          <a:effectLst/>
                          <a:latin typeface="標楷體" panose="03000509000000000000" pitchFamily="65" charset="-120"/>
                          <a:ea typeface="標楷體" panose="03000509000000000000" pitchFamily="65" charset="-120"/>
                        </a:rPr>
                        <a:t>六</a:t>
                      </a:r>
                    </a:p>
                  </a:txBody>
                  <a:tcPr marL="7789" marR="778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lumMod val="85000"/>
                      </a:srgbClr>
                    </a:solid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algn="ctr">
                        <a:spcAft>
                          <a:spcPts val="0"/>
                        </a:spcAft>
                      </a:pPr>
                      <a:r>
                        <a:rPr lang="en-US" sz="1200" b="0" kern="100" dirty="0">
                          <a:effectLst/>
                          <a:latin typeface="標楷體" panose="03000509000000000000" pitchFamily="65" charset="-120"/>
                          <a:ea typeface="標楷體" panose="03000509000000000000" pitchFamily="65" charset="-120"/>
                        </a:rPr>
                        <a:t> </a:t>
                      </a:r>
                      <a:endParaRPr lang="zh-TW" sz="1200" b="0" kern="100" dirty="0">
                        <a:effectLst/>
                        <a:latin typeface="標楷體" panose="03000509000000000000" pitchFamily="65" charset="-120"/>
                        <a:ea typeface="標楷體" panose="03000509000000000000" pitchFamily="65" charset="-120"/>
                      </a:endParaRPr>
                    </a:p>
                  </a:txBody>
                  <a:tcPr marL="7789" marR="778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lumMod val="85000"/>
                      </a:srgbClr>
                    </a:solidFill>
                  </a:tcPr>
                </a:tc>
                <a:tc gridSpan="2">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algn="ctr">
                        <a:lnSpc>
                          <a:spcPts val="2500"/>
                        </a:lnSpc>
                        <a:spcAft>
                          <a:spcPts val="0"/>
                        </a:spcAft>
                      </a:pPr>
                      <a:r>
                        <a:rPr lang="zh-TW" sz="1200" b="0" kern="100" dirty="0">
                          <a:effectLst/>
                          <a:latin typeface="標楷體" panose="03000509000000000000" pitchFamily="65" charset="-120"/>
                          <a:ea typeface="標楷體" panose="03000509000000000000" pitchFamily="65" charset="-120"/>
                        </a:rPr>
                        <a:t>例假日</a:t>
                      </a:r>
                    </a:p>
                  </a:txBody>
                  <a:tcPr marL="7789" marR="778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lumMod val="85000"/>
                      </a:srgbClr>
                    </a:solidFill>
                  </a:tcPr>
                </a:tc>
                <a:tc hMerge="1">
                  <a:txBody>
                    <a:bodyPr/>
                    <a:lstStyle/>
                    <a:p>
                      <a:endParaRPr lang="zh-TW" altLang="en-US"/>
                    </a:p>
                  </a:txBody>
                  <a:tcPr/>
                </a:tc>
              </a:tr>
              <a:tr h="409317">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algn="ctr">
                        <a:lnSpc>
                          <a:spcPts val="2500"/>
                        </a:lnSpc>
                        <a:spcAft>
                          <a:spcPts val="0"/>
                        </a:spcAft>
                      </a:pPr>
                      <a:r>
                        <a:rPr lang="en-US" sz="1200" b="0" kern="100" dirty="0" smtClean="0">
                          <a:effectLst/>
                          <a:latin typeface="標楷體" panose="03000509000000000000" pitchFamily="65" charset="-120"/>
                          <a:ea typeface="標楷體" panose="03000509000000000000" pitchFamily="65" charset="-120"/>
                        </a:rPr>
                        <a:t>8</a:t>
                      </a:r>
                      <a:r>
                        <a:rPr lang="en-US" altLang="zh-TW" sz="1200" b="0" kern="100" dirty="0" smtClean="0">
                          <a:effectLst/>
                          <a:latin typeface="標楷體" panose="03000509000000000000" pitchFamily="65" charset="-120"/>
                          <a:ea typeface="標楷體" panose="03000509000000000000" pitchFamily="65" charset="-120"/>
                        </a:rPr>
                        <a:t>/</a:t>
                      </a:r>
                      <a:r>
                        <a:rPr lang="en-US" sz="1200" b="0" kern="100" dirty="0" smtClean="0">
                          <a:effectLst/>
                          <a:latin typeface="標楷體" panose="03000509000000000000" pitchFamily="65" charset="-120"/>
                          <a:ea typeface="標楷體" panose="03000509000000000000" pitchFamily="65" charset="-120"/>
                        </a:rPr>
                        <a:t>30</a:t>
                      </a:r>
                      <a:endParaRPr lang="zh-TW" sz="1200" b="0" kern="100" dirty="0">
                        <a:effectLst/>
                        <a:latin typeface="標楷體" panose="03000509000000000000" pitchFamily="65" charset="-120"/>
                        <a:ea typeface="標楷體" panose="03000509000000000000" pitchFamily="65" charset="-120"/>
                      </a:endParaRPr>
                    </a:p>
                  </a:txBody>
                  <a:tcPr marL="7789" marR="778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lumMod val="85000"/>
                      </a:srgbClr>
                    </a:solid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algn="ctr">
                        <a:spcAft>
                          <a:spcPts val="0"/>
                        </a:spcAft>
                      </a:pPr>
                      <a:r>
                        <a:rPr lang="zh-TW" sz="1200" b="0" kern="100">
                          <a:effectLst/>
                          <a:latin typeface="標楷體" panose="03000509000000000000" pitchFamily="65" charset="-120"/>
                          <a:ea typeface="標楷體" panose="03000509000000000000" pitchFamily="65" charset="-120"/>
                        </a:rPr>
                        <a:t>日</a:t>
                      </a:r>
                    </a:p>
                  </a:txBody>
                  <a:tcPr marL="7789" marR="778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lumMod val="85000"/>
                      </a:srgbClr>
                    </a:solid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algn="ctr">
                        <a:spcAft>
                          <a:spcPts val="0"/>
                        </a:spcAft>
                      </a:pPr>
                      <a:r>
                        <a:rPr lang="en-US" sz="1200" b="0" kern="100">
                          <a:effectLst/>
                          <a:latin typeface="標楷體" panose="03000509000000000000" pitchFamily="65" charset="-120"/>
                          <a:ea typeface="標楷體" panose="03000509000000000000" pitchFamily="65" charset="-120"/>
                        </a:rPr>
                        <a:t> </a:t>
                      </a:r>
                      <a:endParaRPr lang="zh-TW" sz="1200" b="0" kern="100">
                        <a:effectLst/>
                        <a:latin typeface="標楷體" panose="03000509000000000000" pitchFamily="65" charset="-120"/>
                        <a:ea typeface="標楷體" panose="03000509000000000000" pitchFamily="65" charset="-120"/>
                      </a:endParaRPr>
                    </a:p>
                  </a:txBody>
                  <a:tcPr marL="7789" marR="778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lumMod val="85000"/>
                      </a:srgbClr>
                    </a:solidFill>
                  </a:tcPr>
                </a:tc>
                <a:tc gridSpan="2">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algn="ctr">
                        <a:lnSpc>
                          <a:spcPts val="2500"/>
                        </a:lnSpc>
                        <a:spcAft>
                          <a:spcPts val="0"/>
                        </a:spcAft>
                      </a:pPr>
                      <a:r>
                        <a:rPr lang="zh-TW" sz="1200" b="0" kern="100" dirty="0">
                          <a:effectLst/>
                          <a:latin typeface="標楷體" panose="03000509000000000000" pitchFamily="65" charset="-120"/>
                          <a:ea typeface="標楷體" panose="03000509000000000000" pitchFamily="65" charset="-120"/>
                        </a:rPr>
                        <a:t>例假日</a:t>
                      </a:r>
                    </a:p>
                  </a:txBody>
                  <a:tcPr marL="7789" marR="778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lumMod val="85000"/>
                      </a:srgbClr>
                    </a:solidFill>
                  </a:tcPr>
                </a:tc>
                <a:tc hMerge="1">
                  <a:txBody>
                    <a:bodyPr/>
                    <a:lstStyle/>
                    <a:p>
                      <a:endParaRPr lang="zh-TW" altLang="en-US"/>
                    </a:p>
                  </a:txBody>
                  <a:tcPr/>
                </a:tc>
              </a:tr>
              <a:tr h="976195">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algn="ctr">
                        <a:lnSpc>
                          <a:spcPts val="2500"/>
                        </a:lnSpc>
                        <a:spcAft>
                          <a:spcPts val="0"/>
                        </a:spcAft>
                      </a:pPr>
                      <a:r>
                        <a:rPr lang="en-US" sz="1200" b="0" kern="100" dirty="0" smtClean="0">
                          <a:effectLst/>
                          <a:latin typeface="標楷體" panose="03000509000000000000" pitchFamily="65" charset="-120"/>
                          <a:ea typeface="標楷體" panose="03000509000000000000" pitchFamily="65" charset="-120"/>
                        </a:rPr>
                        <a:t>8</a:t>
                      </a:r>
                      <a:r>
                        <a:rPr lang="en-US" altLang="zh-TW" sz="1200" b="0" kern="100" dirty="0" smtClean="0">
                          <a:effectLst/>
                          <a:latin typeface="標楷體" panose="03000509000000000000" pitchFamily="65" charset="-120"/>
                          <a:ea typeface="標楷體" panose="03000509000000000000" pitchFamily="65" charset="-120"/>
                        </a:rPr>
                        <a:t>/</a:t>
                      </a:r>
                      <a:r>
                        <a:rPr lang="en-US" sz="1200" b="0" kern="100" dirty="0" smtClean="0">
                          <a:effectLst/>
                          <a:latin typeface="標楷體" panose="03000509000000000000" pitchFamily="65" charset="-120"/>
                          <a:ea typeface="標楷體" panose="03000509000000000000" pitchFamily="65" charset="-120"/>
                        </a:rPr>
                        <a:t>31</a:t>
                      </a:r>
                      <a:endParaRPr lang="zh-TW" sz="1200" b="0" kern="100" dirty="0">
                        <a:effectLst/>
                        <a:latin typeface="標楷體" panose="03000509000000000000" pitchFamily="65" charset="-120"/>
                        <a:ea typeface="標楷體" panose="03000509000000000000" pitchFamily="65" charset="-120"/>
                      </a:endParaRPr>
                    </a:p>
                  </a:txBody>
                  <a:tcPr marL="7789" marR="778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algn="ctr">
                        <a:lnSpc>
                          <a:spcPts val="2500"/>
                        </a:lnSpc>
                        <a:spcAft>
                          <a:spcPts val="0"/>
                        </a:spcAft>
                      </a:pPr>
                      <a:r>
                        <a:rPr lang="zh-TW" sz="1200" b="0" kern="100">
                          <a:effectLst/>
                          <a:latin typeface="標楷體" panose="03000509000000000000" pitchFamily="65" charset="-120"/>
                          <a:ea typeface="標楷體" panose="03000509000000000000" pitchFamily="65" charset="-120"/>
                        </a:rPr>
                        <a:t>一</a:t>
                      </a:r>
                    </a:p>
                  </a:txBody>
                  <a:tcPr marL="7789" marR="778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algn="ctr">
                        <a:lnSpc>
                          <a:spcPts val="2500"/>
                        </a:lnSpc>
                        <a:spcAft>
                          <a:spcPts val="0"/>
                        </a:spcAft>
                      </a:pPr>
                      <a:r>
                        <a:rPr lang="en-US" sz="1200" b="0" kern="100" dirty="0">
                          <a:effectLst/>
                          <a:latin typeface="標楷體" panose="03000509000000000000" pitchFamily="65" charset="-120"/>
                          <a:ea typeface="標楷體" panose="03000509000000000000" pitchFamily="65" charset="-120"/>
                        </a:rPr>
                        <a:t>2</a:t>
                      </a:r>
                      <a:endParaRPr lang="zh-TW" sz="1200" b="0" kern="100" dirty="0">
                        <a:effectLst/>
                        <a:latin typeface="標楷體" panose="03000509000000000000" pitchFamily="65" charset="-120"/>
                        <a:ea typeface="標楷體" panose="03000509000000000000" pitchFamily="65" charset="-120"/>
                      </a:endParaRPr>
                    </a:p>
                  </a:txBody>
                  <a:tcPr marL="7789" marR="778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gridSpan="2">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356235" indent="-356235">
                        <a:lnSpc>
                          <a:spcPts val="2500"/>
                        </a:lnSpc>
                        <a:spcAft>
                          <a:spcPts val="0"/>
                        </a:spcAft>
                      </a:pPr>
                      <a:r>
                        <a:rPr lang="en-US" sz="1200" b="0" kern="100" dirty="0">
                          <a:effectLst/>
                          <a:latin typeface="標楷體" panose="03000509000000000000" pitchFamily="65" charset="-120"/>
                          <a:ea typeface="標楷體" panose="03000509000000000000" pitchFamily="65" charset="-120"/>
                        </a:rPr>
                        <a:t>1</a:t>
                      </a:r>
                      <a:r>
                        <a:rPr lang="zh-TW" sz="1200" b="0" kern="100" dirty="0">
                          <a:effectLst/>
                          <a:latin typeface="標楷體" panose="03000509000000000000" pitchFamily="65" charset="-120"/>
                          <a:ea typeface="標楷體" panose="03000509000000000000" pitchFamily="65" charset="-120"/>
                        </a:rPr>
                        <a:t>、</a:t>
                      </a:r>
                      <a:r>
                        <a:rPr lang="zh-TW" sz="1200" b="0" kern="100" dirty="0">
                          <a:solidFill>
                            <a:schemeClr val="tx1"/>
                          </a:solidFill>
                          <a:effectLst/>
                          <a:latin typeface="標楷體" panose="03000509000000000000" pitchFamily="65" charset="-120"/>
                          <a:ea typeface="標楷體" panose="03000509000000000000" pitchFamily="65" charset="-120"/>
                        </a:rPr>
                        <a:t>審議市府提案</a:t>
                      </a:r>
                    </a:p>
                    <a:p>
                      <a:pPr>
                        <a:lnSpc>
                          <a:spcPts val="2500"/>
                        </a:lnSpc>
                        <a:spcAft>
                          <a:spcPts val="0"/>
                        </a:spcAft>
                      </a:pPr>
                      <a:r>
                        <a:rPr lang="en-US" sz="1200" b="0" kern="100" dirty="0">
                          <a:solidFill>
                            <a:schemeClr val="tx1"/>
                          </a:solidFill>
                          <a:effectLst/>
                          <a:latin typeface="標楷體" panose="03000509000000000000" pitchFamily="65" charset="-120"/>
                          <a:ea typeface="標楷體" panose="03000509000000000000" pitchFamily="65" charset="-120"/>
                        </a:rPr>
                        <a:t>2</a:t>
                      </a:r>
                      <a:r>
                        <a:rPr lang="zh-TW" sz="1200" b="0" kern="100" dirty="0">
                          <a:solidFill>
                            <a:schemeClr val="tx1"/>
                          </a:solidFill>
                          <a:effectLst/>
                          <a:latin typeface="標楷體" panose="03000509000000000000" pitchFamily="65" charset="-120"/>
                          <a:ea typeface="標楷體" panose="03000509000000000000" pitchFamily="65" charset="-120"/>
                        </a:rPr>
                        <a:t>、審議議員提案</a:t>
                      </a:r>
                    </a:p>
                  </a:txBody>
                  <a:tcPr marL="7789" marR="778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zh-TW" altLang="en-US"/>
                    </a:p>
                  </a:txBody>
                  <a:tcPr/>
                </a:tc>
              </a:tr>
            </a:tbl>
          </a:graphicData>
        </a:graphic>
      </p:graphicFrame>
      <p:sp>
        <p:nvSpPr>
          <p:cNvPr id="8" name="橢圓 7"/>
          <p:cNvSpPr/>
          <p:nvPr/>
        </p:nvSpPr>
        <p:spPr>
          <a:xfrm>
            <a:off x="6775391" y="5817215"/>
            <a:ext cx="1565753" cy="820454"/>
          </a:xfrm>
          <a:prstGeom prst="ellipse">
            <a:avLst/>
          </a:prstGeom>
          <a:noFill/>
          <a:ln w="25400" cap="flat" cmpd="sng" algn="ctr">
            <a:solidFill>
              <a:srgbClr val="FF00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400" b="0" i="0" u="none" strike="noStrike" kern="0" cap="none" spc="0" normalizeH="0" baseline="0" noProof="0">
              <a:ln>
                <a:noFill/>
              </a:ln>
              <a:solidFill>
                <a:srgbClr val="FFFFFF"/>
              </a:solidFill>
              <a:effectLst/>
              <a:uLnTx/>
              <a:uFillTx/>
              <a:latin typeface="Arial"/>
              <a:ea typeface="新細明體" panose="02020500000000000000" pitchFamily="18" charset="-120"/>
              <a:cs typeface="+mn-cs"/>
              <a:sym typeface="Arial"/>
            </a:endParaRPr>
          </a:p>
        </p:txBody>
      </p:sp>
      <p:sp>
        <p:nvSpPr>
          <p:cNvPr id="10" name="標題 1"/>
          <p:cNvSpPr>
            <a:spLocks noGrp="1"/>
          </p:cNvSpPr>
          <p:nvPr>
            <p:ph type="title"/>
          </p:nvPr>
        </p:nvSpPr>
        <p:spPr>
          <a:xfrm>
            <a:off x="757646" y="484632"/>
            <a:ext cx="3576522" cy="1082911"/>
          </a:xfrm>
        </p:spPr>
        <p:txBody>
          <a:bodyPr>
            <a:noAutofit/>
          </a:bodyPr>
          <a:lstStyle/>
          <a:p>
            <a:r>
              <a:rPr lang="zh-TW" altLang="en-US" sz="4400" kern="0" cap="none" dirty="0">
                <a:solidFill>
                  <a:srgbClr val="0070C0"/>
                </a:solidFill>
                <a:latin typeface="標楷體" panose="03000509000000000000" pitchFamily="65" charset="-120"/>
                <a:ea typeface="標楷體" panose="03000509000000000000" pitchFamily="65" charset="-120"/>
                <a:sym typeface="Lora"/>
              </a:rPr>
              <a:t>議事日程態樣</a:t>
            </a:r>
            <a:endParaRPr lang="zh-TW" altLang="en-US" sz="4400" dirty="0">
              <a:solidFill>
                <a:srgbClr val="0070C0"/>
              </a:solidFill>
            </a:endParaRPr>
          </a:p>
        </p:txBody>
      </p:sp>
    </p:spTree>
    <p:extLst>
      <p:ext uri="{BB962C8B-B14F-4D97-AF65-F5344CB8AC3E}">
        <p14:creationId xmlns:p14="http://schemas.microsoft.com/office/powerpoint/2010/main" val="18794675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投影片編號版面配置區 4"/>
          <p:cNvSpPr>
            <a:spLocks noGrp="1"/>
          </p:cNvSpPr>
          <p:nvPr>
            <p:ph type="sldNum" sz="quarter" idx="12"/>
          </p:nvPr>
        </p:nvSpPr>
        <p:spPr/>
        <p:txBody>
          <a:bodyPr/>
          <a:lstStyle/>
          <a:p>
            <a:fld id="{883F4971-D35C-4F03-91D8-BF356EE98478}" type="slidenum">
              <a:rPr lang="zh-TW" altLang="en-US" smtClean="0"/>
              <a:t>18</a:t>
            </a:fld>
            <a:endParaRPr lang="zh-TW" altLang="en-US"/>
          </a:p>
        </p:txBody>
      </p:sp>
      <p:sp>
        <p:nvSpPr>
          <p:cNvPr id="6" name="矩形 5"/>
          <p:cNvSpPr/>
          <p:nvPr/>
        </p:nvSpPr>
        <p:spPr>
          <a:xfrm>
            <a:off x="5281861" y="484631"/>
            <a:ext cx="5420973" cy="387286"/>
          </a:xfrm>
          <a:prstGeom prst="rect">
            <a:avLst/>
          </a:prstGeom>
        </p:spPr>
        <p:txBody>
          <a:bodyPr wrap="square">
            <a:spAutoFit/>
          </a:bodyPr>
          <a:lstStyle/>
          <a:p>
            <a:pPr marL="152400" algn="ctr">
              <a:lnSpc>
                <a:spcPts val="2300"/>
              </a:lnSpc>
              <a:spcAft>
                <a:spcPts val="600"/>
              </a:spcAft>
            </a:pPr>
            <a:r>
              <a:rPr lang="zh-TW" altLang="en-US" kern="100" spc="-50" dirty="0">
                <a:solidFill>
                  <a:srgbClr val="000000"/>
                </a:solidFill>
                <a:latin typeface="Times New Roman" panose="02020603050405020304" pitchFamily="18" charset="0"/>
                <a:cs typeface="Arial"/>
                <a:sym typeface="Arial"/>
              </a:rPr>
              <a:t>○○縣</a:t>
            </a:r>
            <a:r>
              <a:rPr lang="zh-TW" altLang="zh-TW" kern="100" spc="-50" dirty="0">
                <a:solidFill>
                  <a:srgbClr val="000000"/>
                </a:solidFill>
                <a:latin typeface="Times New Roman" panose="02020603050405020304" pitchFamily="18" charset="0"/>
                <a:cs typeface="Arial"/>
                <a:sym typeface="Arial"/>
              </a:rPr>
              <a:t>會第</a:t>
            </a:r>
            <a:r>
              <a:rPr lang="en-US" altLang="zh-TW" kern="100" spc="-50" dirty="0">
                <a:solidFill>
                  <a:srgbClr val="000000"/>
                </a:solidFill>
                <a:latin typeface="Times New Roman" panose="02020603050405020304" pitchFamily="18" charset="0"/>
                <a:cs typeface="Arial"/>
                <a:sym typeface="Arial"/>
              </a:rPr>
              <a:t>18</a:t>
            </a:r>
            <a:r>
              <a:rPr lang="zh-TW" altLang="zh-TW" kern="100" spc="-50" dirty="0">
                <a:solidFill>
                  <a:srgbClr val="000000"/>
                </a:solidFill>
                <a:latin typeface="Times New Roman" panose="02020603050405020304" pitchFamily="18" charset="0"/>
                <a:cs typeface="Arial"/>
                <a:sym typeface="Arial"/>
              </a:rPr>
              <a:t>屆第</a:t>
            </a:r>
            <a:r>
              <a:rPr lang="en-US" altLang="zh-TW" kern="100" spc="-50" dirty="0">
                <a:solidFill>
                  <a:srgbClr val="000000"/>
                </a:solidFill>
                <a:latin typeface="Times New Roman" panose="02020603050405020304" pitchFamily="18" charset="0"/>
                <a:cs typeface="Arial"/>
                <a:sym typeface="Arial"/>
              </a:rPr>
              <a:t>13</a:t>
            </a:r>
            <a:r>
              <a:rPr lang="zh-TW" altLang="en-US" kern="100" spc="-50" dirty="0">
                <a:solidFill>
                  <a:srgbClr val="000000"/>
                </a:solidFill>
                <a:latin typeface="Times New Roman" panose="02020603050405020304" pitchFamily="18" charset="0"/>
                <a:cs typeface="Arial"/>
                <a:sym typeface="Arial"/>
              </a:rPr>
              <a:t>、</a:t>
            </a:r>
            <a:r>
              <a:rPr lang="en-US" altLang="zh-TW" kern="100" spc="-50" dirty="0">
                <a:solidFill>
                  <a:srgbClr val="000000"/>
                </a:solidFill>
                <a:latin typeface="Times New Roman" panose="02020603050405020304" pitchFamily="18" charset="0"/>
                <a:cs typeface="Arial"/>
                <a:sym typeface="Arial"/>
              </a:rPr>
              <a:t>14</a:t>
            </a:r>
            <a:r>
              <a:rPr lang="zh-TW" altLang="zh-TW" kern="100" spc="-50" dirty="0">
                <a:solidFill>
                  <a:srgbClr val="000000"/>
                </a:solidFill>
                <a:latin typeface="Times New Roman" panose="02020603050405020304" pitchFamily="18" charset="0"/>
                <a:cs typeface="Arial"/>
                <a:sym typeface="Arial"/>
              </a:rPr>
              <a:t>次臨時會議事日程表</a:t>
            </a:r>
            <a:endParaRPr lang="zh-TW" altLang="zh-TW" kern="100" dirty="0">
              <a:solidFill>
                <a:srgbClr val="000000"/>
              </a:solidFill>
              <a:latin typeface="Times New Roman" panose="02020603050405020304" pitchFamily="18" charset="0"/>
              <a:ea typeface="新細明體" panose="02020500000000000000" pitchFamily="18" charset="-120"/>
              <a:cs typeface="Arial"/>
              <a:sym typeface="Arial"/>
            </a:endParaRPr>
          </a:p>
        </p:txBody>
      </p:sp>
      <p:graphicFrame>
        <p:nvGraphicFramePr>
          <p:cNvPr id="7" name="表格 6"/>
          <p:cNvGraphicFramePr>
            <a:graphicFrameLocks noGrp="1"/>
          </p:cNvGraphicFramePr>
          <p:nvPr>
            <p:extLst>
              <p:ext uri="{D42A27DB-BD31-4B8C-83A1-F6EECF244321}">
                <p14:modId xmlns:p14="http://schemas.microsoft.com/office/powerpoint/2010/main" val="1028808009"/>
              </p:ext>
            </p:extLst>
          </p:nvPr>
        </p:nvGraphicFramePr>
        <p:xfrm>
          <a:off x="4974544" y="964497"/>
          <a:ext cx="6035605" cy="5673412"/>
        </p:xfrm>
        <a:graphic>
          <a:graphicData uri="http://schemas.openxmlformats.org/drawingml/2006/table">
            <a:tbl>
              <a:tblPr/>
              <a:tblGrid>
                <a:gridCol w="512247"/>
                <a:gridCol w="531995"/>
                <a:gridCol w="428904"/>
                <a:gridCol w="2652151"/>
                <a:gridCol w="1910308"/>
              </a:tblGrid>
              <a:tr h="449248">
                <a:tc rowSpan="2">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algn="ctr">
                        <a:lnSpc>
                          <a:spcPct val="100000"/>
                        </a:lnSpc>
                        <a:spcAft>
                          <a:spcPts val="0"/>
                        </a:spcAft>
                      </a:pPr>
                      <a:r>
                        <a:rPr lang="zh-TW" sz="1200" kern="100" spc="-40" dirty="0">
                          <a:effectLst/>
                          <a:latin typeface="標楷體" panose="03000509000000000000" pitchFamily="65" charset="-120"/>
                          <a:ea typeface="標楷體" panose="03000509000000000000" pitchFamily="65" charset="-120"/>
                        </a:rPr>
                        <a:t>日</a:t>
                      </a:r>
                      <a:r>
                        <a:rPr lang="en-US" sz="1200" kern="100" spc="-40" dirty="0">
                          <a:effectLst/>
                          <a:latin typeface="標楷體" panose="03000509000000000000" pitchFamily="65" charset="-120"/>
                          <a:ea typeface="標楷體" panose="03000509000000000000" pitchFamily="65" charset="-120"/>
                        </a:rPr>
                        <a:t>  </a:t>
                      </a:r>
                      <a:r>
                        <a:rPr lang="zh-TW" sz="1200" kern="100" spc="-40" dirty="0">
                          <a:effectLst/>
                          <a:latin typeface="標楷體" panose="03000509000000000000" pitchFamily="65" charset="-120"/>
                          <a:ea typeface="標楷體" panose="03000509000000000000" pitchFamily="65" charset="-120"/>
                        </a:rPr>
                        <a:t>期</a:t>
                      </a:r>
                      <a:endParaRPr lang="zh-TW" sz="1200" kern="100" dirty="0">
                        <a:effectLst/>
                        <a:latin typeface="標楷體" panose="03000509000000000000" pitchFamily="65" charset="-120"/>
                        <a:ea typeface="標楷體" panose="03000509000000000000" pitchFamily="65" charset="-120"/>
                      </a:endParaRPr>
                    </a:p>
                  </a:txBody>
                  <a:tcPr marL="9181" marR="9181" marT="0" marB="0" anchor="ctr">
                    <a:lnL w="12700" cmpd="sng">
                      <a:solidFill>
                        <a:prstClr val="black"/>
                      </a:solidFill>
                      <a:prstDash val="solid"/>
                    </a:lnL>
                    <a:lnR w="12700" cmpd="sng">
                      <a:solidFill>
                        <a:prstClr val="black"/>
                      </a:solidFill>
                      <a:prstDash val="solid"/>
                    </a:lnR>
                    <a:lnT w="12700" cmpd="sng">
                      <a:solidFill>
                        <a:prstClr val="black"/>
                      </a:solidFill>
                      <a:prstDash val="solid"/>
                    </a:lnT>
                    <a:lnB w="12700" cmpd="sng">
                      <a:solidFill>
                        <a:prstClr val="black"/>
                      </a:solidFill>
                      <a:prstDash val="solid"/>
                    </a:lnB>
                    <a:lnTlToBr w="12700" cmpd="sng">
                      <a:noFill/>
                      <a:prstDash val="solid"/>
                    </a:lnTlToBr>
                    <a:lnBlToTr w="12700" cmpd="sng">
                      <a:noFill/>
                      <a:prstDash val="solid"/>
                    </a:lnBlToTr>
                    <a:noFill/>
                  </a:tcPr>
                </a:tc>
                <a:tc rowSpan="2">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algn="ctr">
                        <a:lnSpc>
                          <a:spcPct val="100000"/>
                        </a:lnSpc>
                        <a:spcAft>
                          <a:spcPts val="0"/>
                        </a:spcAft>
                      </a:pPr>
                      <a:r>
                        <a:rPr lang="zh-TW" sz="1200" kern="100" spc="-40" dirty="0">
                          <a:effectLst/>
                          <a:latin typeface="標楷體" panose="03000509000000000000" pitchFamily="65" charset="-120"/>
                          <a:ea typeface="標楷體" panose="03000509000000000000" pitchFamily="65" charset="-120"/>
                        </a:rPr>
                        <a:t>星期</a:t>
                      </a:r>
                      <a:endParaRPr lang="zh-TW" sz="1200" kern="100" dirty="0">
                        <a:effectLst/>
                        <a:latin typeface="標楷體" panose="03000509000000000000" pitchFamily="65" charset="-120"/>
                        <a:ea typeface="標楷體" panose="03000509000000000000" pitchFamily="65" charset="-120"/>
                      </a:endParaRPr>
                    </a:p>
                  </a:txBody>
                  <a:tcPr marL="9181" marR="9181" marT="0" marB="0" anchor="ctr">
                    <a:lnL w="12700" cmpd="sng">
                      <a:solidFill>
                        <a:prstClr val="black"/>
                      </a:solidFill>
                      <a:prstDash val="solid"/>
                    </a:lnL>
                    <a:lnR w="12700" cmpd="sng">
                      <a:solidFill>
                        <a:prstClr val="black"/>
                      </a:solidFill>
                      <a:prstDash val="solid"/>
                    </a:lnR>
                    <a:lnT w="12700" cmpd="sng">
                      <a:solidFill>
                        <a:prstClr val="black"/>
                      </a:solidFill>
                      <a:prstDash val="solid"/>
                    </a:lnT>
                    <a:lnB w="12700" cmpd="sng">
                      <a:solidFill>
                        <a:prstClr val="black"/>
                      </a:solidFill>
                      <a:prstDash val="solid"/>
                    </a:lnB>
                    <a:lnTlToBr w="12700" cmpd="sng">
                      <a:noFill/>
                      <a:prstDash val="solid"/>
                    </a:lnTlToBr>
                    <a:lnBlToTr w="12700" cmpd="sng">
                      <a:noFill/>
                      <a:prstDash val="solid"/>
                    </a:lnBlToTr>
                    <a:noFill/>
                  </a:tcPr>
                </a:tc>
                <a:tc rowSpan="2">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algn="ctr">
                        <a:lnSpc>
                          <a:spcPct val="100000"/>
                        </a:lnSpc>
                        <a:spcAft>
                          <a:spcPts val="0"/>
                        </a:spcAft>
                      </a:pPr>
                      <a:r>
                        <a:rPr lang="zh-TW" sz="1200" kern="100" spc="-40" dirty="0">
                          <a:effectLst/>
                          <a:latin typeface="標楷體" panose="03000509000000000000" pitchFamily="65" charset="-120"/>
                          <a:ea typeface="標楷體" panose="03000509000000000000" pitchFamily="65" charset="-120"/>
                        </a:rPr>
                        <a:t>會次</a:t>
                      </a:r>
                      <a:endParaRPr lang="zh-TW" sz="1200" kern="100" dirty="0">
                        <a:effectLst/>
                        <a:latin typeface="標楷體" panose="03000509000000000000" pitchFamily="65" charset="-120"/>
                        <a:ea typeface="標楷體" panose="03000509000000000000" pitchFamily="65" charset="-120"/>
                      </a:endParaRPr>
                    </a:p>
                  </a:txBody>
                  <a:tcPr marL="9181" marR="9181" marT="0" marB="0" anchor="ctr">
                    <a:lnL w="12700" cmpd="sng">
                      <a:solidFill>
                        <a:prstClr val="black"/>
                      </a:solidFill>
                      <a:prstDash val="solid"/>
                    </a:lnL>
                    <a:lnR w="12700" cmpd="sng">
                      <a:solidFill>
                        <a:prstClr val="black"/>
                      </a:solidFill>
                      <a:prstDash val="solid"/>
                    </a:lnR>
                    <a:lnT w="12700" cmpd="sng">
                      <a:solidFill>
                        <a:prstClr val="black"/>
                      </a:solidFill>
                      <a:prstDash val="solid"/>
                    </a:lnT>
                    <a:lnB w="12700" cmpd="sng">
                      <a:solidFill>
                        <a:prstClr val="black"/>
                      </a:solidFill>
                      <a:prstDash val="solid"/>
                    </a:lnB>
                    <a:lnTlToBr w="12700" cmpd="sng">
                      <a:noFill/>
                      <a:prstDash val="solid"/>
                    </a:lnTlToBr>
                    <a:lnBlToTr w="12700" cmpd="sng">
                      <a:noFill/>
                      <a:prstDash val="solid"/>
                    </a:lnBlToTr>
                    <a:noFill/>
                  </a:tcPr>
                </a:tc>
                <a:tc gridSpan="2">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algn="ctr">
                        <a:lnSpc>
                          <a:spcPct val="100000"/>
                        </a:lnSpc>
                        <a:spcAft>
                          <a:spcPts val="0"/>
                        </a:spcAft>
                      </a:pPr>
                      <a:r>
                        <a:rPr lang="zh-TW" sz="1200" kern="100" spc="-40" dirty="0">
                          <a:effectLst/>
                          <a:latin typeface="標楷體" panose="03000509000000000000" pitchFamily="65" charset="-120"/>
                          <a:ea typeface="標楷體" panose="03000509000000000000" pitchFamily="65" charset="-120"/>
                        </a:rPr>
                        <a:t>議</a:t>
                      </a:r>
                      <a:r>
                        <a:rPr lang="en-US" sz="1200" kern="100" spc="-40" dirty="0">
                          <a:effectLst/>
                          <a:latin typeface="標楷體" panose="03000509000000000000" pitchFamily="65" charset="-120"/>
                          <a:ea typeface="標楷體" panose="03000509000000000000" pitchFamily="65" charset="-120"/>
                        </a:rPr>
                        <a:t>                       </a:t>
                      </a:r>
                      <a:r>
                        <a:rPr lang="zh-TW" sz="1200" kern="100" spc="-40" dirty="0">
                          <a:effectLst/>
                          <a:latin typeface="標楷體" panose="03000509000000000000" pitchFamily="65" charset="-120"/>
                          <a:ea typeface="標楷體" panose="03000509000000000000" pitchFamily="65" charset="-120"/>
                        </a:rPr>
                        <a:t>程</a:t>
                      </a:r>
                      <a:endParaRPr lang="zh-TW" sz="1200" kern="100" dirty="0">
                        <a:effectLst/>
                        <a:latin typeface="標楷體" panose="03000509000000000000" pitchFamily="65" charset="-120"/>
                        <a:ea typeface="標楷體" panose="03000509000000000000" pitchFamily="65" charset="-120"/>
                      </a:endParaRPr>
                    </a:p>
                  </a:txBody>
                  <a:tcPr marL="9181" marR="9181" marT="0" marB="0" anchor="ctr">
                    <a:lnL w="12700" cmpd="sng">
                      <a:solidFill>
                        <a:prstClr val="black"/>
                      </a:solidFill>
                      <a:prstDash val="solid"/>
                    </a:lnL>
                    <a:lnR w="12700" cmpd="sng">
                      <a:solidFill>
                        <a:prstClr val="black"/>
                      </a:solidFill>
                      <a:prstDash val="solid"/>
                    </a:lnR>
                    <a:lnT w="12700" cmpd="sng">
                      <a:solidFill>
                        <a:prstClr val="black"/>
                      </a:solidFill>
                      <a:prstDash val="solid"/>
                    </a:lnT>
                    <a:lnB w="12700" cmpd="sng">
                      <a:solidFill>
                        <a:prstClr val="black"/>
                      </a:solidFill>
                      <a:prstDash val="solid"/>
                    </a:lnB>
                    <a:lnTlToBr w="12700" cmpd="sng">
                      <a:noFill/>
                      <a:prstDash val="solid"/>
                    </a:lnTlToBr>
                    <a:lnBlToTr w="12700" cmpd="sng">
                      <a:noFill/>
                      <a:prstDash val="solid"/>
                    </a:lnBlToTr>
                    <a:noFill/>
                  </a:tcPr>
                </a:tc>
                <a:tc hMerge="1">
                  <a:txBody>
                    <a:bodyPr/>
                    <a:lstStyle/>
                    <a:p>
                      <a:endParaRPr lang="zh-TW" altLang="en-US"/>
                    </a:p>
                  </a:txBody>
                  <a:tcPr/>
                </a:tc>
              </a:tr>
              <a:tr h="449248">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algn="ctr">
                        <a:lnSpc>
                          <a:spcPct val="100000"/>
                        </a:lnSpc>
                        <a:spcAft>
                          <a:spcPts val="0"/>
                        </a:spcAft>
                      </a:pPr>
                      <a:r>
                        <a:rPr lang="en-US" sz="1200" kern="100" spc="-40" dirty="0">
                          <a:effectLst/>
                          <a:latin typeface="標楷體" panose="03000509000000000000" pitchFamily="65" charset="-120"/>
                          <a:ea typeface="標楷體" panose="03000509000000000000" pitchFamily="65" charset="-120"/>
                        </a:rPr>
                        <a:t>10:00-----12:00</a:t>
                      </a:r>
                      <a:endParaRPr lang="zh-TW" sz="1200" kern="100" dirty="0">
                        <a:effectLst/>
                        <a:latin typeface="標楷體" panose="03000509000000000000" pitchFamily="65" charset="-120"/>
                        <a:ea typeface="標楷體" panose="03000509000000000000" pitchFamily="65" charset="-120"/>
                      </a:endParaRPr>
                    </a:p>
                  </a:txBody>
                  <a:tcPr marL="9181" marR="9181" marT="0" marB="0" anchor="ctr">
                    <a:lnL w="12700" cmpd="sng">
                      <a:solidFill>
                        <a:prstClr val="black"/>
                      </a:solidFill>
                      <a:prstDash val="solid"/>
                    </a:lnL>
                    <a:lnR w="12700" cmpd="sng">
                      <a:solidFill>
                        <a:prstClr val="black"/>
                      </a:solidFill>
                      <a:prstDash val="solid"/>
                    </a:lnR>
                    <a:lnT w="12700" cmpd="sng">
                      <a:solidFill>
                        <a:prstClr val="black"/>
                      </a:solidFill>
                      <a:prstDash val="solid"/>
                    </a:lnT>
                    <a:lnB w="12700" cmpd="sng">
                      <a:solidFill>
                        <a:prstClr val="black"/>
                      </a:solidFill>
                      <a:prstDash val="soli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algn="ctr">
                        <a:lnSpc>
                          <a:spcPct val="100000"/>
                        </a:lnSpc>
                        <a:spcAft>
                          <a:spcPts val="0"/>
                        </a:spcAft>
                      </a:pPr>
                      <a:r>
                        <a:rPr lang="en-US" sz="1200" kern="100" spc="-40">
                          <a:effectLst/>
                          <a:latin typeface="標楷體" panose="03000509000000000000" pitchFamily="65" charset="-120"/>
                          <a:ea typeface="標楷體" panose="03000509000000000000" pitchFamily="65" charset="-120"/>
                        </a:rPr>
                        <a:t>14:00-----17:00</a:t>
                      </a:r>
                      <a:endParaRPr lang="zh-TW" sz="1200" kern="100">
                        <a:effectLst/>
                        <a:latin typeface="標楷體" panose="03000509000000000000" pitchFamily="65" charset="-120"/>
                        <a:ea typeface="標楷體" panose="03000509000000000000" pitchFamily="65" charset="-120"/>
                      </a:endParaRPr>
                    </a:p>
                  </a:txBody>
                  <a:tcPr marL="9181" marR="9181" marT="0" marB="0" anchor="ctr">
                    <a:lnL w="12700" cmpd="sng">
                      <a:solidFill>
                        <a:prstClr val="black"/>
                      </a:solidFill>
                      <a:prstDash val="solid"/>
                    </a:lnL>
                    <a:lnR w="12700" cmpd="sng">
                      <a:solidFill>
                        <a:prstClr val="black"/>
                      </a:solidFill>
                      <a:prstDash val="solid"/>
                    </a:lnR>
                    <a:lnT w="12700" cmpd="sng">
                      <a:solidFill>
                        <a:prstClr val="black"/>
                      </a:solidFill>
                      <a:prstDash val="solid"/>
                    </a:lnT>
                    <a:lnB w="12700" cmpd="sng">
                      <a:solidFill>
                        <a:prstClr val="black"/>
                      </a:solidFill>
                      <a:prstDash val="solid"/>
                    </a:lnB>
                    <a:lnTlToBr w="12700" cmpd="sng">
                      <a:noFill/>
                      <a:prstDash val="solid"/>
                    </a:lnTlToBr>
                    <a:lnBlToTr w="12700" cmpd="sng">
                      <a:noFill/>
                      <a:prstDash val="solid"/>
                    </a:lnBlToTr>
                    <a:noFill/>
                  </a:tcPr>
                </a:tc>
              </a:tr>
              <a:tr h="361590">
                <a:tc rowSpan="2">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algn="ctr">
                        <a:lnSpc>
                          <a:spcPct val="100000"/>
                        </a:lnSpc>
                        <a:spcAft>
                          <a:spcPts val="0"/>
                        </a:spcAft>
                      </a:pPr>
                      <a:r>
                        <a:rPr lang="en-US" sz="1200" kern="100" dirty="0" smtClean="0">
                          <a:effectLst/>
                          <a:latin typeface="標楷體" panose="03000509000000000000" pitchFamily="65" charset="-120"/>
                          <a:ea typeface="標楷體" panose="03000509000000000000" pitchFamily="65" charset="-120"/>
                        </a:rPr>
                        <a:t>106</a:t>
                      </a:r>
                      <a:endParaRPr lang="zh-TW" sz="1200" kern="100" dirty="0">
                        <a:effectLst/>
                        <a:latin typeface="標楷體" panose="03000509000000000000" pitchFamily="65" charset="-120"/>
                        <a:ea typeface="標楷體" panose="03000509000000000000" pitchFamily="65" charset="-120"/>
                      </a:endParaRPr>
                    </a:p>
                    <a:p>
                      <a:pPr marL="45720" algn="l">
                        <a:lnSpc>
                          <a:spcPct val="100000"/>
                        </a:lnSpc>
                        <a:spcAft>
                          <a:spcPts val="0"/>
                        </a:spcAft>
                      </a:pPr>
                      <a:r>
                        <a:rPr lang="en-US" sz="1200" kern="100" spc="-40" dirty="0" smtClean="0">
                          <a:effectLst/>
                          <a:latin typeface="標楷體" panose="03000509000000000000" pitchFamily="65" charset="-120"/>
                          <a:ea typeface="標楷體" panose="03000509000000000000" pitchFamily="65" charset="-120"/>
                        </a:rPr>
                        <a:t>3</a:t>
                      </a:r>
                      <a:r>
                        <a:rPr lang="en-US" altLang="zh-TW" sz="1200" kern="100" spc="-40" dirty="0" smtClean="0">
                          <a:effectLst/>
                          <a:latin typeface="標楷體" panose="03000509000000000000" pitchFamily="65" charset="-120"/>
                          <a:ea typeface="標楷體" panose="03000509000000000000" pitchFamily="65" charset="-120"/>
                        </a:rPr>
                        <a:t>/</a:t>
                      </a:r>
                      <a:r>
                        <a:rPr lang="en-US" sz="1200" kern="100" spc="-40" dirty="0" smtClean="0">
                          <a:effectLst/>
                          <a:latin typeface="標楷體" panose="03000509000000000000" pitchFamily="65" charset="-120"/>
                          <a:ea typeface="標楷體" panose="03000509000000000000" pitchFamily="65" charset="-120"/>
                        </a:rPr>
                        <a:t>29 </a:t>
                      </a:r>
                      <a:endParaRPr lang="zh-TW" sz="1200" kern="100" dirty="0">
                        <a:effectLst/>
                        <a:latin typeface="標楷體" panose="03000509000000000000" pitchFamily="65" charset="-120"/>
                        <a:ea typeface="標楷體" panose="03000509000000000000" pitchFamily="65" charset="-120"/>
                      </a:endParaRPr>
                    </a:p>
                  </a:txBody>
                  <a:tcPr marL="9181" marR="9181" marT="0" marB="0" anchor="ctr">
                    <a:lnL w="12700" cmpd="sng">
                      <a:solidFill>
                        <a:prstClr val="black"/>
                      </a:solidFill>
                      <a:prstDash val="solid"/>
                    </a:lnL>
                    <a:lnR w="12700" cmpd="sng">
                      <a:solidFill>
                        <a:prstClr val="black"/>
                      </a:solidFill>
                      <a:prstDash val="solid"/>
                    </a:lnR>
                    <a:lnT w="12700" cmpd="sng">
                      <a:solidFill>
                        <a:prstClr val="black"/>
                      </a:solidFill>
                      <a:prstDash val="solid"/>
                    </a:lnT>
                    <a:lnB w="12700" cmpd="sng">
                      <a:solidFill>
                        <a:prstClr val="black"/>
                      </a:solidFill>
                      <a:prstDash val="solid"/>
                    </a:lnB>
                    <a:lnTlToBr w="12700" cmpd="sng">
                      <a:noFill/>
                      <a:prstDash val="solid"/>
                    </a:lnTlToBr>
                    <a:lnBlToTr w="12700" cmpd="sng">
                      <a:noFill/>
                      <a:prstDash val="solid"/>
                    </a:lnBlToTr>
                    <a:noFill/>
                  </a:tcPr>
                </a:tc>
                <a:tc rowSpan="2">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algn="ctr">
                        <a:lnSpc>
                          <a:spcPct val="100000"/>
                        </a:lnSpc>
                        <a:spcAft>
                          <a:spcPts val="0"/>
                        </a:spcAft>
                      </a:pPr>
                      <a:r>
                        <a:rPr lang="zh-TW" sz="1200" kern="100">
                          <a:effectLst/>
                          <a:latin typeface="標楷體" panose="03000509000000000000" pitchFamily="65" charset="-120"/>
                          <a:ea typeface="標楷體" panose="03000509000000000000" pitchFamily="65" charset="-120"/>
                        </a:rPr>
                        <a:t>三</a:t>
                      </a:r>
                    </a:p>
                  </a:txBody>
                  <a:tcPr marL="9181" marR="9181" marT="0" marB="0" anchor="ctr">
                    <a:lnL w="12700" cmpd="sng">
                      <a:solidFill>
                        <a:prstClr val="black"/>
                      </a:solidFill>
                      <a:prstDash val="solid"/>
                    </a:lnL>
                    <a:lnR w="12700" cmpd="sng">
                      <a:solidFill>
                        <a:prstClr val="black"/>
                      </a:solidFill>
                      <a:prstDash val="solid"/>
                    </a:lnR>
                    <a:lnT w="12700" cmpd="sng">
                      <a:solidFill>
                        <a:prstClr val="black"/>
                      </a:solidFill>
                      <a:prstDash val="solid"/>
                    </a:lnT>
                    <a:lnB w="12700" cmpd="sng">
                      <a:solidFill>
                        <a:prstClr val="black"/>
                      </a:solidFill>
                      <a:prstDash val="soli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algn="ctr">
                        <a:lnSpc>
                          <a:spcPct val="100000"/>
                        </a:lnSpc>
                        <a:spcAft>
                          <a:spcPts val="0"/>
                        </a:spcAft>
                      </a:pPr>
                      <a:r>
                        <a:rPr lang="en-US" sz="1200" kern="100" spc="-40" dirty="0">
                          <a:effectLst/>
                          <a:latin typeface="標楷體" panose="03000509000000000000" pitchFamily="65" charset="-120"/>
                          <a:ea typeface="標楷體" panose="03000509000000000000" pitchFamily="65" charset="-120"/>
                        </a:rPr>
                        <a:t> </a:t>
                      </a:r>
                      <a:endParaRPr lang="zh-TW" sz="1200" kern="100" dirty="0">
                        <a:effectLst/>
                        <a:latin typeface="標楷體" panose="03000509000000000000" pitchFamily="65" charset="-120"/>
                        <a:ea typeface="標楷體" panose="03000509000000000000" pitchFamily="65" charset="-120"/>
                      </a:endParaRPr>
                    </a:p>
                  </a:txBody>
                  <a:tcPr marL="9181" marR="9181" marT="0" marB="0" anchor="ctr">
                    <a:lnL w="12700" cmpd="sng">
                      <a:solidFill>
                        <a:prstClr val="black"/>
                      </a:solidFill>
                      <a:prstDash val="solid"/>
                    </a:lnL>
                    <a:lnR w="12700" cmpd="sng">
                      <a:solidFill>
                        <a:prstClr val="black"/>
                      </a:solidFill>
                      <a:prstDash val="solid"/>
                    </a:lnR>
                    <a:lnT w="12700" cmpd="sng">
                      <a:solidFill>
                        <a:prstClr val="black"/>
                      </a:solidFill>
                      <a:prstDash val="solid"/>
                    </a:lnT>
                    <a:lnB w="12700" cmpd="sng">
                      <a:solidFill>
                        <a:prstClr val="black"/>
                      </a:solidFill>
                      <a:prstDash val="soli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167640" indent="-167640" algn="ctr">
                        <a:lnSpc>
                          <a:spcPct val="100000"/>
                        </a:lnSpc>
                        <a:spcAft>
                          <a:spcPts val="0"/>
                        </a:spcAft>
                      </a:pPr>
                      <a:r>
                        <a:rPr lang="zh-TW" sz="1200" kern="100" spc="-40" dirty="0">
                          <a:effectLst/>
                          <a:latin typeface="標楷體" panose="03000509000000000000" pitchFamily="65" charset="-120"/>
                          <a:ea typeface="標楷體" panose="03000509000000000000" pitchFamily="65" charset="-120"/>
                        </a:rPr>
                        <a:t>預</a:t>
                      </a:r>
                      <a:r>
                        <a:rPr lang="en-US" sz="1200" kern="100" spc="-40" dirty="0">
                          <a:effectLst/>
                          <a:latin typeface="標楷體" panose="03000509000000000000" pitchFamily="65" charset="-120"/>
                          <a:ea typeface="標楷體" panose="03000509000000000000" pitchFamily="65" charset="-120"/>
                        </a:rPr>
                        <a:t>       </a:t>
                      </a:r>
                      <a:r>
                        <a:rPr lang="zh-TW" sz="1200" kern="100" spc="-40" dirty="0">
                          <a:effectLst/>
                          <a:latin typeface="標楷體" panose="03000509000000000000" pitchFamily="65" charset="-120"/>
                          <a:ea typeface="標楷體" panose="03000509000000000000" pitchFamily="65" charset="-120"/>
                        </a:rPr>
                        <a:t>備</a:t>
                      </a:r>
                      <a:r>
                        <a:rPr lang="en-US" sz="1200" kern="100" spc="-40" dirty="0">
                          <a:effectLst/>
                          <a:latin typeface="標楷體" panose="03000509000000000000" pitchFamily="65" charset="-120"/>
                          <a:ea typeface="標楷體" panose="03000509000000000000" pitchFamily="65" charset="-120"/>
                        </a:rPr>
                        <a:t>       </a:t>
                      </a:r>
                      <a:r>
                        <a:rPr lang="zh-TW" sz="1200" kern="100" spc="-40" dirty="0">
                          <a:effectLst/>
                          <a:latin typeface="標楷體" panose="03000509000000000000" pitchFamily="65" charset="-120"/>
                          <a:ea typeface="標楷體" panose="03000509000000000000" pitchFamily="65" charset="-120"/>
                        </a:rPr>
                        <a:t>會</a:t>
                      </a:r>
                      <a:r>
                        <a:rPr lang="en-US" sz="1200" kern="100" spc="-40" dirty="0">
                          <a:effectLst/>
                          <a:latin typeface="標楷體" panose="03000509000000000000" pitchFamily="65" charset="-120"/>
                          <a:ea typeface="標楷體" panose="03000509000000000000" pitchFamily="65" charset="-120"/>
                        </a:rPr>
                        <a:t>      </a:t>
                      </a:r>
                      <a:r>
                        <a:rPr lang="zh-TW" sz="1200" kern="100" spc="-40" dirty="0">
                          <a:effectLst/>
                          <a:latin typeface="標楷體" panose="03000509000000000000" pitchFamily="65" charset="-120"/>
                          <a:ea typeface="標楷體" panose="03000509000000000000" pitchFamily="65" charset="-120"/>
                        </a:rPr>
                        <a:t>議</a:t>
                      </a:r>
                      <a:endParaRPr lang="zh-TW" sz="1200" kern="100" dirty="0">
                        <a:effectLst/>
                        <a:latin typeface="標楷體" panose="03000509000000000000" pitchFamily="65" charset="-120"/>
                        <a:ea typeface="標楷體" panose="03000509000000000000" pitchFamily="65" charset="-120"/>
                      </a:endParaRPr>
                    </a:p>
                  </a:txBody>
                  <a:tcPr marL="9181" marR="9181" marT="0" marB="0" anchor="ctr">
                    <a:lnL w="12700" cmpd="sng">
                      <a:solidFill>
                        <a:prstClr val="black"/>
                      </a:solidFill>
                      <a:prstDash val="solid"/>
                    </a:lnL>
                    <a:lnR w="12700" cmpd="sng">
                      <a:solidFill>
                        <a:prstClr val="black"/>
                      </a:solidFill>
                      <a:prstDash val="solid"/>
                    </a:lnR>
                    <a:lnT w="12700" cmpd="sng">
                      <a:solidFill>
                        <a:prstClr val="black"/>
                      </a:solidFill>
                      <a:prstDash val="solid"/>
                    </a:lnT>
                    <a:lnB w="12700" cmpd="sng">
                      <a:solidFill>
                        <a:prstClr val="black"/>
                      </a:solidFill>
                      <a:prstDash val="solid"/>
                    </a:lnB>
                    <a:lnTlToBr w="12700" cmpd="sng">
                      <a:noFill/>
                      <a:prstDash val="solid"/>
                    </a:lnTlToBr>
                    <a:lnBlToTr w="12700" cmpd="sng">
                      <a:noFill/>
                      <a:prstDash val="solid"/>
                    </a:lnBlToTr>
                    <a:noFill/>
                  </a:tcPr>
                </a:tc>
                <a:tc rowSpan="2">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algn="ctr">
                        <a:lnSpc>
                          <a:spcPct val="100000"/>
                        </a:lnSpc>
                        <a:spcAft>
                          <a:spcPts val="0"/>
                        </a:spcAft>
                      </a:pPr>
                      <a:r>
                        <a:rPr lang="zh-TW" sz="1200" kern="100" spc="-40">
                          <a:effectLst/>
                          <a:latin typeface="標楷體" panose="03000509000000000000" pitchFamily="65" charset="-120"/>
                          <a:ea typeface="標楷體" panose="03000509000000000000" pitchFamily="65" charset="-120"/>
                        </a:rPr>
                        <a:t>準</a:t>
                      </a:r>
                      <a:r>
                        <a:rPr lang="en-US" sz="1200" kern="100" spc="-40">
                          <a:effectLst/>
                          <a:latin typeface="標楷體" panose="03000509000000000000" pitchFamily="65" charset="-120"/>
                          <a:ea typeface="標楷體" panose="03000509000000000000" pitchFamily="65" charset="-120"/>
                        </a:rPr>
                        <a:t>   </a:t>
                      </a:r>
                      <a:r>
                        <a:rPr lang="zh-TW" sz="1200" kern="100" spc="-40">
                          <a:effectLst/>
                          <a:latin typeface="標楷體" panose="03000509000000000000" pitchFamily="65" charset="-120"/>
                          <a:ea typeface="標楷體" panose="03000509000000000000" pitchFamily="65" charset="-120"/>
                        </a:rPr>
                        <a:t>備</a:t>
                      </a:r>
                      <a:r>
                        <a:rPr lang="en-US" sz="1200" kern="100" spc="-40">
                          <a:effectLst/>
                          <a:latin typeface="標楷體" panose="03000509000000000000" pitchFamily="65" charset="-120"/>
                          <a:ea typeface="標楷體" panose="03000509000000000000" pitchFamily="65" charset="-120"/>
                        </a:rPr>
                        <a:t>   </a:t>
                      </a:r>
                      <a:r>
                        <a:rPr lang="zh-TW" sz="1200" kern="100" spc="-40">
                          <a:effectLst/>
                          <a:latin typeface="標楷體" panose="03000509000000000000" pitchFamily="65" charset="-120"/>
                          <a:ea typeface="標楷體" panose="03000509000000000000" pitchFamily="65" charset="-120"/>
                        </a:rPr>
                        <a:t>資</a:t>
                      </a:r>
                      <a:r>
                        <a:rPr lang="en-US" sz="1200" kern="100" spc="-40">
                          <a:effectLst/>
                          <a:latin typeface="標楷體" panose="03000509000000000000" pitchFamily="65" charset="-120"/>
                          <a:ea typeface="標楷體" panose="03000509000000000000" pitchFamily="65" charset="-120"/>
                        </a:rPr>
                        <a:t>   </a:t>
                      </a:r>
                      <a:r>
                        <a:rPr lang="zh-TW" sz="1200" kern="100" spc="-40">
                          <a:effectLst/>
                          <a:latin typeface="標楷體" panose="03000509000000000000" pitchFamily="65" charset="-120"/>
                          <a:ea typeface="標楷體" panose="03000509000000000000" pitchFamily="65" charset="-120"/>
                        </a:rPr>
                        <a:t>料</a:t>
                      </a:r>
                      <a:endParaRPr lang="zh-TW" sz="1200" kern="100">
                        <a:effectLst/>
                        <a:latin typeface="標楷體" panose="03000509000000000000" pitchFamily="65" charset="-120"/>
                        <a:ea typeface="標楷體" panose="03000509000000000000" pitchFamily="65" charset="-120"/>
                      </a:endParaRPr>
                    </a:p>
                  </a:txBody>
                  <a:tcPr marL="9181" marR="9181" marT="0" marB="0" anchor="ctr">
                    <a:lnL w="12700" cmpd="sng">
                      <a:solidFill>
                        <a:prstClr val="black"/>
                      </a:solidFill>
                      <a:prstDash val="solid"/>
                    </a:lnL>
                    <a:lnR w="12700" cmpd="sng">
                      <a:solidFill>
                        <a:prstClr val="black"/>
                      </a:solidFill>
                      <a:prstDash val="solid"/>
                    </a:lnR>
                    <a:lnT w="12700" cmpd="sng">
                      <a:solidFill>
                        <a:prstClr val="black"/>
                      </a:solidFill>
                      <a:prstDash val="solid"/>
                    </a:lnT>
                    <a:lnB w="12700" cmpd="sng">
                      <a:solidFill>
                        <a:prstClr val="black"/>
                      </a:solidFill>
                      <a:prstDash val="solid"/>
                    </a:lnB>
                    <a:lnTlToBr w="12700" cmpd="sng">
                      <a:noFill/>
                      <a:prstDash val="solid"/>
                    </a:lnTlToBr>
                    <a:lnBlToTr w="12700" cmpd="sng">
                      <a:noFill/>
                      <a:prstDash val="solid"/>
                    </a:lnBlToTr>
                    <a:noFill/>
                  </a:tcPr>
                </a:tc>
              </a:tr>
              <a:tr h="372548">
                <a:tc vMerge="1">
                  <a:txBody>
                    <a:bodyPr/>
                    <a:lstStyle/>
                    <a:p>
                      <a:endParaRPr lang="zh-TW" altLang="en-US"/>
                    </a:p>
                  </a:txBody>
                  <a:tcPr/>
                </a:tc>
                <a:tc vMerge="1">
                  <a:txBody>
                    <a:bodyPr/>
                    <a:lstStyle/>
                    <a:p>
                      <a:endParaRPr lang="zh-TW" altLang="en-US"/>
                    </a:p>
                  </a:txBody>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algn="ctr">
                        <a:lnSpc>
                          <a:spcPct val="100000"/>
                        </a:lnSpc>
                        <a:spcAft>
                          <a:spcPts val="0"/>
                        </a:spcAft>
                      </a:pPr>
                      <a:r>
                        <a:rPr lang="en-US" sz="1200" kern="100" spc="-40">
                          <a:effectLst/>
                          <a:latin typeface="標楷體" panose="03000509000000000000" pitchFamily="65" charset="-120"/>
                          <a:ea typeface="標楷體" panose="03000509000000000000" pitchFamily="65" charset="-120"/>
                        </a:rPr>
                        <a:t>1</a:t>
                      </a:r>
                      <a:endParaRPr lang="zh-TW" sz="1200" kern="100">
                        <a:effectLst/>
                        <a:latin typeface="標楷體" panose="03000509000000000000" pitchFamily="65" charset="-120"/>
                        <a:ea typeface="標楷體" panose="03000509000000000000" pitchFamily="65" charset="-120"/>
                      </a:endParaRPr>
                    </a:p>
                  </a:txBody>
                  <a:tcPr marL="9181" marR="9181" marT="0" marB="0" anchor="ctr">
                    <a:lnL w="12700" cmpd="sng">
                      <a:solidFill>
                        <a:prstClr val="black"/>
                      </a:solidFill>
                      <a:prstDash val="solid"/>
                    </a:lnL>
                    <a:lnR w="12700" cmpd="sng">
                      <a:solidFill>
                        <a:prstClr val="black"/>
                      </a:solidFill>
                      <a:prstDash val="solid"/>
                    </a:lnR>
                    <a:lnT w="12700" cmpd="sng">
                      <a:solidFill>
                        <a:prstClr val="black"/>
                      </a:solidFill>
                      <a:prstDash val="solid"/>
                    </a:lnT>
                    <a:lnB w="12700" cmpd="sng">
                      <a:solidFill>
                        <a:prstClr val="black"/>
                      </a:solidFill>
                      <a:prstDash val="soli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algn="ctr">
                        <a:lnSpc>
                          <a:spcPct val="100000"/>
                        </a:lnSpc>
                        <a:spcAft>
                          <a:spcPts val="0"/>
                        </a:spcAft>
                      </a:pPr>
                      <a:r>
                        <a:rPr lang="zh-TW" sz="1200" kern="100" spc="40" dirty="0">
                          <a:effectLst/>
                          <a:latin typeface="標楷體" panose="03000509000000000000" pitchFamily="65" charset="-120"/>
                          <a:ea typeface="標楷體" panose="03000509000000000000" pitchFamily="65" charset="-120"/>
                        </a:rPr>
                        <a:t>議  </a:t>
                      </a:r>
                      <a:r>
                        <a:rPr lang="en-US" sz="1200" kern="100" spc="40" dirty="0">
                          <a:effectLst/>
                          <a:latin typeface="標楷體" panose="03000509000000000000" pitchFamily="65" charset="-120"/>
                          <a:ea typeface="標楷體" panose="03000509000000000000" pitchFamily="65" charset="-120"/>
                        </a:rPr>
                        <a:t>   </a:t>
                      </a:r>
                      <a:r>
                        <a:rPr lang="zh-TW" sz="1200" kern="100" spc="40" dirty="0">
                          <a:effectLst/>
                          <a:latin typeface="標楷體" panose="03000509000000000000" pitchFamily="65" charset="-120"/>
                          <a:ea typeface="標楷體" panose="03000509000000000000" pitchFamily="65" charset="-120"/>
                        </a:rPr>
                        <a:t>案  </a:t>
                      </a:r>
                      <a:r>
                        <a:rPr lang="en-US" sz="1200" kern="100" spc="40" dirty="0">
                          <a:effectLst/>
                          <a:latin typeface="標楷體" panose="03000509000000000000" pitchFamily="65" charset="-120"/>
                          <a:ea typeface="標楷體" panose="03000509000000000000" pitchFamily="65" charset="-120"/>
                        </a:rPr>
                        <a:t>   </a:t>
                      </a:r>
                      <a:r>
                        <a:rPr lang="zh-TW" sz="1200" kern="100" spc="40" dirty="0">
                          <a:effectLst/>
                          <a:latin typeface="標楷體" panose="03000509000000000000" pitchFamily="65" charset="-120"/>
                          <a:ea typeface="標楷體" panose="03000509000000000000" pitchFamily="65" charset="-120"/>
                        </a:rPr>
                        <a:t>報     告</a:t>
                      </a:r>
                      <a:endParaRPr lang="zh-TW" sz="1200" kern="100" dirty="0">
                        <a:effectLst/>
                        <a:latin typeface="標楷體" panose="03000509000000000000" pitchFamily="65" charset="-120"/>
                        <a:ea typeface="標楷體" panose="03000509000000000000" pitchFamily="65" charset="-120"/>
                      </a:endParaRPr>
                    </a:p>
                  </a:txBody>
                  <a:tcPr marL="9181" marR="9181" marT="0" marB="0" anchor="ctr">
                    <a:lnL w="12700" cmpd="sng">
                      <a:solidFill>
                        <a:prstClr val="black"/>
                      </a:solidFill>
                      <a:prstDash val="solid"/>
                    </a:lnL>
                    <a:lnR w="12700" cmpd="sng">
                      <a:solidFill>
                        <a:prstClr val="black"/>
                      </a:solidFill>
                      <a:prstDash val="solid"/>
                    </a:lnR>
                    <a:lnT w="12700" cmpd="sng">
                      <a:solidFill>
                        <a:prstClr val="black"/>
                      </a:solidFill>
                      <a:prstDash val="solid"/>
                    </a:lnT>
                    <a:lnB w="12700" cmpd="sng">
                      <a:solidFill>
                        <a:prstClr val="black"/>
                      </a:solidFill>
                      <a:prstDash val="solid"/>
                    </a:lnB>
                    <a:lnTlToBr w="12700" cmpd="sng">
                      <a:noFill/>
                      <a:prstDash val="solid"/>
                    </a:lnTlToBr>
                    <a:lnBlToTr w="12700" cmpd="sng">
                      <a:noFill/>
                      <a:prstDash val="solid"/>
                    </a:lnBlToTr>
                    <a:noFill/>
                  </a:tcPr>
                </a:tc>
                <a:tc vMerge="1">
                  <a:txBody>
                    <a:bodyPr/>
                    <a:lstStyle/>
                    <a:p>
                      <a:endParaRPr lang="zh-TW" altLang="en-US"/>
                    </a:p>
                  </a:txBody>
                  <a:tcPr/>
                </a:tc>
              </a:tr>
              <a:tr h="360496">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45720" algn="l">
                        <a:lnSpc>
                          <a:spcPct val="100000"/>
                        </a:lnSpc>
                        <a:spcAft>
                          <a:spcPts val="0"/>
                        </a:spcAft>
                      </a:pPr>
                      <a:r>
                        <a:rPr lang="en-US" sz="1200" kern="100" spc="-40" dirty="0" smtClean="0">
                          <a:effectLst/>
                          <a:latin typeface="標楷體" panose="03000509000000000000" pitchFamily="65" charset="-120"/>
                          <a:ea typeface="標楷體" panose="03000509000000000000" pitchFamily="65" charset="-120"/>
                        </a:rPr>
                        <a:t>3</a:t>
                      </a:r>
                      <a:r>
                        <a:rPr lang="en-US" altLang="zh-TW" sz="1200" kern="100" spc="-40" dirty="0" smtClean="0">
                          <a:effectLst/>
                          <a:latin typeface="標楷體" panose="03000509000000000000" pitchFamily="65" charset="-120"/>
                          <a:ea typeface="標楷體" panose="03000509000000000000" pitchFamily="65" charset="-120"/>
                        </a:rPr>
                        <a:t>/</a:t>
                      </a:r>
                      <a:r>
                        <a:rPr lang="en-US" sz="1200" kern="100" spc="-40" dirty="0" smtClean="0">
                          <a:effectLst/>
                          <a:latin typeface="標楷體" panose="03000509000000000000" pitchFamily="65" charset="-120"/>
                          <a:ea typeface="標楷體" panose="03000509000000000000" pitchFamily="65" charset="-120"/>
                        </a:rPr>
                        <a:t>30 </a:t>
                      </a:r>
                      <a:endParaRPr lang="zh-TW" sz="1200" kern="100" dirty="0">
                        <a:effectLst/>
                        <a:latin typeface="標楷體" panose="03000509000000000000" pitchFamily="65" charset="-120"/>
                        <a:ea typeface="標楷體" panose="03000509000000000000" pitchFamily="65" charset="-120"/>
                      </a:endParaRPr>
                    </a:p>
                  </a:txBody>
                  <a:tcPr marL="9181" marR="9181" marT="0" marB="0" anchor="ctr">
                    <a:lnL w="12700" cmpd="sng">
                      <a:solidFill>
                        <a:prstClr val="black"/>
                      </a:solidFill>
                      <a:prstDash val="solid"/>
                    </a:lnL>
                    <a:lnR w="12700" cmpd="sng">
                      <a:solidFill>
                        <a:prstClr val="black"/>
                      </a:solidFill>
                      <a:prstDash val="solid"/>
                    </a:lnR>
                    <a:lnT w="12700" cmpd="sng">
                      <a:solidFill>
                        <a:prstClr val="black"/>
                      </a:solidFill>
                      <a:prstDash val="solid"/>
                    </a:lnT>
                    <a:lnB w="12700" cmpd="sng">
                      <a:solidFill>
                        <a:prstClr val="black"/>
                      </a:solidFill>
                      <a:prstDash val="soli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algn="ctr">
                        <a:lnSpc>
                          <a:spcPct val="100000"/>
                        </a:lnSpc>
                        <a:spcAft>
                          <a:spcPts val="0"/>
                        </a:spcAft>
                      </a:pPr>
                      <a:r>
                        <a:rPr lang="zh-TW" sz="1200" kern="100" spc="-40">
                          <a:effectLst/>
                          <a:latin typeface="標楷體" panose="03000509000000000000" pitchFamily="65" charset="-120"/>
                          <a:ea typeface="標楷體" panose="03000509000000000000" pitchFamily="65" charset="-120"/>
                        </a:rPr>
                        <a:t>四</a:t>
                      </a:r>
                      <a:endParaRPr lang="zh-TW" sz="1200" kern="100">
                        <a:effectLst/>
                        <a:latin typeface="標楷體" panose="03000509000000000000" pitchFamily="65" charset="-120"/>
                        <a:ea typeface="標楷體" panose="03000509000000000000" pitchFamily="65" charset="-120"/>
                      </a:endParaRPr>
                    </a:p>
                  </a:txBody>
                  <a:tcPr marL="9181" marR="9181" marT="0" marB="0" anchor="ctr">
                    <a:lnL w="12700" cmpd="sng">
                      <a:solidFill>
                        <a:prstClr val="black"/>
                      </a:solidFill>
                      <a:prstDash val="solid"/>
                    </a:lnL>
                    <a:lnR w="12700" cmpd="sng">
                      <a:solidFill>
                        <a:prstClr val="black"/>
                      </a:solidFill>
                      <a:prstDash val="solid"/>
                    </a:lnR>
                    <a:lnT w="12700" cmpd="sng">
                      <a:solidFill>
                        <a:prstClr val="black"/>
                      </a:solidFill>
                      <a:prstDash val="solid"/>
                    </a:lnT>
                    <a:lnB w="12700" cmpd="sng">
                      <a:solidFill>
                        <a:prstClr val="black"/>
                      </a:solidFill>
                      <a:prstDash val="solid"/>
                    </a:lnB>
                    <a:lnTlToBr w="12700" cmpd="sng">
                      <a:noFill/>
                      <a:prstDash val="solid"/>
                    </a:lnTlToBr>
                    <a:lnBlToTr w="12700" cmpd="sng">
                      <a:noFill/>
                      <a:prstDash val="solid"/>
                    </a:lnBlToTr>
                    <a:noFill/>
                  </a:tcPr>
                </a:tc>
                <a:tc rowSpan="2">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algn="ctr">
                        <a:lnSpc>
                          <a:spcPct val="100000"/>
                        </a:lnSpc>
                        <a:spcAft>
                          <a:spcPts val="0"/>
                        </a:spcAft>
                      </a:pPr>
                      <a:r>
                        <a:rPr lang="en-US" sz="1200" kern="100" spc="-40">
                          <a:effectLst/>
                          <a:latin typeface="標楷體" panose="03000509000000000000" pitchFamily="65" charset="-120"/>
                          <a:ea typeface="標楷體" panose="03000509000000000000" pitchFamily="65" charset="-120"/>
                        </a:rPr>
                        <a:t> </a:t>
                      </a:r>
                      <a:endParaRPr lang="zh-TW" sz="1200" kern="100">
                        <a:effectLst/>
                        <a:latin typeface="標楷體" panose="03000509000000000000" pitchFamily="65" charset="-120"/>
                        <a:ea typeface="標楷體" panose="03000509000000000000" pitchFamily="65" charset="-120"/>
                      </a:endParaRPr>
                    </a:p>
                  </a:txBody>
                  <a:tcPr marL="9181" marR="9181" marT="0" marB="0" anchor="ctr">
                    <a:lnL w="12700" cmpd="sng">
                      <a:solidFill>
                        <a:prstClr val="black"/>
                      </a:solidFill>
                      <a:prstDash val="solid"/>
                    </a:lnL>
                    <a:lnR w="12700" cmpd="sng">
                      <a:solidFill>
                        <a:prstClr val="black"/>
                      </a:solidFill>
                      <a:prstDash val="solid"/>
                    </a:lnR>
                    <a:lnT w="12700" cmpd="sng">
                      <a:solidFill>
                        <a:prstClr val="black"/>
                      </a:solidFill>
                      <a:prstDash val="solid"/>
                    </a:lnT>
                    <a:lnB w="12700" cmpd="sng">
                      <a:solidFill>
                        <a:prstClr val="black"/>
                      </a:solidFill>
                      <a:prstDash val="solid"/>
                    </a:lnB>
                    <a:lnTlToBr w="12700" cmpd="sng">
                      <a:noFill/>
                      <a:prstDash val="solid"/>
                    </a:lnTlToBr>
                    <a:lnBlToTr w="12700" cmpd="sng">
                      <a:noFill/>
                      <a:prstDash val="solid"/>
                    </a:lnBlToTr>
                    <a:noFill/>
                  </a:tcPr>
                </a:tc>
                <a:tc rowSpan="2" gridSpan="2">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indent="1173480" algn="just">
                        <a:lnSpc>
                          <a:spcPct val="100000"/>
                        </a:lnSpc>
                        <a:spcAft>
                          <a:spcPts val="0"/>
                        </a:spcAft>
                      </a:pPr>
                      <a:r>
                        <a:rPr lang="zh-TW" sz="1200" kern="100" spc="-40" dirty="0">
                          <a:effectLst/>
                          <a:latin typeface="標楷體" panose="03000509000000000000" pitchFamily="65" charset="-120"/>
                          <a:ea typeface="標楷體" panose="03000509000000000000" pitchFamily="65" charset="-120"/>
                        </a:rPr>
                        <a:t>分</a:t>
                      </a:r>
                      <a:r>
                        <a:rPr lang="en-US" sz="1200" kern="100" spc="-40" dirty="0">
                          <a:effectLst/>
                          <a:latin typeface="標楷體" panose="03000509000000000000" pitchFamily="65" charset="-120"/>
                          <a:ea typeface="標楷體" panose="03000509000000000000" pitchFamily="65" charset="-120"/>
                        </a:rPr>
                        <a:t>    </a:t>
                      </a:r>
                      <a:r>
                        <a:rPr lang="zh-TW" sz="1200" kern="100" spc="-40" dirty="0">
                          <a:effectLst/>
                          <a:latin typeface="標楷體" panose="03000509000000000000" pitchFamily="65" charset="-120"/>
                          <a:ea typeface="標楷體" panose="03000509000000000000" pitchFamily="65" charset="-120"/>
                        </a:rPr>
                        <a:t>組</a:t>
                      </a:r>
                      <a:r>
                        <a:rPr lang="en-US" sz="1200" kern="100" spc="-40" dirty="0">
                          <a:effectLst/>
                          <a:latin typeface="標楷體" panose="03000509000000000000" pitchFamily="65" charset="-120"/>
                          <a:ea typeface="標楷體" panose="03000509000000000000" pitchFamily="65" charset="-120"/>
                        </a:rPr>
                        <a:t>    </a:t>
                      </a:r>
                      <a:r>
                        <a:rPr lang="zh-TW" sz="1200" kern="100" spc="-40" dirty="0">
                          <a:effectLst/>
                          <a:latin typeface="標楷體" panose="03000509000000000000" pitchFamily="65" charset="-120"/>
                          <a:ea typeface="標楷體" panose="03000509000000000000" pitchFamily="65" charset="-120"/>
                        </a:rPr>
                        <a:t>審</a:t>
                      </a:r>
                      <a:r>
                        <a:rPr lang="en-US" sz="1200" kern="100" spc="-40" dirty="0">
                          <a:effectLst/>
                          <a:latin typeface="標楷體" panose="03000509000000000000" pitchFamily="65" charset="-120"/>
                          <a:ea typeface="標楷體" panose="03000509000000000000" pitchFamily="65" charset="-120"/>
                        </a:rPr>
                        <a:t>    </a:t>
                      </a:r>
                      <a:r>
                        <a:rPr lang="zh-TW" sz="1200" kern="100" spc="-40" dirty="0">
                          <a:effectLst/>
                          <a:latin typeface="標楷體" panose="03000509000000000000" pitchFamily="65" charset="-120"/>
                          <a:ea typeface="標楷體" panose="03000509000000000000" pitchFamily="65" charset="-120"/>
                        </a:rPr>
                        <a:t>查</a:t>
                      </a:r>
                      <a:r>
                        <a:rPr lang="en-US" sz="1200" kern="100" spc="-40" dirty="0">
                          <a:effectLst/>
                          <a:latin typeface="標楷體" panose="03000509000000000000" pitchFamily="65" charset="-120"/>
                          <a:ea typeface="標楷體" panose="03000509000000000000" pitchFamily="65" charset="-120"/>
                        </a:rPr>
                        <a:t>    </a:t>
                      </a:r>
                      <a:r>
                        <a:rPr lang="zh-TW" sz="1200" kern="100" spc="-40" dirty="0">
                          <a:effectLst/>
                          <a:latin typeface="標楷體" panose="03000509000000000000" pitchFamily="65" charset="-120"/>
                          <a:ea typeface="標楷體" panose="03000509000000000000" pitchFamily="65" charset="-120"/>
                        </a:rPr>
                        <a:t>會</a:t>
                      </a:r>
                      <a:endParaRPr lang="zh-TW" sz="1200" kern="100" dirty="0">
                        <a:effectLst/>
                        <a:latin typeface="標楷體" panose="03000509000000000000" pitchFamily="65" charset="-120"/>
                        <a:ea typeface="標楷體" panose="03000509000000000000" pitchFamily="65" charset="-120"/>
                      </a:endParaRPr>
                    </a:p>
                  </a:txBody>
                  <a:tcPr marL="9181" marR="9181" marT="0" marB="0" anchor="ctr">
                    <a:lnL w="12700" cmpd="sng">
                      <a:solidFill>
                        <a:prstClr val="black"/>
                      </a:solidFill>
                      <a:prstDash val="solid"/>
                    </a:lnL>
                    <a:lnR w="12700" cmpd="sng">
                      <a:solidFill>
                        <a:prstClr val="black"/>
                      </a:solidFill>
                      <a:prstDash val="solid"/>
                    </a:lnR>
                    <a:lnT w="12700" cmpd="sng">
                      <a:solidFill>
                        <a:prstClr val="black"/>
                      </a:solidFill>
                      <a:prstDash val="solid"/>
                    </a:lnT>
                    <a:lnB w="12700" cmpd="sng">
                      <a:solidFill>
                        <a:prstClr val="black"/>
                      </a:solidFill>
                      <a:prstDash val="solid"/>
                    </a:lnB>
                    <a:lnTlToBr w="12700" cmpd="sng">
                      <a:noFill/>
                      <a:prstDash val="solid"/>
                    </a:lnTlToBr>
                    <a:lnBlToTr w="12700" cmpd="sng">
                      <a:noFill/>
                      <a:prstDash val="solid"/>
                    </a:lnBlToTr>
                    <a:noFill/>
                  </a:tcPr>
                </a:tc>
                <a:tc rowSpan="2" hMerge="1">
                  <a:txBody>
                    <a:bodyPr/>
                    <a:lstStyle/>
                    <a:p>
                      <a:endParaRPr lang="zh-TW" altLang="en-US"/>
                    </a:p>
                  </a:txBody>
                  <a:tcPr/>
                </a:tc>
              </a:tr>
              <a:tr h="360496">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45720" algn="l">
                        <a:lnSpc>
                          <a:spcPct val="100000"/>
                        </a:lnSpc>
                        <a:spcAft>
                          <a:spcPts val="0"/>
                        </a:spcAft>
                      </a:pPr>
                      <a:r>
                        <a:rPr lang="en-US" sz="1200" kern="100" spc="-40" dirty="0" smtClean="0">
                          <a:effectLst/>
                          <a:latin typeface="標楷體" panose="03000509000000000000" pitchFamily="65" charset="-120"/>
                          <a:ea typeface="標楷體" panose="03000509000000000000" pitchFamily="65" charset="-120"/>
                        </a:rPr>
                        <a:t>3</a:t>
                      </a:r>
                      <a:r>
                        <a:rPr lang="en-US" altLang="zh-TW" sz="1200" kern="100" spc="-40" dirty="0" smtClean="0">
                          <a:effectLst/>
                          <a:latin typeface="標楷體" panose="03000509000000000000" pitchFamily="65" charset="-120"/>
                          <a:ea typeface="標楷體" panose="03000509000000000000" pitchFamily="65" charset="-120"/>
                        </a:rPr>
                        <a:t>/</a:t>
                      </a:r>
                      <a:r>
                        <a:rPr lang="en-US" sz="1200" kern="100" spc="-40" dirty="0" smtClean="0">
                          <a:effectLst/>
                          <a:latin typeface="標楷體" panose="03000509000000000000" pitchFamily="65" charset="-120"/>
                          <a:ea typeface="標楷體" panose="03000509000000000000" pitchFamily="65" charset="-120"/>
                        </a:rPr>
                        <a:t>31 </a:t>
                      </a:r>
                      <a:endParaRPr lang="zh-TW" sz="1200" kern="100" dirty="0">
                        <a:effectLst/>
                        <a:latin typeface="標楷體" panose="03000509000000000000" pitchFamily="65" charset="-120"/>
                        <a:ea typeface="標楷體" panose="03000509000000000000" pitchFamily="65" charset="-120"/>
                      </a:endParaRPr>
                    </a:p>
                  </a:txBody>
                  <a:tcPr marL="9181" marR="9181" marT="0" marB="0" anchor="ctr">
                    <a:lnL w="12700" cmpd="sng">
                      <a:solidFill>
                        <a:prstClr val="black"/>
                      </a:solidFill>
                      <a:prstDash val="solid"/>
                    </a:lnL>
                    <a:lnR w="12700" cmpd="sng">
                      <a:solidFill>
                        <a:prstClr val="black"/>
                      </a:solidFill>
                      <a:prstDash val="solid"/>
                    </a:lnR>
                    <a:lnT w="12700" cmpd="sng">
                      <a:solidFill>
                        <a:prstClr val="black"/>
                      </a:solidFill>
                      <a:prstDash val="solid"/>
                    </a:lnT>
                    <a:lnB w="12700" cmpd="sng">
                      <a:solidFill>
                        <a:prstClr val="black"/>
                      </a:solidFill>
                      <a:prstDash val="soli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algn="ctr">
                        <a:lnSpc>
                          <a:spcPct val="100000"/>
                        </a:lnSpc>
                        <a:spcAft>
                          <a:spcPts val="0"/>
                        </a:spcAft>
                      </a:pPr>
                      <a:r>
                        <a:rPr lang="zh-TW" sz="1200" kern="100" spc="-40" dirty="0">
                          <a:effectLst/>
                          <a:latin typeface="標楷體" panose="03000509000000000000" pitchFamily="65" charset="-120"/>
                          <a:ea typeface="標楷體" panose="03000509000000000000" pitchFamily="65" charset="-120"/>
                        </a:rPr>
                        <a:t>五</a:t>
                      </a:r>
                      <a:endParaRPr lang="zh-TW" sz="1200" kern="100" dirty="0">
                        <a:effectLst/>
                        <a:latin typeface="標楷體" panose="03000509000000000000" pitchFamily="65" charset="-120"/>
                        <a:ea typeface="標楷體" panose="03000509000000000000" pitchFamily="65" charset="-120"/>
                      </a:endParaRPr>
                    </a:p>
                  </a:txBody>
                  <a:tcPr marL="9181" marR="9181" marT="0" marB="0" anchor="ctr">
                    <a:lnL w="12700" cmpd="sng">
                      <a:solidFill>
                        <a:prstClr val="black"/>
                      </a:solidFill>
                      <a:prstDash val="solid"/>
                    </a:lnL>
                    <a:lnR w="12700" cmpd="sng">
                      <a:solidFill>
                        <a:prstClr val="black"/>
                      </a:solidFill>
                      <a:prstDash val="solid"/>
                    </a:lnR>
                    <a:lnT w="12700" cmpd="sng">
                      <a:solidFill>
                        <a:prstClr val="black"/>
                      </a:solidFill>
                      <a:prstDash val="solid"/>
                    </a:lnT>
                    <a:lnB w="12700" cmpd="sng">
                      <a:solidFill>
                        <a:prstClr val="black"/>
                      </a:solidFill>
                      <a:prstDash val="solid"/>
                    </a:lnB>
                    <a:lnTlToBr w="12700" cmpd="sng">
                      <a:noFill/>
                      <a:prstDash val="solid"/>
                    </a:lnTlToBr>
                    <a:lnBlToTr w="12700" cmpd="sng">
                      <a:noFill/>
                      <a:prstDash val="solid"/>
                    </a:lnBlToTr>
                    <a:noFill/>
                  </a:tcPr>
                </a:tc>
                <a:tc vMerge="1">
                  <a:txBody>
                    <a:bodyPr/>
                    <a:lstStyle/>
                    <a:p>
                      <a:endParaRPr lang="zh-TW" altLang="en-US"/>
                    </a:p>
                  </a:txBody>
                  <a:tcPr/>
                </a:tc>
                <a:tc gridSpan="2" vMerge="1">
                  <a:txBody>
                    <a:bodyPr/>
                    <a:lstStyle/>
                    <a:p>
                      <a:endParaRPr lang="zh-TW" altLang="en-US"/>
                    </a:p>
                  </a:txBody>
                  <a:tcPr/>
                </a:tc>
                <a:tc hMerge="1" vMerge="1">
                  <a:txBody>
                    <a:bodyPr/>
                    <a:lstStyle/>
                    <a:p>
                      <a:endParaRPr lang="zh-TW" altLang="en-US"/>
                    </a:p>
                  </a:txBody>
                  <a:tcPr/>
                </a:tc>
              </a:tr>
              <a:tr h="360496">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45720" algn="l">
                        <a:lnSpc>
                          <a:spcPct val="100000"/>
                        </a:lnSpc>
                        <a:spcAft>
                          <a:spcPts val="0"/>
                        </a:spcAft>
                      </a:pPr>
                      <a:r>
                        <a:rPr lang="en-US" sz="1200" kern="100" spc="-40" dirty="0" smtClean="0">
                          <a:effectLst/>
                          <a:latin typeface="標楷體" panose="03000509000000000000" pitchFamily="65" charset="-120"/>
                          <a:ea typeface="標楷體" panose="03000509000000000000" pitchFamily="65" charset="-120"/>
                        </a:rPr>
                        <a:t>4</a:t>
                      </a:r>
                      <a:r>
                        <a:rPr lang="en-US" altLang="zh-TW" sz="1200" kern="100" spc="-40" dirty="0" smtClean="0">
                          <a:effectLst/>
                          <a:latin typeface="標楷體" panose="03000509000000000000" pitchFamily="65" charset="-120"/>
                          <a:ea typeface="標楷體" panose="03000509000000000000" pitchFamily="65" charset="-120"/>
                        </a:rPr>
                        <a:t>/</a:t>
                      </a:r>
                      <a:r>
                        <a:rPr lang="zh-TW" sz="1200" kern="100" spc="-40" dirty="0" smtClean="0">
                          <a:effectLst/>
                          <a:latin typeface="標楷體" panose="03000509000000000000" pitchFamily="65" charset="-120"/>
                          <a:ea typeface="標楷體" panose="03000509000000000000" pitchFamily="65" charset="-120"/>
                        </a:rPr>
                        <a:t> </a:t>
                      </a:r>
                      <a:r>
                        <a:rPr lang="en-US" sz="1200" kern="100" spc="-40" dirty="0">
                          <a:effectLst/>
                          <a:latin typeface="標楷體" panose="03000509000000000000" pitchFamily="65" charset="-120"/>
                          <a:ea typeface="標楷體" panose="03000509000000000000" pitchFamily="65" charset="-120"/>
                        </a:rPr>
                        <a:t>1 </a:t>
                      </a:r>
                      <a:endParaRPr lang="zh-TW" sz="1200" kern="100" dirty="0">
                        <a:effectLst/>
                        <a:latin typeface="標楷體" panose="03000509000000000000" pitchFamily="65" charset="-120"/>
                        <a:ea typeface="標楷體" panose="03000509000000000000" pitchFamily="65" charset="-120"/>
                      </a:endParaRPr>
                    </a:p>
                  </a:txBody>
                  <a:tcPr marL="9181" marR="9181" marT="0" marB="0" anchor="ctr">
                    <a:lnL w="12700" cmpd="sng">
                      <a:solidFill>
                        <a:prstClr val="black"/>
                      </a:solidFill>
                      <a:prstDash val="solid"/>
                    </a:lnL>
                    <a:lnR w="12700" cmpd="sng">
                      <a:solidFill>
                        <a:prstClr val="black"/>
                      </a:solidFill>
                      <a:prstDash val="solid"/>
                    </a:lnR>
                    <a:lnT w="12700" cmpd="sng">
                      <a:solidFill>
                        <a:prstClr val="black"/>
                      </a:solidFill>
                      <a:prstDash val="solid"/>
                    </a:lnT>
                    <a:lnB w="12700" cmpd="sng">
                      <a:solidFill>
                        <a:prstClr val="black"/>
                      </a:solidFill>
                      <a:prstDash val="soli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algn="ctr">
                        <a:lnSpc>
                          <a:spcPct val="100000"/>
                        </a:lnSpc>
                        <a:spcAft>
                          <a:spcPts val="0"/>
                        </a:spcAft>
                      </a:pPr>
                      <a:r>
                        <a:rPr lang="zh-TW" sz="1200" kern="100" spc="-40">
                          <a:effectLst/>
                          <a:latin typeface="標楷體" panose="03000509000000000000" pitchFamily="65" charset="-120"/>
                          <a:ea typeface="標楷體" panose="03000509000000000000" pitchFamily="65" charset="-120"/>
                        </a:rPr>
                        <a:t>六</a:t>
                      </a:r>
                      <a:endParaRPr lang="zh-TW" sz="1200" kern="100">
                        <a:effectLst/>
                        <a:latin typeface="標楷體" panose="03000509000000000000" pitchFamily="65" charset="-120"/>
                        <a:ea typeface="標楷體" panose="03000509000000000000" pitchFamily="65" charset="-120"/>
                      </a:endParaRPr>
                    </a:p>
                  </a:txBody>
                  <a:tcPr marL="9181" marR="9181" marT="0" marB="0" anchor="ctr">
                    <a:lnL w="12700" cmpd="sng">
                      <a:solidFill>
                        <a:prstClr val="black"/>
                      </a:solidFill>
                      <a:prstDash val="solid"/>
                    </a:lnL>
                    <a:lnR w="12700" cmpd="sng">
                      <a:solidFill>
                        <a:prstClr val="black"/>
                      </a:solidFill>
                      <a:prstDash val="solid"/>
                    </a:lnR>
                    <a:lnT w="12700" cmpd="sng">
                      <a:solidFill>
                        <a:prstClr val="black"/>
                      </a:solidFill>
                      <a:prstDash val="solid"/>
                    </a:lnT>
                    <a:lnB w="12700" cmpd="sng">
                      <a:solidFill>
                        <a:prstClr val="black"/>
                      </a:solidFill>
                      <a:prstDash val="solid"/>
                    </a:lnB>
                    <a:lnTlToBr w="12700" cmpd="sng">
                      <a:noFill/>
                      <a:prstDash val="solid"/>
                    </a:lnTlToBr>
                    <a:lnBlToTr w="12700" cmpd="sng">
                      <a:noFill/>
                      <a:prstDash val="solid"/>
                    </a:lnBlToTr>
                    <a:noFill/>
                  </a:tcPr>
                </a:tc>
                <a:tc rowSpan="2">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algn="ctr">
                        <a:lnSpc>
                          <a:spcPct val="100000"/>
                        </a:lnSpc>
                        <a:spcAft>
                          <a:spcPts val="0"/>
                        </a:spcAft>
                      </a:pPr>
                      <a:r>
                        <a:rPr lang="en-US" sz="1200" kern="100" spc="-40">
                          <a:effectLst/>
                          <a:latin typeface="標楷體" panose="03000509000000000000" pitchFamily="65" charset="-120"/>
                          <a:ea typeface="標楷體" panose="03000509000000000000" pitchFamily="65" charset="-120"/>
                        </a:rPr>
                        <a:t> </a:t>
                      </a:r>
                      <a:endParaRPr lang="zh-TW" sz="1200" kern="100">
                        <a:effectLst/>
                        <a:latin typeface="標楷體" panose="03000509000000000000" pitchFamily="65" charset="-120"/>
                        <a:ea typeface="標楷體" panose="03000509000000000000" pitchFamily="65" charset="-120"/>
                      </a:endParaRPr>
                    </a:p>
                  </a:txBody>
                  <a:tcPr marL="9181" marR="9181" marT="0" marB="0" anchor="ctr">
                    <a:lnL w="12700" cmpd="sng">
                      <a:solidFill>
                        <a:prstClr val="black"/>
                      </a:solidFill>
                      <a:prstDash val="solid"/>
                    </a:lnL>
                    <a:lnR w="12700" cmpd="sng">
                      <a:solidFill>
                        <a:prstClr val="black"/>
                      </a:solidFill>
                      <a:prstDash val="solid"/>
                    </a:lnR>
                    <a:lnT w="12700" cmpd="sng">
                      <a:solidFill>
                        <a:prstClr val="black"/>
                      </a:solidFill>
                      <a:prstDash val="solid"/>
                    </a:lnT>
                    <a:lnB w="12700" cmpd="sng">
                      <a:solidFill>
                        <a:prstClr val="black"/>
                      </a:solidFill>
                      <a:prstDash val="solid"/>
                    </a:lnB>
                    <a:lnTlToBr w="12700" cmpd="sng">
                      <a:noFill/>
                      <a:prstDash val="solid"/>
                    </a:lnTlToBr>
                    <a:lnBlToTr w="12700" cmpd="sng">
                      <a:noFill/>
                      <a:prstDash val="solid"/>
                    </a:lnBlToTr>
                    <a:noFill/>
                  </a:tcPr>
                </a:tc>
                <a:tc rowSpan="2" gridSpan="2">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indent="1173480" algn="just">
                        <a:lnSpc>
                          <a:spcPct val="100000"/>
                        </a:lnSpc>
                        <a:spcAft>
                          <a:spcPts val="0"/>
                        </a:spcAft>
                      </a:pPr>
                      <a:r>
                        <a:rPr lang="zh-TW" sz="1200" kern="100" spc="-40" dirty="0">
                          <a:effectLst/>
                          <a:latin typeface="標楷體" panose="03000509000000000000" pitchFamily="65" charset="-120"/>
                          <a:ea typeface="標楷體" panose="03000509000000000000" pitchFamily="65" charset="-120"/>
                        </a:rPr>
                        <a:t>星</a:t>
                      </a:r>
                      <a:r>
                        <a:rPr lang="en-US" sz="1200" kern="100" spc="-40" dirty="0">
                          <a:effectLst/>
                          <a:latin typeface="標楷體" panose="03000509000000000000" pitchFamily="65" charset="-120"/>
                          <a:ea typeface="標楷體" panose="03000509000000000000" pitchFamily="65" charset="-120"/>
                        </a:rPr>
                        <a:t>      </a:t>
                      </a:r>
                      <a:r>
                        <a:rPr lang="zh-TW" sz="1200" kern="100" spc="-40" dirty="0">
                          <a:effectLst/>
                          <a:latin typeface="標楷體" panose="03000509000000000000" pitchFamily="65" charset="-120"/>
                          <a:ea typeface="標楷體" panose="03000509000000000000" pitchFamily="65" charset="-120"/>
                        </a:rPr>
                        <a:t>期</a:t>
                      </a:r>
                      <a:r>
                        <a:rPr lang="en-US" sz="1200" kern="100" spc="-40" dirty="0">
                          <a:effectLst/>
                          <a:latin typeface="標楷體" panose="03000509000000000000" pitchFamily="65" charset="-120"/>
                          <a:ea typeface="標楷體" panose="03000509000000000000" pitchFamily="65" charset="-120"/>
                        </a:rPr>
                        <a:t>      </a:t>
                      </a:r>
                      <a:r>
                        <a:rPr lang="zh-TW" sz="1200" kern="100" spc="-40" dirty="0">
                          <a:effectLst/>
                          <a:latin typeface="標楷體" panose="03000509000000000000" pitchFamily="65" charset="-120"/>
                          <a:ea typeface="標楷體" panose="03000509000000000000" pitchFamily="65" charset="-120"/>
                        </a:rPr>
                        <a:t>例</a:t>
                      </a:r>
                      <a:r>
                        <a:rPr lang="en-US" sz="1200" kern="100" spc="-40" dirty="0">
                          <a:effectLst/>
                          <a:latin typeface="標楷體" panose="03000509000000000000" pitchFamily="65" charset="-120"/>
                          <a:ea typeface="標楷體" panose="03000509000000000000" pitchFamily="65" charset="-120"/>
                        </a:rPr>
                        <a:t>      </a:t>
                      </a:r>
                      <a:r>
                        <a:rPr lang="zh-TW" sz="1200" kern="100" spc="-40" dirty="0">
                          <a:effectLst/>
                          <a:latin typeface="標楷體" panose="03000509000000000000" pitchFamily="65" charset="-120"/>
                          <a:ea typeface="標楷體" panose="03000509000000000000" pitchFamily="65" charset="-120"/>
                        </a:rPr>
                        <a:t>假</a:t>
                      </a:r>
                      <a:endParaRPr lang="zh-TW" sz="1200" kern="100" dirty="0">
                        <a:effectLst/>
                        <a:latin typeface="標楷體" panose="03000509000000000000" pitchFamily="65" charset="-120"/>
                        <a:ea typeface="標楷體" panose="03000509000000000000" pitchFamily="65" charset="-120"/>
                      </a:endParaRPr>
                    </a:p>
                  </a:txBody>
                  <a:tcPr marL="9181" marR="9181" marT="0" marB="0" anchor="ctr">
                    <a:lnL w="12700" cmpd="sng">
                      <a:solidFill>
                        <a:prstClr val="black"/>
                      </a:solidFill>
                      <a:prstDash val="solid"/>
                    </a:lnL>
                    <a:lnR w="12700" cmpd="sng">
                      <a:solidFill>
                        <a:prstClr val="black"/>
                      </a:solidFill>
                      <a:prstDash val="solid"/>
                    </a:lnR>
                    <a:lnT w="12700" cmpd="sng">
                      <a:solidFill>
                        <a:prstClr val="black"/>
                      </a:solidFill>
                      <a:prstDash val="solid"/>
                    </a:lnT>
                    <a:lnB w="12700" cmpd="sng">
                      <a:solidFill>
                        <a:prstClr val="black"/>
                      </a:solidFill>
                      <a:prstDash val="solid"/>
                    </a:lnB>
                    <a:lnTlToBr w="12700" cmpd="sng">
                      <a:noFill/>
                      <a:prstDash val="solid"/>
                    </a:lnTlToBr>
                    <a:lnBlToTr w="12700" cmpd="sng">
                      <a:noFill/>
                      <a:prstDash val="solid"/>
                    </a:lnBlToTr>
                    <a:noFill/>
                  </a:tcPr>
                </a:tc>
                <a:tc rowSpan="2" hMerge="1">
                  <a:txBody>
                    <a:bodyPr/>
                    <a:lstStyle/>
                    <a:p>
                      <a:endParaRPr lang="zh-TW" altLang="en-US"/>
                    </a:p>
                  </a:txBody>
                  <a:tcPr/>
                </a:tc>
              </a:tr>
              <a:tr h="360496">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60960" algn="l">
                        <a:lnSpc>
                          <a:spcPct val="100000"/>
                        </a:lnSpc>
                        <a:spcAft>
                          <a:spcPts val="0"/>
                        </a:spcAft>
                      </a:pPr>
                      <a:r>
                        <a:rPr lang="en-US" sz="1200" kern="100" spc="-70" dirty="0" smtClean="0">
                          <a:effectLst/>
                          <a:latin typeface="標楷體" panose="03000509000000000000" pitchFamily="65" charset="-120"/>
                          <a:ea typeface="標楷體" panose="03000509000000000000" pitchFamily="65" charset="-120"/>
                        </a:rPr>
                        <a:t>4</a:t>
                      </a:r>
                      <a:r>
                        <a:rPr lang="en-US" altLang="zh-TW" sz="1200" kern="100" spc="-70" dirty="0" smtClean="0">
                          <a:effectLst/>
                          <a:latin typeface="標楷體" panose="03000509000000000000" pitchFamily="65" charset="-120"/>
                          <a:ea typeface="標楷體" panose="03000509000000000000" pitchFamily="65" charset="-120"/>
                        </a:rPr>
                        <a:t>/</a:t>
                      </a:r>
                      <a:r>
                        <a:rPr lang="en-US" sz="1200" kern="100" spc="-70" dirty="0" smtClean="0">
                          <a:effectLst/>
                          <a:latin typeface="標楷體" panose="03000509000000000000" pitchFamily="65" charset="-120"/>
                          <a:ea typeface="標楷體" panose="03000509000000000000" pitchFamily="65" charset="-120"/>
                        </a:rPr>
                        <a:t> </a:t>
                      </a:r>
                      <a:r>
                        <a:rPr lang="en-US" sz="1200" kern="100" spc="-70" dirty="0">
                          <a:effectLst/>
                          <a:latin typeface="標楷體" panose="03000509000000000000" pitchFamily="65" charset="-120"/>
                          <a:ea typeface="標楷體" panose="03000509000000000000" pitchFamily="65" charset="-120"/>
                        </a:rPr>
                        <a:t>2 </a:t>
                      </a:r>
                      <a:endParaRPr lang="zh-TW" sz="1200" kern="100" dirty="0">
                        <a:effectLst/>
                        <a:latin typeface="標楷體" panose="03000509000000000000" pitchFamily="65" charset="-120"/>
                        <a:ea typeface="標楷體" panose="03000509000000000000" pitchFamily="65" charset="-120"/>
                      </a:endParaRPr>
                    </a:p>
                  </a:txBody>
                  <a:tcPr marL="9181" marR="9181" marT="0" marB="0" anchor="ctr">
                    <a:lnL w="12700" cmpd="sng">
                      <a:solidFill>
                        <a:prstClr val="black"/>
                      </a:solidFill>
                      <a:prstDash val="solid"/>
                    </a:lnL>
                    <a:lnR w="12700" cmpd="sng">
                      <a:solidFill>
                        <a:prstClr val="black"/>
                      </a:solidFill>
                      <a:prstDash val="solid"/>
                    </a:lnR>
                    <a:lnT w="12700" cmpd="sng">
                      <a:solidFill>
                        <a:prstClr val="black"/>
                      </a:solidFill>
                      <a:prstDash val="solid"/>
                    </a:lnT>
                    <a:lnB w="12700" cmpd="sng">
                      <a:solidFill>
                        <a:prstClr val="black"/>
                      </a:solidFill>
                      <a:prstDash val="soli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algn="ctr">
                        <a:lnSpc>
                          <a:spcPct val="100000"/>
                        </a:lnSpc>
                        <a:spcAft>
                          <a:spcPts val="0"/>
                        </a:spcAft>
                      </a:pPr>
                      <a:r>
                        <a:rPr lang="zh-TW" sz="1200" kern="100" spc="-40" dirty="0">
                          <a:effectLst/>
                          <a:latin typeface="標楷體" panose="03000509000000000000" pitchFamily="65" charset="-120"/>
                          <a:ea typeface="標楷體" panose="03000509000000000000" pitchFamily="65" charset="-120"/>
                        </a:rPr>
                        <a:t>日</a:t>
                      </a:r>
                      <a:endParaRPr lang="zh-TW" sz="1200" kern="100" dirty="0">
                        <a:effectLst/>
                        <a:latin typeface="標楷體" panose="03000509000000000000" pitchFamily="65" charset="-120"/>
                        <a:ea typeface="標楷體" panose="03000509000000000000" pitchFamily="65" charset="-120"/>
                      </a:endParaRPr>
                    </a:p>
                  </a:txBody>
                  <a:tcPr marL="9181" marR="9181" marT="0" marB="0" anchor="ctr">
                    <a:lnL w="12700" cmpd="sng">
                      <a:solidFill>
                        <a:prstClr val="black"/>
                      </a:solidFill>
                      <a:prstDash val="solid"/>
                    </a:lnL>
                    <a:lnR w="12700" cmpd="sng">
                      <a:solidFill>
                        <a:prstClr val="black"/>
                      </a:solidFill>
                      <a:prstDash val="solid"/>
                    </a:lnR>
                    <a:lnT w="12700" cmpd="sng">
                      <a:solidFill>
                        <a:prstClr val="black"/>
                      </a:solidFill>
                      <a:prstDash val="solid"/>
                    </a:lnT>
                    <a:lnB w="12700" cmpd="sng">
                      <a:solidFill>
                        <a:prstClr val="black"/>
                      </a:solidFill>
                      <a:prstDash val="solid"/>
                    </a:lnB>
                    <a:lnTlToBr w="12700" cmpd="sng">
                      <a:noFill/>
                      <a:prstDash val="solid"/>
                    </a:lnTlToBr>
                    <a:lnBlToTr w="12700" cmpd="sng">
                      <a:noFill/>
                      <a:prstDash val="solid"/>
                    </a:lnBlToTr>
                    <a:noFill/>
                  </a:tcPr>
                </a:tc>
                <a:tc vMerge="1">
                  <a:txBody>
                    <a:bodyPr/>
                    <a:lstStyle/>
                    <a:p>
                      <a:endParaRPr lang="zh-TW" altLang="en-US"/>
                    </a:p>
                  </a:txBody>
                  <a:tcPr/>
                </a:tc>
                <a:tc gridSpan="2" vMerge="1">
                  <a:txBody>
                    <a:bodyPr/>
                    <a:lstStyle/>
                    <a:p>
                      <a:endParaRPr lang="zh-TW" altLang="en-US"/>
                    </a:p>
                  </a:txBody>
                  <a:tcPr/>
                </a:tc>
                <a:tc hMerge="1" vMerge="1">
                  <a:txBody>
                    <a:bodyPr/>
                    <a:lstStyle/>
                    <a:p>
                      <a:endParaRPr lang="zh-TW" altLang="en-US"/>
                    </a:p>
                  </a:txBody>
                  <a:tcPr/>
                </a:tc>
              </a:tr>
              <a:tr h="360496">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60960" algn="l">
                        <a:lnSpc>
                          <a:spcPct val="100000"/>
                        </a:lnSpc>
                        <a:spcAft>
                          <a:spcPts val="0"/>
                        </a:spcAft>
                      </a:pPr>
                      <a:r>
                        <a:rPr lang="en-US" sz="1200" kern="100" spc="-70" dirty="0" smtClean="0">
                          <a:effectLst/>
                          <a:latin typeface="標楷體" panose="03000509000000000000" pitchFamily="65" charset="-120"/>
                          <a:ea typeface="標楷體" panose="03000509000000000000" pitchFamily="65" charset="-120"/>
                        </a:rPr>
                        <a:t>4</a:t>
                      </a:r>
                      <a:r>
                        <a:rPr lang="en-US" altLang="zh-TW" sz="1200" kern="100" spc="-70" dirty="0" smtClean="0">
                          <a:effectLst/>
                          <a:latin typeface="標楷體" panose="03000509000000000000" pitchFamily="65" charset="-120"/>
                          <a:ea typeface="標楷體" panose="03000509000000000000" pitchFamily="65" charset="-120"/>
                        </a:rPr>
                        <a:t>/</a:t>
                      </a:r>
                      <a:r>
                        <a:rPr lang="en-US" sz="1200" kern="100" spc="-70" dirty="0" smtClean="0">
                          <a:effectLst/>
                          <a:latin typeface="標楷體" panose="03000509000000000000" pitchFamily="65" charset="-120"/>
                          <a:ea typeface="標楷體" panose="03000509000000000000" pitchFamily="65" charset="-120"/>
                        </a:rPr>
                        <a:t> </a:t>
                      </a:r>
                      <a:r>
                        <a:rPr lang="en-US" sz="1200" kern="100" spc="-70" dirty="0">
                          <a:effectLst/>
                          <a:latin typeface="標楷體" panose="03000509000000000000" pitchFamily="65" charset="-120"/>
                          <a:ea typeface="標楷體" panose="03000509000000000000" pitchFamily="65" charset="-120"/>
                        </a:rPr>
                        <a:t>3 </a:t>
                      </a:r>
                      <a:endParaRPr lang="zh-TW" sz="1200" kern="100" dirty="0">
                        <a:effectLst/>
                        <a:latin typeface="標楷體" panose="03000509000000000000" pitchFamily="65" charset="-120"/>
                        <a:ea typeface="標楷體" panose="03000509000000000000" pitchFamily="65" charset="-120"/>
                      </a:endParaRPr>
                    </a:p>
                  </a:txBody>
                  <a:tcPr marL="9181" marR="9181" marT="0" marB="0" anchor="ctr">
                    <a:lnL w="12700" cmpd="sng">
                      <a:solidFill>
                        <a:prstClr val="black"/>
                      </a:solidFill>
                      <a:prstDash val="solid"/>
                    </a:lnL>
                    <a:lnR w="12700" cmpd="sng">
                      <a:solidFill>
                        <a:prstClr val="black"/>
                      </a:solidFill>
                      <a:prstDash val="solid"/>
                    </a:lnR>
                    <a:lnT w="12700" cmpd="sng">
                      <a:solidFill>
                        <a:prstClr val="black"/>
                      </a:solidFill>
                      <a:prstDash val="solid"/>
                    </a:lnT>
                    <a:lnB w="12700" cmpd="sng">
                      <a:solidFill>
                        <a:prstClr val="black"/>
                      </a:solidFill>
                      <a:prstDash val="soli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algn="ctr">
                        <a:lnSpc>
                          <a:spcPct val="100000"/>
                        </a:lnSpc>
                        <a:spcAft>
                          <a:spcPts val="0"/>
                        </a:spcAft>
                      </a:pPr>
                      <a:r>
                        <a:rPr lang="zh-TW" sz="1200" kern="100" spc="-40">
                          <a:effectLst/>
                          <a:latin typeface="標楷體" panose="03000509000000000000" pitchFamily="65" charset="-120"/>
                          <a:ea typeface="標楷體" panose="03000509000000000000" pitchFamily="65" charset="-120"/>
                        </a:rPr>
                        <a:t>一</a:t>
                      </a:r>
                      <a:endParaRPr lang="zh-TW" sz="1200" kern="100">
                        <a:effectLst/>
                        <a:latin typeface="標楷體" panose="03000509000000000000" pitchFamily="65" charset="-120"/>
                        <a:ea typeface="標楷體" panose="03000509000000000000" pitchFamily="65" charset="-120"/>
                      </a:endParaRPr>
                    </a:p>
                  </a:txBody>
                  <a:tcPr marL="9181" marR="9181" marT="0" marB="0" anchor="ctr">
                    <a:lnL w="12700" cmpd="sng">
                      <a:solidFill>
                        <a:prstClr val="black"/>
                      </a:solidFill>
                      <a:prstDash val="solid"/>
                    </a:lnL>
                    <a:lnR w="12700" cmpd="sng">
                      <a:solidFill>
                        <a:prstClr val="black"/>
                      </a:solidFill>
                      <a:prstDash val="solid"/>
                    </a:lnR>
                    <a:lnT w="12700" cmpd="sng">
                      <a:solidFill>
                        <a:prstClr val="black"/>
                      </a:solidFill>
                      <a:prstDash val="solid"/>
                    </a:lnT>
                    <a:lnB w="12700" cmpd="sng">
                      <a:solidFill>
                        <a:prstClr val="black"/>
                      </a:solidFill>
                      <a:prstDash val="soli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algn="ctr">
                        <a:lnSpc>
                          <a:spcPct val="100000"/>
                        </a:lnSpc>
                        <a:spcAft>
                          <a:spcPts val="0"/>
                        </a:spcAft>
                      </a:pPr>
                      <a:r>
                        <a:rPr lang="en-US" sz="1200" kern="100" spc="-40">
                          <a:effectLst/>
                          <a:latin typeface="標楷體" panose="03000509000000000000" pitchFamily="65" charset="-120"/>
                          <a:ea typeface="標楷體" panose="03000509000000000000" pitchFamily="65" charset="-120"/>
                        </a:rPr>
                        <a:t> </a:t>
                      </a:r>
                      <a:endParaRPr lang="zh-TW" sz="1200" kern="100">
                        <a:effectLst/>
                        <a:latin typeface="標楷體" panose="03000509000000000000" pitchFamily="65" charset="-120"/>
                        <a:ea typeface="標楷體" panose="03000509000000000000" pitchFamily="65" charset="-120"/>
                      </a:endParaRPr>
                    </a:p>
                  </a:txBody>
                  <a:tcPr marL="9181" marR="9181" marT="0" marB="0" anchor="ctr">
                    <a:lnL w="12700" cmpd="sng">
                      <a:solidFill>
                        <a:prstClr val="black"/>
                      </a:solidFill>
                      <a:prstDash val="solid"/>
                    </a:lnL>
                    <a:lnR w="12700" cmpd="sng">
                      <a:solidFill>
                        <a:prstClr val="black"/>
                      </a:solidFill>
                      <a:prstDash val="solid"/>
                    </a:lnR>
                    <a:lnT w="12700" cmpd="sng">
                      <a:solidFill>
                        <a:prstClr val="black"/>
                      </a:solidFill>
                      <a:prstDash val="solid"/>
                    </a:lnT>
                    <a:lnB w="12700" cmpd="sng">
                      <a:solidFill>
                        <a:prstClr val="black"/>
                      </a:solidFill>
                      <a:prstDash val="solid"/>
                    </a:lnB>
                    <a:lnTlToBr w="12700" cmpd="sng">
                      <a:noFill/>
                      <a:prstDash val="solid"/>
                    </a:lnTlToBr>
                    <a:lnBlToTr w="12700" cmpd="sng">
                      <a:noFill/>
                      <a:prstDash val="solid"/>
                    </a:lnBlToTr>
                    <a:noFill/>
                  </a:tcPr>
                </a:tc>
                <a:tc gridSpan="2">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indent="670560" algn="l">
                        <a:lnSpc>
                          <a:spcPct val="100000"/>
                        </a:lnSpc>
                        <a:spcAft>
                          <a:spcPts val="0"/>
                        </a:spcAft>
                      </a:pPr>
                      <a:r>
                        <a:rPr lang="zh-TW" sz="1200" kern="100" spc="-40" dirty="0">
                          <a:effectLst/>
                          <a:latin typeface="標楷體" panose="03000509000000000000" pitchFamily="65" charset="-120"/>
                          <a:ea typeface="標楷體" panose="03000509000000000000" pitchFamily="65" charset="-120"/>
                        </a:rPr>
                        <a:t>兒</a:t>
                      </a:r>
                      <a:r>
                        <a:rPr lang="en-US" sz="1200" kern="100" spc="-40" dirty="0">
                          <a:effectLst/>
                          <a:latin typeface="標楷體" panose="03000509000000000000" pitchFamily="65" charset="-120"/>
                          <a:ea typeface="標楷體" panose="03000509000000000000" pitchFamily="65" charset="-120"/>
                        </a:rPr>
                        <a:t>  </a:t>
                      </a:r>
                      <a:r>
                        <a:rPr lang="zh-TW" sz="1200" kern="100" spc="-40" dirty="0">
                          <a:effectLst/>
                          <a:latin typeface="標楷體" panose="03000509000000000000" pitchFamily="65" charset="-120"/>
                          <a:ea typeface="標楷體" panose="03000509000000000000" pitchFamily="65" charset="-120"/>
                        </a:rPr>
                        <a:t>童</a:t>
                      </a:r>
                      <a:r>
                        <a:rPr lang="en-US" sz="1200" kern="100" spc="-40" dirty="0">
                          <a:effectLst/>
                          <a:latin typeface="標楷體" panose="03000509000000000000" pitchFamily="65" charset="-120"/>
                          <a:ea typeface="標楷體" panose="03000509000000000000" pitchFamily="65" charset="-120"/>
                        </a:rPr>
                        <a:t>  </a:t>
                      </a:r>
                      <a:r>
                        <a:rPr lang="zh-TW" sz="1200" kern="100" spc="-40" dirty="0">
                          <a:effectLst/>
                          <a:latin typeface="標楷體" panose="03000509000000000000" pitchFamily="65" charset="-120"/>
                          <a:ea typeface="標楷體" panose="03000509000000000000" pitchFamily="65" charset="-120"/>
                        </a:rPr>
                        <a:t>節</a:t>
                      </a:r>
                      <a:r>
                        <a:rPr lang="en-US" sz="1200" kern="100" spc="-40" dirty="0">
                          <a:effectLst/>
                          <a:latin typeface="標楷體" panose="03000509000000000000" pitchFamily="65" charset="-120"/>
                          <a:ea typeface="標楷體" panose="03000509000000000000" pitchFamily="65" charset="-120"/>
                        </a:rPr>
                        <a:t> / </a:t>
                      </a:r>
                      <a:r>
                        <a:rPr lang="zh-TW" sz="1200" kern="100" spc="-40" dirty="0">
                          <a:effectLst/>
                          <a:latin typeface="標楷體" panose="03000509000000000000" pitchFamily="65" charset="-120"/>
                          <a:ea typeface="標楷體" panose="03000509000000000000" pitchFamily="65" charset="-120"/>
                        </a:rPr>
                        <a:t>清</a:t>
                      </a:r>
                      <a:r>
                        <a:rPr lang="en-US" sz="1200" kern="100" spc="-40" dirty="0">
                          <a:effectLst/>
                          <a:latin typeface="標楷體" panose="03000509000000000000" pitchFamily="65" charset="-120"/>
                          <a:ea typeface="標楷體" panose="03000509000000000000" pitchFamily="65" charset="-120"/>
                        </a:rPr>
                        <a:t>  </a:t>
                      </a:r>
                      <a:r>
                        <a:rPr lang="zh-TW" sz="1200" kern="100" spc="-40" dirty="0">
                          <a:effectLst/>
                          <a:latin typeface="標楷體" panose="03000509000000000000" pitchFamily="65" charset="-120"/>
                          <a:ea typeface="標楷體" panose="03000509000000000000" pitchFamily="65" charset="-120"/>
                        </a:rPr>
                        <a:t>明</a:t>
                      </a:r>
                      <a:r>
                        <a:rPr lang="en-US" sz="1200" kern="100" spc="-40" dirty="0">
                          <a:effectLst/>
                          <a:latin typeface="標楷體" panose="03000509000000000000" pitchFamily="65" charset="-120"/>
                          <a:ea typeface="標楷體" panose="03000509000000000000" pitchFamily="65" charset="-120"/>
                        </a:rPr>
                        <a:t>  </a:t>
                      </a:r>
                      <a:r>
                        <a:rPr lang="zh-TW" sz="1200" kern="100" spc="-40" dirty="0">
                          <a:effectLst/>
                          <a:latin typeface="標楷體" panose="03000509000000000000" pitchFamily="65" charset="-120"/>
                          <a:ea typeface="標楷體" panose="03000509000000000000" pitchFamily="65" charset="-120"/>
                        </a:rPr>
                        <a:t>節    補 </a:t>
                      </a:r>
                      <a:r>
                        <a:rPr lang="en-US" sz="1200" kern="100" spc="-40" dirty="0">
                          <a:effectLst/>
                          <a:latin typeface="標楷體" panose="03000509000000000000" pitchFamily="65" charset="-120"/>
                          <a:ea typeface="標楷體" panose="03000509000000000000" pitchFamily="65" charset="-120"/>
                        </a:rPr>
                        <a:t>  </a:t>
                      </a:r>
                      <a:r>
                        <a:rPr lang="zh-TW" sz="1200" kern="100" spc="-40" dirty="0">
                          <a:effectLst/>
                          <a:latin typeface="標楷體" panose="03000509000000000000" pitchFamily="65" charset="-120"/>
                          <a:ea typeface="標楷體" panose="03000509000000000000" pitchFamily="65" charset="-120"/>
                        </a:rPr>
                        <a:t>假</a:t>
                      </a:r>
                      <a:r>
                        <a:rPr lang="en-US" sz="1200" kern="100" spc="-40" dirty="0">
                          <a:effectLst/>
                          <a:latin typeface="標楷體" panose="03000509000000000000" pitchFamily="65" charset="-120"/>
                          <a:ea typeface="標楷體" panose="03000509000000000000" pitchFamily="65" charset="-120"/>
                        </a:rPr>
                        <a:t>   </a:t>
                      </a:r>
                      <a:r>
                        <a:rPr lang="zh-TW" sz="1200" kern="100" spc="-40" dirty="0">
                          <a:effectLst/>
                          <a:latin typeface="標楷體" panose="03000509000000000000" pitchFamily="65" charset="-120"/>
                          <a:ea typeface="標楷體" panose="03000509000000000000" pitchFamily="65" charset="-120"/>
                        </a:rPr>
                        <a:t>日</a:t>
                      </a:r>
                      <a:endParaRPr lang="zh-TW" sz="1200" kern="100" dirty="0">
                        <a:effectLst/>
                        <a:latin typeface="標楷體" panose="03000509000000000000" pitchFamily="65" charset="-120"/>
                        <a:ea typeface="標楷體" panose="03000509000000000000" pitchFamily="65" charset="-120"/>
                      </a:endParaRPr>
                    </a:p>
                  </a:txBody>
                  <a:tcPr marL="9181" marR="9181" marT="0" marB="0" anchor="ctr">
                    <a:lnL w="12700" cmpd="sng">
                      <a:solidFill>
                        <a:prstClr val="black"/>
                      </a:solidFill>
                      <a:prstDash val="solid"/>
                    </a:lnL>
                    <a:lnR w="12700" cmpd="sng">
                      <a:solidFill>
                        <a:prstClr val="black"/>
                      </a:solidFill>
                      <a:prstDash val="solid"/>
                    </a:lnR>
                    <a:lnT w="12700" cmpd="sng">
                      <a:solidFill>
                        <a:prstClr val="black"/>
                      </a:solidFill>
                      <a:prstDash val="solid"/>
                    </a:lnT>
                    <a:lnB w="12700" cmpd="sng">
                      <a:solidFill>
                        <a:prstClr val="black"/>
                      </a:solidFill>
                      <a:prstDash val="solid"/>
                    </a:lnB>
                    <a:lnTlToBr w="12700" cmpd="sng">
                      <a:noFill/>
                      <a:prstDash val="solid"/>
                    </a:lnTlToBr>
                    <a:lnBlToTr w="12700" cmpd="sng">
                      <a:noFill/>
                      <a:prstDash val="solid"/>
                    </a:lnBlToTr>
                    <a:noFill/>
                  </a:tcPr>
                </a:tc>
                <a:tc hMerge="1">
                  <a:txBody>
                    <a:bodyPr/>
                    <a:lstStyle/>
                    <a:p>
                      <a:endParaRPr lang="zh-TW" altLang="en-US"/>
                    </a:p>
                  </a:txBody>
                  <a:tcPr/>
                </a:tc>
              </a:tr>
              <a:tr h="360496">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60960" algn="l">
                        <a:lnSpc>
                          <a:spcPct val="100000"/>
                        </a:lnSpc>
                        <a:spcAft>
                          <a:spcPts val="0"/>
                        </a:spcAft>
                      </a:pPr>
                      <a:r>
                        <a:rPr lang="en-US" sz="1200" kern="100" spc="-70" dirty="0" smtClean="0">
                          <a:effectLst/>
                          <a:latin typeface="標楷體" panose="03000509000000000000" pitchFamily="65" charset="-120"/>
                          <a:ea typeface="標楷體" panose="03000509000000000000" pitchFamily="65" charset="-120"/>
                        </a:rPr>
                        <a:t>4</a:t>
                      </a:r>
                      <a:r>
                        <a:rPr lang="en-US" altLang="zh-TW" sz="1200" kern="100" spc="-70" dirty="0" smtClean="0">
                          <a:effectLst/>
                          <a:latin typeface="標楷體" panose="03000509000000000000" pitchFamily="65" charset="-120"/>
                          <a:ea typeface="標楷體" panose="03000509000000000000" pitchFamily="65" charset="-120"/>
                        </a:rPr>
                        <a:t>/</a:t>
                      </a:r>
                      <a:r>
                        <a:rPr lang="en-US" sz="1200" kern="100" spc="-70" dirty="0" smtClean="0">
                          <a:effectLst/>
                          <a:latin typeface="標楷體" panose="03000509000000000000" pitchFamily="65" charset="-120"/>
                          <a:ea typeface="標楷體" panose="03000509000000000000" pitchFamily="65" charset="-120"/>
                        </a:rPr>
                        <a:t> </a:t>
                      </a:r>
                      <a:r>
                        <a:rPr lang="en-US" sz="1200" kern="100" spc="-70" dirty="0">
                          <a:effectLst/>
                          <a:latin typeface="標楷體" panose="03000509000000000000" pitchFamily="65" charset="-120"/>
                          <a:ea typeface="標楷體" panose="03000509000000000000" pitchFamily="65" charset="-120"/>
                        </a:rPr>
                        <a:t>4 </a:t>
                      </a:r>
                      <a:endParaRPr lang="zh-TW" sz="1200" kern="100" dirty="0">
                        <a:effectLst/>
                        <a:latin typeface="標楷體" panose="03000509000000000000" pitchFamily="65" charset="-120"/>
                        <a:ea typeface="標楷體" panose="03000509000000000000" pitchFamily="65" charset="-120"/>
                      </a:endParaRPr>
                    </a:p>
                  </a:txBody>
                  <a:tcPr marL="9181" marR="9181" marT="0" marB="0" anchor="ctr">
                    <a:lnL w="12700" cmpd="sng">
                      <a:solidFill>
                        <a:prstClr val="black"/>
                      </a:solidFill>
                      <a:prstDash val="solid"/>
                    </a:lnL>
                    <a:lnR w="12700" cmpd="sng">
                      <a:solidFill>
                        <a:prstClr val="black"/>
                      </a:solidFill>
                      <a:prstDash val="solid"/>
                    </a:lnR>
                    <a:lnT w="12700" cmpd="sng">
                      <a:solidFill>
                        <a:prstClr val="black"/>
                      </a:solidFill>
                      <a:prstDash val="solid"/>
                    </a:lnT>
                    <a:lnB w="12700" cmpd="sng">
                      <a:solidFill>
                        <a:prstClr val="black"/>
                      </a:solidFill>
                      <a:prstDash val="soli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algn="ctr">
                        <a:lnSpc>
                          <a:spcPct val="100000"/>
                        </a:lnSpc>
                        <a:spcAft>
                          <a:spcPts val="0"/>
                        </a:spcAft>
                      </a:pPr>
                      <a:r>
                        <a:rPr lang="zh-TW" sz="1200" kern="100" spc="-40">
                          <a:effectLst/>
                          <a:latin typeface="標楷體" panose="03000509000000000000" pitchFamily="65" charset="-120"/>
                          <a:ea typeface="標楷體" panose="03000509000000000000" pitchFamily="65" charset="-120"/>
                        </a:rPr>
                        <a:t>二</a:t>
                      </a:r>
                      <a:endParaRPr lang="zh-TW" sz="1200" kern="100">
                        <a:effectLst/>
                        <a:latin typeface="標楷體" panose="03000509000000000000" pitchFamily="65" charset="-120"/>
                        <a:ea typeface="標楷體" panose="03000509000000000000" pitchFamily="65" charset="-120"/>
                      </a:endParaRPr>
                    </a:p>
                  </a:txBody>
                  <a:tcPr marL="9181" marR="9181" marT="0" marB="0" anchor="ctr">
                    <a:lnL w="12700" cmpd="sng">
                      <a:solidFill>
                        <a:prstClr val="black"/>
                      </a:solidFill>
                      <a:prstDash val="solid"/>
                    </a:lnL>
                    <a:lnR w="12700" cmpd="sng">
                      <a:solidFill>
                        <a:prstClr val="black"/>
                      </a:solidFill>
                      <a:prstDash val="solid"/>
                    </a:lnR>
                    <a:lnT w="12700" cmpd="sng">
                      <a:solidFill>
                        <a:prstClr val="black"/>
                      </a:solidFill>
                      <a:prstDash val="solid"/>
                    </a:lnT>
                    <a:lnB w="12700" cmpd="sng">
                      <a:solidFill>
                        <a:prstClr val="black"/>
                      </a:solidFill>
                      <a:prstDash val="soli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algn="ctr">
                        <a:lnSpc>
                          <a:spcPct val="100000"/>
                        </a:lnSpc>
                        <a:spcAft>
                          <a:spcPts val="0"/>
                        </a:spcAft>
                      </a:pPr>
                      <a:r>
                        <a:rPr lang="en-US" sz="1200" kern="100" spc="-40">
                          <a:effectLst/>
                          <a:latin typeface="標楷體" panose="03000509000000000000" pitchFamily="65" charset="-120"/>
                          <a:ea typeface="標楷體" panose="03000509000000000000" pitchFamily="65" charset="-120"/>
                        </a:rPr>
                        <a:t> </a:t>
                      </a:r>
                      <a:endParaRPr lang="zh-TW" sz="1200" kern="100">
                        <a:effectLst/>
                        <a:latin typeface="標楷體" panose="03000509000000000000" pitchFamily="65" charset="-120"/>
                        <a:ea typeface="標楷體" panose="03000509000000000000" pitchFamily="65" charset="-120"/>
                      </a:endParaRPr>
                    </a:p>
                  </a:txBody>
                  <a:tcPr marL="9181" marR="9181" marT="0" marB="0" anchor="ctr">
                    <a:lnL w="12700" cmpd="sng">
                      <a:solidFill>
                        <a:prstClr val="black"/>
                      </a:solidFill>
                      <a:prstDash val="solid"/>
                    </a:lnL>
                    <a:lnR w="12700" cmpd="sng">
                      <a:solidFill>
                        <a:prstClr val="black"/>
                      </a:solidFill>
                      <a:prstDash val="solid"/>
                    </a:lnR>
                    <a:lnT w="12700" cmpd="sng">
                      <a:solidFill>
                        <a:prstClr val="black"/>
                      </a:solidFill>
                      <a:prstDash val="solid"/>
                    </a:lnT>
                    <a:lnB w="12700" cmpd="sng">
                      <a:solidFill>
                        <a:prstClr val="black"/>
                      </a:solidFill>
                      <a:prstDash val="solid"/>
                    </a:lnB>
                    <a:lnTlToBr w="12700" cmpd="sng">
                      <a:noFill/>
                      <a:prstDash val="solid"/>
                    </a:lnTlToBr>
                    <a:lnBlToTr w="12700" cmpd="sng">
                      <a:noFill/>
                      <a:prstDash val="solid"/>
                    </a:lnBlToTr>
                    <a:noFill/>
                  </a:tcPr>
                </a:tc>
                <a:tc gridSpan="2">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indent="1173480" algn="just">
                        <a:lnSpc>
                          <a:spcPct val="100000"/>
                        </a:lnSpc>
                        <a:spcAft>
                          <a:spcPts val="0"/>
                        </a:spcAft>
                      </a:pPr>
                      <a:r>
                        <a:rPr lang="zh-TW" sz="1200" kern="100" spc="-40" dirty="0">
                          <a:effectLst/>
                          <a:latin typeface="標楷體" panose="03000509000000000000" pitchFamily="65" charset="-120"/>
                          <a:ea typeface="標楷體" panose="03000509000000000000" pitchFamily="65" charset="-120"/>
                        </a:rPr>
                        <a:t>兒</a:t>
                      </a:r>
                      <a:r>
                        <a:rPr lang="en-US" sz="1200" kern="100" spc="-40" dirty="0">
                          <a:effectLst/>
                          <a:latin typeface="標楷體" panose="03000509000000000000" pitchFamily="65" charset="-120"/>
                          <a:ea typeface="標楷體" panose="03000509000000000000" pitchFamily="65" charset="-120"/>
                        </a:rPr>
                        <a:t>   </a:t>
                      </a:r>
                      <a:r>
                        <a:rPr lang="zh-TW" sz="1200" kern="100" spc="-40" dirty="0">
                          <a:effectLst/>
                          <a:latin typeface="標楷體" panose="03000509000000000000" pitchFamily="65" charset="-120"/>
                          <a:ea typeface="標楷體" panose="03000509000000000000" pitchFamily="65" charset="-120"/>
                        </a:rPr>
                        <a:t>童</a:t>
                      </a:r>
                      <a:r>
                        <a:rPr lang="en-US" sz="1200" kern="100" spc="-40" dirty="0">
                          <a:effectLst/>
                          <a:latin typeface="標楷體" panose="03000509000000000000" pitchFamily="65" charset="-120"/>
                          <a:ea typeface="標楷體" panose="03000509000000000000" pitchFamily="65" charset="-120"/>
                        </a:rPr>
                        <a:t>   </a:t>
                      </a:r>
                      <a:r>
                        <a:rPr lang="zh-TW" sz="1200" kern="100" spc="-40" dirty="0">
                          <a:effectLst/>
                          <a:latin typeface="標楷體" panose="03000509000000000000" pitchFamily="65" charset="-120"/>
                          <a:ea typeface="標楷體" panose="03000509000000000000" pitchFamily="65" charset="-120"/>
                        </a:rPr>
                        <a:t>節 </a:t>
                      </a:r>
                      <a:r>
                        <a:rPr lang="en-US" sz="1200" kern="100" spc="-40" dirty="0">
                          <a:effectLst/>
                          <a:latin typeface="標楷體" panose="03000509000000000000" pitchFamily="65" charset="-120"/>
                          <a:ea typeface="標楷體" panose="03000509000000000000" pitchFamily="65" charset="-120"/>
                        </a:rPr>
                        <a:t>/ </a:t>
                      </a:r>
                      <a:r>
                        <a:rPr lang="zh-TW" sz="1200" kern="100" spc="-40" dirty="0">
                          <a:effectLst/>
                          <a:latin typeface="標楷體" panose="03000509000000000000" pitchFamily="65" charset="-120"/>
                          <a:ea typeface="標楷體" panose="03000509000000000000" pitchFamily="65" charset="-120"/>
                        </a:rPr>
                        <a:t>清</a:t>
                      </a:r>
                      <a:r>
                        <a:rPr lang="en-US" sz="1200" kern="100" spc="-40" dirty="0">
                          <a:effectLst/>
                          <a:latin typeface="標楷體" panose="03000509000000000000" pitchFamily="65" charset="-120"/>
                          <a:ea typeface="標楷體" panose="03000509000000000000" pitchFamily="65" charset="-120"/>
                        </a:rPr>
                        <a:t>   </a:t>
                      </a:r>
                      <a:r>
                        <a:rPr lang="zh-TW" sz="1200" kern="100" spc="-40" dirty="0">
                          <a:effectLst/>
                          <a:latin typeface="標楷體" panose="03000509000000000000" pitchFamily="65" charset="-120"/>
                          <a:ea typeface="標楷體" panose="03000509000000000000" pitchFamily="65" charset="-120"/>
                        </a:rPr>
                        <a:t>明</a:t>
                      </a:r>
                      <a:r>
                        <a:rPr lang="en-US" sz="1200" kern="100" spc="-40" dirty="0">
                          <a:effectLst/>
                          <a:latin typeface="標楷體" panose="03000509000000000000" pitchFamily="65" charset="-120"/>
                          <a:ea typeface="標楷體" panose="03000509000000000000" pitchFamily="65" charset="-120"/>
                        </a:rPr>
                        <a:t>   </a:t>
                      </a:r>
                      <a:r>
                        <a:rPr lang="zh-TW" sz="1200" kern="100" spc="-40" dirty="0">
                          <a:effectLst/>
                          <a:latin typeface="標楷體" panose="03000509000000000000" pitchFamily="65" charset="-120"/>
                          <a:ea typeface="標楷體" panose="03000509000000000000" pitchFamily="65" charset="-120"/>
                        </a:rPr>
                        <a:t>節</a:t>
                      </a:r>
                      <a:endParaRPr lang="zh-TW" sz="1200" kern="100" dirty="0">
                        <a:effectLst/>
                        <a:latin typeface="標楷體" panose="03000509000000000000" pitchFamily="65" charset="-120"/>
                        <a:ea typeface="標楷體" panose="03000509000000000000" pitchFamily="65" charset="-120"/>
                      </a:endParaRPr>
                    </a:p>
                  </a:txBody>
                  <a:tcPr marL="9181" marR="9181" marT="0" marB="0" anchor="ctr">
                    <a:lnL w="12700" cmpd="sng">
                      <a:solidFill>
                        <a:prstClr val="black"/>
                      </a:solidFill>
                      <a:prstDash val="solid"/>
                    </a:lnL>
                    <a:lnR w="12700" cmpd="sng">
                      <a:solidFill>
                        <a:prstClr val="black"/>
                      </a:solidFill>
                      <a:prstDash val="solid"/>
                    </a:lnR>
                    <a:lnT w="12700" cmpd="sng">
                      <a:solidFill>
                        <a:prstClr val="black"/>
                      </a:solidFill>
                      <a:prstDash val="solid"/>
                    </a:lnT>
                    <a:lnB w="12700" cmpd="sng">
                      <a:solidFill>
                        <a:prstClr val="black"/>
                      </a:solidFill>
                      <a:prstDash val="solid"/>
                    </a:lnB>
                    <a:lnTlToBr w="12700" cmpd="sng">
                      <a:noFill/>
                      <a:prstDash val="solid"/>
                    </a:lnTlToBr>
                    <a:lnBlToTr w="12700" cmpd="sng">
                      <a:noFill/>
                      <a:prstDash val="solid"/>
                    </a:lnBlToTr>
                    <a:noFill/>
                  </a:tcPr>
                </a:tc>
                <a:tc hMerge="1">
                  <a:txBody>
                    <a:bodyPr/>
                    <a:lstStyle/>
                    <a:p>
                      <a:endParaRPr lang="zh-TW" altLang="en-US"/>
                    </a:p>
                  </a:txBody>
                  <a:tcPr/>
                </a:tc>
              </a:tr>
              <a:tr h="360496">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60960" algn="l">
                        <a:lnSpc>
                          <a:spcPct val="100000"/>
                        </a:lnSpc>
                        <a:spcAft>
                          <a:spcPts val="0"/>
                        </a:spcAft>
                      </a:pPr>
                      <a:r>
                        <a:rPr lang="en-US" sz="1200" kern="100" spc="-70" dirty="0" smtClean="0">
                          <a:effectLst/>
                          <a:latin typeface="標楷體" panose="03000509000000000000" pitchFamily="65" charset="-120"/>
                          <a:ea typeface="標楷體" panose="03000509000000000000" pitchFamily="65" charset="-120"/>
                        </a:rPr>
                        <a:t>4</a:t>
                      </a:r>
                      <a:r>
                        <a:rPr lang="en-US" altLang="zh-TW" sz="1200" kern="100" spc="-70" dirty="0" smtClean="0">
                          <a:effectLst/>
                          <a:latin typeface="標楷體" panose="03000509000000000000" pitchFamily="65" charset="-120"/>
                          <a:ea typeface="標楷體" panose="03000509000000000000" pitchFamily="65" charset="-120"/>
                        </a:rPr>
                        <a:t>/</a:t>
                      </a:r>
                      <a:r>
                        <a:rPr lang="en-US" sz="1200" kern="100" spc="-70" dirty="0" smtClean="0">
                          <a:effectLst/>
                          <a:latin typeface="標楷體" panose="03000509000000000000" pitchFamily="65" charset="-120"/>
                          <a:ea typeface="標楷體" panose="03000509000000000000" pitchFamily="65" charset="-120"/>
                        </a:rPr>
                        <a:t> </a:t>
                      </a:r>
                      <a:r>
                        <a:rPr lang="en-US" sz="1200" kern="100" spc="-70" dirty="0">
                          <a:effectLst/>
                          <a:latin typeface="標楷體" panose="03000509000000000000" pitchFamily="65" charset="-120"/>
                          <a:ea typeface="標楷體" panose="03000509000000000000" pitchFamily="65" charset="-120"/>
                        </a:rPr>
                        <a:t>5 </a:t>
                      </a:r>
                      <a:endParaRPr lang="zh-TW" sz="1200" kern="100" dirty="0">
                        <a:effectLst/>
                        <a:latin typeface="標楷體" panose="03000509000000000000" pitchFamily="65" charset="-120"/>
                        <a:ea typeface="標楷體" panose="03000509000000000000" pitchFamily="65" charset="-120"/>
                      </a:endParaRPr>
                    </a:p>
                  </a:txBody>
                  <a:tcPr marL="9181" marR="9181" marT="0" marB="0" anchor="ctr">
                    <a:lnL w="12700" cmpd="sng">
                      <a:solidFill>
                        <a:prstClr val="black"/>
                      </a:solidFill>
                      <a:prstDash val="solid"/>
                    </a:lnL>
                    <a:lnR w="12700" cmpd="sng">
                      <a:solidFill>
                        <a:prstClr val="black"/>
                      </a:solidFill>
                      <a:prstDash val="solid"/>
                    </a:lnR>
                    <a:lnT w="12700" cmpd="sng">
                      <a:solidFill>
                        <a:prstClr val="black"/>
                      </a:solidFill>
                      <a:prstDash val="solid"/>
                    </a:lnT>
                    <a:lnB w="12700" cmpd="sng">
                      <a:solidFill>
                        <a:prstClr val="black"/>
                      </a:solidFill>
                      <a:prstDash val="soli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algn="ctr">
                        <a:lnSpc>
                          <a:spcPct val="100000"/>
                        </a:lnSpc>
                        <a:spcAft>
                          <a:spcPts val="0"/>
                        </a:spcAft>
                      </a:pPr>
                      <a:r>
                        <a:rPr lang="zh-TW" sz="1200" kern="100" spc="-40">
                          <a:effectLst/>
                          <a:latin typeface="標楷體" panose="03000509000000000000" pitchFamily="65" charset="-120"/>
                          <a:ea typeface="標楷體" panose="03000509000000000000" pitchFamily="65" charset="-120"/>
                        </a:rPr>
                        <a:t>三</a:t>
                      </a:r>
                      <a:endParaRPr lang="zh-TW" sz="1200" kern="100">
                        <a:effectLst/>
                        <a:latin typeface="標楷體" panose="03000509000000000000" pitchFamily="65" charset="-120"/>
                        <a:ea typeface="標楷體" panose="03000509000000000000" pitchFamily="65" charset="-120"/>
                      </a:endParaRPr>
                    </a:p>
                  </a:txBody>
                  <a:tcPr marL="9181" marR="9181" marT="0" marB="0" anchor="ctr">
                    <a:lnL w="12700" cmpd="sng">
                      <a:solidFill>
                        <a:prstClr val="black"/>
                      </a:solidFill>
                      <a:prstDash val="solid"/>
                    </a:lnL>
                    <a:lnR w="12700" cmpd="sng">
                      <a:solidFill>
                        <a:prstClr val="black"/>
                      </a:solidFill>
                      <a:prstDash val="solid"/>
                    </a:lnR>
                    <a:lnT w="12700" cmpd="sng">
                      <a:solidFill>
                        <a:prstClr val="black"/>
                      </a:solidFill>
                      <a:prstDash val="solid"/>
                    </a:lnT>
                    <a:lnB w="12700" cmpd="sng">
                      <a:solidFill>
                        <a:prstClr val="black"/>
                      </a:solidFill>
                      <a:prstDash val="solid"/>
                    </a:lnB>
                    <a:lnTlToBr w="12700" cmpd="sng">
                      <a:noFill/>
                      <a:prstDash val="solid"/>
                    </a:lnTlToBr>
                    <a:lnBlToTr w="12700" cmpd="sng">
                      <a:noFill/>
                      <a:prstDash val="solid"/>
                    </a:lnBlToTr>
                    <a:noFill/>
                  </a:tcPr>
                </a:tc>
                <a:tc rowSpan="2">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algn="ctr">
                        <a:lnSpc>
                          <a:spcPct val="100000"/>
                        </a:lnSpc>
                        <a:spcAft>
                          <a:spcPts val="0"/>
                        </a:spcAft>
                      </a:pPr>
                      <a:r>
                        <a:rPr lang="en-US" sz="1200" kern="100" spc="-40">
                          <a:effectLst/>
                          <a:latin typeface="標楷體" panose="03000509000000000000" pitchFamily="65" charset="-120"/>
                          <a:ea typeface="標楷體" panose="03000509000000000000" pitchFamily="65" charset="-120"/>
                        </a:rPr>
                        <a:t> </a:t>
                      </a:r>
                      <a:endParaRPr lang="zh-TW" sz="1200" kern="100">
                        <a:effectLst/>
                        <a:latin typeface="標楷體" panose="03000509000000000000" pitchFamily="65" charset="-120"/>
                        <a:ea typeface="標楷體" panose="03000509000000000000" pitchFamily="65" charset="-120"/>
                      </a:endParaRPr>
                    </a:p>
                  </a:txBody>
                  <a:tcPr marL="9181" marR="9181" marT="0" marB="0" anchor="ctr">
                    <a:lnL w="12700" cmpd="sng">
                      <a:solidFill>
                        <a:prstClr val="black"/>
                      </a:solidFill>
                      <a:prstDash val="solid"/>
                    </a:lnL>
                    <a:lnR w="12700" cmpd="sng">
                      <a:solidFill>
                        <a:prstClr val="black"/>
                      </a:solidFill>
                      <a:prstDash val="solid"/>
                    </a:lnR>
                    <a:lnT w="12700" cmpd="sng">
                      <a:solidFill>
                        <a:prstClr val="black"/>
                      </a:solidFill>
                      <a:prstDash val="solid"/>
                    </a:lnT>
                    <a:lnB w="12700" cmpd="sng">
                      <a:solidFill>
                        <a:prstClr val="black"/>
                      </a:solidFill>
                      <a:prstDash val="solid"/>
                    </a:lnB>
                    <a:lnTlToBr w="12700" cmpd="sng">
                      <a:noFill/>
                      <a:prstDash val="solid"/>
                    </a:lnTlToBr>
                    <a:lnBlToTr w="12700" cmpd="sng">
                      <a:noFill/>
                      <a:prstDash val="solid"/>
                    </a:lnBlToTr>
                    <a:noFill/>
                  </a:tcPr>
                </a:tc>
                <a:tc rowSpan="2" gridSpan="2">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indent="1173480" algn="just">
                        <a:lnSpc>
                          <a:spcPct val="100000"/>
                        </a:lnSpc>
                        <a:spcAft>
                          <a:spcPts val="0"/>
                        </a:spcAft>
                      </a:pPr>
                      <a:r>
                        <a:rPr lang="zh-TW" sz="1200" kern="100" spc="-40" dirty="0">
                          <a:effectLst/>
                          <a:latin typeface="標楷體" panose="03000509000000000000" pitchFamily="65" charset="-120"/>
                          <a:ea typeface="標楷體" panose="03000509000000000000" pitchFamily="65" charset="-120"/>
                        </a:rPr>
                        <a:t>分</a:t>
                      </a:r>
                      <a:r>
                        <a:rPr lang="en-US" sz="1200" kern="100" spc="-40" dirty="0">
                          <a:effectLst/>
                          <a:latin typeface="標楷體" panose="03000509000000000000" pitchFamily="65" charset="-120"/>
                          <a:ea typeface="標楷體" panose="03000509000000000000" pitchFamily="65" charset="-120"/>
                        </a:rPr>
                        <a:t>    </a:t>
                      </a:r>
                      <a:r>
                        <a:rPr lang="zh-TW" sz="1200" kern="100" spc="-40" dirty="0">
                          <a:effectLst/>
                          <a:latin typeface="標楷體" panose="03000509000000000000" pitchFamily="65" charset="-120"/>
                          <a:ea typeface="標楷體" panose="03000509000000000000" pitchFamily="65" charset="-120"/>
                        </a:rPr>
                        <a:t>組</a:t>
                      </a:r>
                      <a:r>
                        <a:rPr lang="en-US" sz="1200" kern="100" spc="-40" dirty="0">
                          <a:effectLst/>
                          <a:latin typeface="標楷體" panose="03000509000000000000" pitchFamily="65" charset="-120"/>
                          <a:ea typeface="標楷體" panose="03000509000000000000" pitchFamily="65" charset="-120"/>
                        </a:rPr>
                        <a:t>    </a:t>
                      </a:r>
                      <a:r>
                        <a:rPr lang="zh-TW" sz="1200" kern="100" spc="-40" dirty="0">
                          <a:effectLst/>
                          <a:latin typeface="標楷體" panose="03000509000000000000" pitchFamily="65" charset="-120"/>
                          <a:ea typeface="標楷體" panose="03000509000000000000" pitchFamily="65" charset="-120"/>
                        </a:rPr>
                        <a:t>審</a:t>
                      </a:r>
                      <a:r>
                        <a:rPr lang="en-US" sz="1200" kern="100" spc="-40" dirty="0">
                          <a:effectLst/>
                          <a:latin typeface="標楷體" panose="03000509000000000000" pitchFamily="65" charset="-120"/>
                          <a:ea typeface="標楷體" panose="03000509000000000000" pitchFamily="65" charset="-120"/>
                        </a:rPr>
                        <a:t>    </a:t>
                      </a:r>
                      <a:r>
                        <a:rPr lang="zh-TW" sz="1200" kern="100" spc="-40" dirty="0">
                          <a:effectLst/>
                          <a:latin typeface="標楷體" panose="03000509000000000000" pitchFamily="65" charset="-120"/>
                          <a:ea typeface="標楷體" panose="03000509000000000000" pitchFamily="65" charset="-120"/>
                        </a:rPr>
                        <a:t>查</a:t>
                      </a:r>
                      <a:r>
                        <a:rPr lang="en-US" sz="1200" kern="100" spc="-40" dirty="0">
                          <a:effectLst/>
                          <a:latin typeface="標楷體" panose="03000509000000000000" pitchFamily="65" charset="-120"/>
                          <a:ea typeface="標楷體" panose="03000509000000000000" pitchFamily="65" charset="-120"/>
                        </a:rPr>
                        <a:t>    </a:t>
                      </a:r>
                      <a:r>
                        <a:rPr lang="zh-TW" sz="1200" kern="100" spc="-40" dirty="0">
                          <a:effectLst/>
                          <a:latin typeface="標楷體" panose="03000509000000000000" pitchFamily="65" charset="-120"/>
                          <a:ea typeface="標楷體" panose="03000509000000000000" pitchFamily="65" charset="-120"/>
                        </a:rPr>
                        <a:t>會</a:t>
                      </a:r>
                      <a:endParaRPr lang="zh-TW" sz="1200" kern="100" dirty="0">
                        <a:effectLst/>
                        <a:latin typeface="標楷體" panose="03000509000000000000" pitchFamily="65" charset="-120"/>
                        <a:ea typeface="標楷體" panose="03000509000000000000" pitchFamily="65" charset="-120"/>
                      </a:endParaRPr>
                    </a:p>
                  </a:txBody>
                  <a:tcPr marL="9181" marR="9181" marT="0" marB="0" anchor="ctr">
                    <a:lnL w="12700" cmpd="sng">
                      <a:solidFill>
                        <a:prstClr val="black"/>
                      </a:solidFill>
                      <a:prstDash val="solid"/>
                    </a:lnL>
                    <a:lnR w="12700" cmpd="sng">
                      <a:solidFill>
                        <a:prstClr val="black"/>
                      </a:solidFill>
                      <a:prstDash val="solid"/>
                    </a:lnR>
                    <a:lnT w="12700" cmpd="sng">
                      <a:solidFill>
                        <a:prstClr val="black"/>
                      </a:solidFill>
                      <a:prstDash val="solid"/>
                    </a:lnT>
                    <a:lnB w="12700" cmpd="sng">
                      <a:solidFill>
                        <a:prstClr val="black"/>
                      </a:solidFill>
                      <a:prstDash val="solid"/>
                    </a:lnB>
                    <a:lnTlToBr w="12700" cmpd="sng">
                      <a:noFill/>
                      <a:prstDash val="solid"/>
                    </a:lnTlToBr>
                    <a:lnBlToTr w="12700" cmpd="sng">
                      <a:noFill/>
                      <a:prstDash val="solid"/>
                    </a:lnBlToTr>
                    <a:noFill/>
                  </a:tcPr>
                </a:tc>
                <a:tc rowSpan="2" hMerge="1">
                  <a:txBody>
                    <a:bodyPr/>
                    <a:lstStyle/>
                    <a:p>
                      <a:endParaRPr lang="zh-TW" altLang="en-US"/>
                    </a:p>
                  </a:txBody>
                  <a:tcPr/>
                </a:tc>
              </a:tr>
              <a:tr h="295062">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60960" algn="l">
                        <a:lnSpc>
                          <a:spcPct val="100000"/>
                        </a:lnSpc>
                        <a:spcAft>
                          <a:spcPts val="0"/>
                        </a:spcAft>
                      </a:pPr>
                      <a:r>
                        <a:rPr lang="en-US" sz="1200" kern="100" spc="-70" dirty="0" smtClean="0">
                          <a:effectLst/>
                          <a:latin typeface="標楷體" panose="03000509000000000000" pitchFamily="65" charset="-120"/>
                          <a:ea typeface="標楷體" panose="03000509000000000000" pitchFamily="65" charset="-120"/>
                        </a:rPr>
                        <a:t>4</a:t>
                      </a:r>
                      <a:r>
                        <a:rPr lang="en-US" altLang="zh-TW" sz="1200" kern="100" spc="-70" dirty="0" smtClean="0">
                          <a:effectLst/>
                          <a:latin typeface="標楷體" panose="03000509000000000000" pitchFamily="65" charset="-120"/>
                          <a:ea typeface="標楷體" panose="03000509000000000000" pitchFamily="65" charset="-120"/>
                        </a:rPr>
                        <a:t>/</a:t>
                      </a:r>
                      <a:r>
                        <a:rPr lang="en-US" sz="1200" kern="100" spc="-70" dirty="0" smtClean="0">
                          <a:effectLst/>
                          <a:latin typeface="標楷體" panose="03000509000000000000" pitchFamily="65" charset="-120"/>
                          <a:ea typeface="標楷體" panose="03000509000000000000" pitchFamily="65" charset="-120"/>
                        </a:rPr>
                        <a:t> </a:t>
                      </a:r>
                      <a:r>
                        <a:rPr lang="en-US" sz="1200" kern="100" spc="-70" dirty="0">
                          <a:effectLst/>
                          <a:latin typeface="標楷體" panose="03000509000000000000" pitchFamily="65" charset="-120"/>
                          <a:ea typeface="標楷體" panose="03000509000000000000" pitchFamily="65" charset="-120"/>
                        </a:rPr>
                        <a:t>6 </a:t>
                      </a:r>
                      <a:endParaRPr lang="zh-TW" sz="1200" kern="100" dirty="0">
                        <a:effectLst/>
                        <a:latin typeface="標楷體" panose="03000509000000000000" pitchFamily="65" charset="-120"/>
                        <a:ea typeface="標楷體" panose="03000509000000000000" pitchFamily="65" charset="-120"/>
                      </a:endParaRPr>
                    </a:p>
                  </a:txBody>
                  <a:tcPr marL="9181" marR="9181" marT="0" marB="0" anchor="ctr">
                    <a:lnL w="12700" cmpd="sng">
                      <a:solidFill>
                        <a:prstClr val="black"/>
                      </a:solidFill>
                      <a:prstDash val="solid"/>
                    </a:lnL>
                    <a:lnR w="12700" cmpd="sng">
                      <a:solidFill>
                        <a:prstClr val="black"/>
                      </a:solidFill>
                      <a:prstDash val="solid"/>
                    </a:lnR>
                    <a:lnT w="12700" cmpd="sng">
                      <a:solidFill>
                        <a:prstClr val="black"/>
                      </a:solidFill>
                      <a:prstDash val="solid"/>
                    </a:lnT>
                    <a:lnB w="12700" cmpd="sng">
                      <a:solidFill>
                        <a:prstClr val="black"/>
                      </a:solidFill>
                      <a:prstDash val="soli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algn="ctr">
                        <a:lnSpc>
                          <a:spcPct val="100000"/>
                        </a:lnSpc>
                        <a:spcAft>
                          <a:spcPts val="0"/>
                        </a:spcAft>
                      </a:pPr>
                      <a:r>
                        <a:rPr lang="zh-TW" sz="1200" kern="100" spc="-40" dirty="0">
                          <a:effectLst/>
                          <a:latin typeface="標楷體" panose="03000509000000000000" pitchFamily="65" charset="-120"/>
                          <a:ea typeface="標楷體" panose="03000509000000000000" pitchFamily="65" charset="-120"/>
                        </a:rPr>
                        <a:t>四</a:t>
                      </a:r>
                      <a:endParaRPr lang="zh-TW" sz="1200" kern="100" dirty="0">
                        <a:effectLst/>
                        <a:latin typeface="標楷體" panose="03000509000000000000" pitchFamily="65" charset="-120"/>
                        <a:ea typeface="標楷體" panose="03000509000000000000" pitchFamily="65" charset="-120"/>
                      </a:endParaRPr>
                    </a:p>
                  </a:txBody>
                  <a:tcPr marL="9181" marR="9181" marT="0" marB="0" anchor="ctr">
                    <a:lnL w="12700" cmpd="sng">
                      <a:solidFill>
                        <a:prstClr val="black"/>
                      </a:solidFill>
                      <a:prstDash val="solid"/>
                    </a:lnL>
                    <a:lnR w="12700" cmpd="sng">
                      <a:solidFill>
                        <a:prstClr val="black"/>
                      </a:solidFill>
                      <a:prstDash val="solid"/>
                    </a:lnR>
                    <a:lnT w="12700" cmpd="sng">
                      <a:solidFill>
                        <a:prstClr val="black"/>
                      </a:solidFill>
                      <a:prstDash val="solid"/>
                    </a:lnT>
                    <a:lnB w="12700" cmpd="sng">
                      <a:solidFill>
                        <a:prstClr val="black"/>
                      </a:solidFill>
                      <a:prstDash val="solid"/>
                    </a:lnB>
                    <a:lnTlToBr w="12700" cmpd="sng">
                      <a:noFill/>
                      <a:prstDash val="solid"/>
                    </a:lnTlToBr>
                    <a:lnBlToTr w="12700" cmpd="sng">
                      <a:noFill/>
                      <a:prstDash val="solid"/>
                    </a:lnBlToTr>
                    <a:noFill/>
                  </a:tcPr>
                </a:tc>
                <a:tc vMerge="1">
                  <a:txBody>
                    <a:bodyPr/>
                    <a:lstStyle/>
                    <a:p>
                      <a:endParaRPr lang="zh-TW" altLang="en-US"/>
                    </a:p>
                  </a:txBody>
                  <a:tcPr/>
                </a:tc>
                <a:tc gridSpan="2" vMerge="1">
                  <a:txBody>
                    <a:bodyPr/>
                    <a:lstStyle/>
                    <a:p>
                      <a:endParaRPr lang="zh-TW" altLang="en-US"/>
                    </a:p>
                  </a:txBody>
                  <a:tcPr/>
                </a:tc>
                <a:tc hMerge="1" vMerge="1">
                  <a:txBody>
                    <a:bodyPr/>
                    <a:lstStyle/>
                    <a:p>
                      <a:endParaRPr lang="zh-TW" altLang="en-US"/>
                    </a:p>
                  </a:txBody>
                  <a:tcPr/>
                </a:tc>
              </a:tr>
              <a:tr h="1222244">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60960" algn="l">
                        <a:lnSpc>
                          <a:spcPct val="100000"/>
                        </a:lnSpc>
                        <a:spcAft>
                          <a:spcPts val="0"/>
                        </a:spcAft>
                      </a:pPr>
                      <a:r>
                        <a:rPr lang="en-US" sz="1200" kern="100" spc="-70" dirty="0" smtClean="0">
                          <a:effectLst/>
                          <a:latin typeface="標楷體" panose="03000509000000000000" pitchFamily="65" charset="-120"/>
                          <a:ea typeface="標楷體" panose="03000509000000000000" pitchFamily="65" charset="-120"/>
                        </a:rPr>
                        <a:t>4</a:t>
                      </a:r>
                      <a:r>
                        <a:rPr lang="en-US" altLang="zh-TW" sz="1200" kern="100" spc="-70" dirty="0" smtClean="0">
                          <a:effectLst/>
                          <a:latin typeface="標楷體" panose="03000509000000000000" pitchFamily="65" charset="-120"/>
                          <a:ea typeface="標楷體" panose="03000509000000000000" pitchFamily="65" charset="-120"/>
                        </a:rPr>
                        <a:t>/</a:t>
                      </a:r>
                      <a:r>
                        <a:rPr lang="en-US" sz="1200" kern="100" spc="-70" dirty="0" smtClean="0">
                          <a:effectLst/>
                          <a:latin typeface="標楷體" panose="03000509000000000000" pitchFamily="65" charset="-120"/>
                          <a:ea typeface="標楷體" panose="03000509000000000000" pitchFamily="65" charset="-120"/>
                        </a:rPr>
                        <a:t>7</a:t>
                      </a:r>
                      <a:endParaRPr lang="zh-TW" sz="1200" kern="100" dirty="0">
                        <a:effectLst/>
                        <a:latin typeface="標楷體" panose="03000509000000000000" pitchFamily="65" charset="-120"/>
                        <a:ea typeface="標楷體" panose="03000509000000000000" pitchFamily="65" charset="-120"/>
                      </a:endParaRPr>
                    </a:p>
                  </a:txBody>
                  <a:tcPr marL="9181" marR="9181" marT="0" marB="0" anchor="ctr">
                    <a:lnL w="12700" cmpd="sng">
                      <a:solidFill>
                        <a:prstClr val="black"/>
                      </a:solidFill>
                      <a:prstDash val="solid"/>
                    </a:lnL>
                    <a:lnR w="12700" cmpd="sng">
                      <a:solidFill>
                        <a:prstClr val="black"/>
                      </a:solidFill>
                      <a:prstDash val="solid"/>
                    </a:lnR>
                    <a:lnT w="12700" cmpd="sng">
                      <a:solidFill>
                        <a:prstClr val="black"/>
                      </a:solidFill>
                      <a:prstDash val="solid"/>
                    </a:lnT>
                    <a:lnB w="12700" cmpd="sng">
                      <a:solidFill>
                        <a:prstClr val="black"/>
                      </a:solidFill>
                      <a:prstDash val="soli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algn="ctr">
                        <a:lnSpc>
                          <a:spcPct val="100000"/>
                        </a:lnSpc>
                        <a:spcAft>
                          <a:spcPts val="0"/>
                        </a:spcAft>
                      </a:pPr>
                      <a:r>
                        <a:rPr lang="zh-TW" sz="1200" kern="100" spc="-40">
                          <a:effectLst/>
                          <a:latin typeface="標楷體" panose="03000509000000000000" pitchFamily="65" charset="-120"/>
                          <a:ea typeface="標楷體" panose="03000509000000000000" pitchFamily="65" charset="-120"/>
                        </a:rPr>
                        <a:t>五</a:t>
                      </a:r>
                      <a:endParaRPr lang="zh-TW" sz="1200" kern="100">
                        <a:effectLst/>
                        <a:latin typeface="標楷體" panose="03000509000000000000" pitchFamily="65" charset="-120"/>
                        <a:ea typeface="標楷體" panose="03000509000000000000" pitchFamily="65" charset="-120"/>
                      </a:endParaRPr>
                    </a:p>
                  </a:txBody>
                  <a:tcPr marL="9181" marR="9181" marT="0" marB="0" anchor="ctr">
                    <a:lnL w="12700" cmpd="sng">
                      <a:solidFill>
                        <a:prstClr val="black"/>
                      </a:solidFill>
                      <a:prstDash val="solid"/>
                    </a:lnL>
                    <a:lnR w="12700" cmpd="sng">
                      <a:solidFill>
                        <a:prstClr val="black"/>
                      </a:solidFill>
                      <a:prstDash val="solid"/>
                    </a:lnR>
                    <a:lnT w="12700" cmpd="sng">
                      <a:solidFill>
                        <a:prstClr val="black"/>
                      </a:solidFill>
                      <a:prstDash val="solid"/>
                    </a:lnT>
                    <a:lnB w="12700" cmpd="sng">
                      <a:solidFill>
                        <a:prstClr val="black"/>
                      </a:solidFill>
                      <a:prstDash val="soli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algn="ctr">
                        <a:lnSpc>
                          <a:spcPct val="100000"/>
                        </a:lnSpc>
                        <a:spcAft>
                          <a:spcPts val="0"/>
                        </a:spcAft>
                      </a:pPr>
                      <a:r>
                        <a:rPr lang="en-US" sz="1200" kern="100" spc="-40">
                          <a:effectLst/>
                          <a:latin typeface="標楷體" panose="03000509000000000000" pitchFamily="65" charset="-120"/>
                          <a:ea typeface="標楷體" panose="03000509000000000000" pitchFamily="65" charset="-120"/>
                        </a:rPr>
                        <a:t>2</a:t>
                      </a:r>
                      <a:endParaRPr lang="zh-TW" sz="1200" kern="100">
                        <a:effectLst/>
                        <a:latin typeface="標楷體" panose="03000509000000000000" pitchFamily="65" charset="-120"/>
                        <a:ea typeface="標楷體" panose="03000509000000000000" pitchFamily="65" charset="-120"/>
                      </a:endParaRPr>
                    </a:p>
                  </a:txBody>
                  <a:tcPr marL="9181" marR="9181" marT="0" marB="0" anchor="ctr">
                    <a:lnL w="12700" cmpd="sng">
                      <a:solidFill>
                        <a:prstClr val="black"/>
                      </a:solidFill>
                      <a:prstDash val="solid"/>
                    </a:lnL>
                    <a:lnR w="12700" cmpd="sng">
                      <a:solidFill>
                        <a:prstClr val="black"/>
                      </a:solidFill>
                      <a:prstDash val="solid"/>
                    </a:lnR>
                    <a:lnT w="12700" cmpd="sng">
                      <a:solidFill>
                        <a:prstClr val="black"/>
                      </a:solidFill>
                      <a:prstDash val="solid"/>
                    </a:lnT>
                    <a:lnB w="12700" cmpd="sng">
                      <a:solidFill>
                        <a:prstClr val="black"/>
                      </a:solidFill>
                      <a:prstDash val="solid"/>
                    </a:lnB>
                    <a:lnTlToBr w="12700" cmpd="sng">
                      <a:noFill/>
                      <a:prstDash val="solid"/>
                    </a:lnTlToBr>
                    <a:lnBlToTr w="12700" cmpd="sng">
                      <a:noFill/>
                      <a:prstDash val="solid"/>
                    </a:lnBlToTr>
                    <a:noFill/>
                  </a:tcPr>
                </a:tc>
                <a:tc gridSpan="2">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15240" algn="l">
                        <a:lnSpc>
                          <a:spcPct val="100000"/>
                        </a:lnSpc>
                        <a:spcAft>
                          <a:spcPts val="0"/>
                        </a:spcAft>
                      </a:pPr>
                      <a:endParaRPr lang="en-US" altLang="zh-TW" sz="1200" kern="100" spc="-100" dirty="0" smtClean="0">
                        <a:effectLst/>
                        <a:latin typeface="標楷體" panose="03000509000000000000" pitchFamily="65" charset="-120"/>
                        <a:ea typeface="標楷體" panose="03000509000000000000" pitchFamily="65" charset="-120"/>
                      </a:endParaRPr>
                    </a:p>
                    <a:p>
                      <a:pPr marL="15240" algn="l">
                        <a:lnSpc>
                          <a:spcPct val="100000"/>
                        </a:lnSpc>
                        <a:spcAft>
                          <a:spcPts val="0"/>
                        </a:spcAft>
                      </a:pPr>
                      <a:endParaRPr lang="en-US" altLang="zh-TW" sz="1200" kern="100" spc="-100" dirty="0" smtClean="0">
                        <a:effectLst/>
                        <a:latin typeface="標楷體" panose="03000509000000000000" pitchFamily="65" charset="-120"/>
                        <a:ea typeface="標楷體" panose="03000509000000000000" pitchFamily="65" charset="-120"/>
                      </a:endParaRPr>
                    </a:p>
                    <a:p>
                      <a:pPr marL="15240" algn="l">
                        <a:lnSpc>
                          <a:spcPct val="100000"/>
                        </a:lnSpc>
                        <a:spcAft>
                          <a:spcPts val="0"/>
                        </a:spcAft>
                      </a:pPr>
                      <a:r>
                        <a:rPr lang="zh-TW" altLang="en-US" sz="1200" kern="100" spc="-100" dirty="0" smtClean="0">
                          <a:effectLst/>
                          <a:latin typeface="標楷體" panose="03000509000000000000" pitchFamily="65" charset="-120"/>
                          <a:ea typeface="標楷體" panose="03000509000000000000" pitchFamily="65" charset="-120"/>
                        </a:rPr>
                        <a:t>綜   合   討   論   、   臨   時   動   議   、   閉   會 </a:t>
                      </a:r>
                      <a:endParaRPr lang="zh-TW" sz="1200" kern="100" dirty="0">
                        <a:effectLst/>
                        <a:latin typeface="標楷體" panose="03000509000000000000" pitchFamily="65" charset="-120"/>
                        <a:ea typeface="標楷體" panose="03000509000000000000" pitchFamily="65" charset="-120"/>
                      </a:endParaRPr>
                    </a:p>
                  </a:txBody>
                  <a:tcPr marL="9181" marR="9181" marT="0" marB="0">
                    <a:lnL w="12700" cmpd="sng">
                      <a:solidFill>
                        <a:prstClr val="black"/>
                      </a:solidFill>
                      <a:prstDash val="solid"/>
                    </a:lnL>
                    <a:lnR w="12700" cmpd="sng">
                      <a:solidFill>
                        <a:prstClr val="black"/>
                      </a:solidFill>
                      <a:prstDash val="solid"/>
                    </a:lnR>
                    <a:lnT w="12700" cmpd="sng">
                      <a:solidFill>
                        <a:prstClr val="black"/>
                      </a:solidFill>
                      <a:prstDash val="solid"/>
                    </a:lnT>
                    <a:lnB w="12700" cmpd="sng">
                      <a:solidFill>
                        <a:prstClr val="black"/>
                      </a:solidFill>
                      <a:prstDash val="solid"/>
                    </a:lnB>
                    <a:lnTlToBr w="12700" cmpd="sng">
                      <a:noFill/>
                      <a:prstDash val="solid"/>
                    </a:lnTlToBr>
                    <a:lnBlToTr w="12700" cmpd="sng">
                      <a:noFill/>
                      <a:prstDash val="solid"/>
                    </a:lnBlToTr>
                    <a:noFill/>
                  </a:tcPr>
                </a:tc>
                <a:tc hMerge="1">
                  <a:txBody>
                    <a:bodyPr/>
                    <a:lstStyle/>
                    <a:p>
                      <a:endParaRPr lang="zh-TW" altLang="en-US"/>
                    </a:p>
                  </a:txBody>
                  <a:tcPr/>
                </a:tc>
              </a:tr>
            </a:tbl>
          </a:graphicData>
        </a:graphic>
      </p:graphicFrame>
      <p:pic>
        <p:nvPicPr>
          <p:cNvPr id="8" name="圖片 7"/>
          <p:cNvPicPr>
            <a:picLocks noChangeAspect="1"/>
          </p:cNvPicPr>
          <p:nvPr/>
        </p:nvPicPr>
        <p:blipFill>
          <a:blip r:embed="rId2"/>
          <a:stretch>
            <a:fillRect/>
          </a:stretch>
        </p:blipFill>
        <p:spPr>
          <a:xfrm rot="21385979">
            <a:off x="7189332" y="3743996"/>
            <a:ext cx="2594000" cy="1371541"/>
          </a:xfrm>
          <a:prstGeom prst="rect">
            <a:avLst/>
          </a:prstGeom>
        </p:spPr>
      </p:pic>
      <p:sp>
        <p:nvSpPr>
          <p:cNvPr id="10" name="標題 1"/>
          <p:cNvSpPr>
            <a:spLocks noGrp="1"/>
          </p:cNvSpPr>
          <p:nvPr>
            <p:ph type="title"/>
          </p:nvPr>
        </p:nvSpPr>
        <p:spPr>
          <a:xfrm>
            <a:off x="547334" y="572015"/>
            <a:ext cx="3554403" cy="599805"/>
          </a:xfrm>
        </p:spPr>
        <p:txBody>
          <a:bodyPr>
            <a:noAutofit/>
          </a:bodyPr>
          <a:lstStyle/>
          <a:p>
            <a:r>
              <a:rPr lang="zh-TW" altLang="en-US" sz="4400" kern="0" cap="none" dirty="0">
                <a:solidFill>
                  <a:srgbClr val="0070C0"/>
                </a:solidFill>
                <a:latin typeface="標楷體" panose="03000509000000000000" pitchFamily="65" charset="-120"/>
                <a:ea typeface="標楷體" panose="03000509000000000000" pitchFamily="65" charset="-120"/>
                <a:sym typeface="Lora"/>
              </a:rPr>
              <a:t>議事日程態樣</a:t>
            </a:r>
            <a:endParaRPr lang="zh-TW" altLang="en-US" sz="4400" dirty="0">
              <a:solidFill>
                <a:srgbClr val="0070C0"/>
              </a:solidFill>
            </a:endParaRPr>
          </a:p>
        </p:txBody>
      </p:sp>
    </p:spTree>
    <p:extLst>
      <p:ext uri="{BB962C8B-B14F-4D97-AF65-F5344CB8AC3E}">
        <p14:creationId xmlns:p14="http://schemas.microsoft.com/office/powerpoint/2010/main" val="39174816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a:bodyPr>
          <a:lstStyle/>
          <a:p>
            <a:r>
              <a:rPr lang="en-US" altLang="zh-TW" sz="4400" kern="0" cap="none" dirty="0">
                <a:solidFill>
                  <a:srgbClr val="0070C0"/>
                </a:solidFill>
                <a:latin typeface="標楷體" panose="03000509000000000000" pitchFamily="65" charset="-120"/>
                <a:ea typeface="標楷體" panose="03000509000000000000" pitchFamily="65" charset="-120"/>
                <a:sym typeface="Lora"/>
              </a:rPr>
              <a:t>§</a:t>
            </a:r>
            <a:r>
              <a:rPr lang="en-US" altLang="zh-TW" sz="4400" kern="0" cap="none" dirty="0" smtClean="0">
                <a:solidFill>
                  <a:srgbClr val="0070C0"/>
                </a:solidFill>
                <a:latin typeface="標楷體" panose="03000509000000000000" pitchFamily="65" charset="-120"/>
                <a:ea typeface="標楷體" panose="03000509000000000000" pitchFamily="65" charset="-120"/>
                <a:sym typeface="Lora"/>
              </a:rPr>
              <a:t>4</a:t>
            </a:r>
            <a:r>
              <a:rPr lang="zh-TW" altLang="en-US" sz="4400" kern="0" cap="none" dirty="0" smtClean="0">
                <a:solidFill>
                  <a:srgbClr val="0070C0"/>
                </a:solidFill>
                <a:latin typeface="標楷體" panose="03000509000000000000" pitchFamily="65" charset="-120"/>
                <a:ea typeface="標楷體" panose="03000509000000000000" pitchFamily="65" charset="-120"/>
                <a:sym typeface="Lora"/>
              </a:rPr>
              <a:t> 出席</a:t>
            </a:r>
            <a:r>
              <a:rPr lang="zh-TW" altLang="en-US" sz="4400" kern="0" cap="none" dirty="0">
                <a:solidFill>
                  <a:srgbClr val="0070C0"/>
                </a:solidFill>
                <a:latin typeface="標楷體" panose="03000509000000000000" pitchFamily="65" charset="-120"/>
                <a:ea typeface="標楷體" panose="03000509000000000000" pitchFamily="65" charset="-120"/>
                <a:sym typeface="Lora"/>
              </a:rPr>
              <a:t>費函釋</a:t>
            </a:r>
            <a:endParaRPr lang="zh-TW" altLang="en-US" sz="4400" dirty="0">
              <a:solidFill>
                <a:srgbClr val="0070C0"/>
              </a:solidFill>
            </a:endParaRPr>
          </a:p>
        </p:txBody>
      </p:sp>
      <p:sp>
        <p:nvSpPr>
          <p:cNvPr id="5" name="投影片編號版面配置區 4"/>
          <p:cNvSpPr>
            <a:spLocks noGrp="1"/>
          </p:cNvSpPr>
          <p:nvPr>
            <p:ph type="sldNum" sz="quarter" idx="12"/>
          </p:nvPr>
        </p:nvSpPr>
        <p:spPr/>
        <p:txBody>
          <a:bodyPr/>
          <a:lstStyle/>
          <a:p>
            <a:fld id="{883F4971-D35C-4F03-91D8-BF356EE98478}" type="slidenum">
              <a:rPr lang="zh-TW" altLang="en-US" smtClean="0"/>
              <a:t>19</a:t>
            </a:fld>
            <a:endParaRPr lang="zh-TW" altLang="en-US"/>
          </a:p>
        </p:txBody>
      </p:sp>
      <p:sp>
        <p:nvSpPr>
          <p:cNvPr id="6" name="文字版面配置區 2"/>
          <p:cNvSpPr txBox="1">
            <a:spLocks/>
          </p:cNvSpPr>
          <p:nvPr/>
        </p:nvSpPr>
        <p:spPr>
          <a:xfrm>
            <a:off x="1417327" y="1789679"/>
            <a:ext cx="9320342" cy="3627051"/>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R="0" lvl="0" algn="l" rtl="0">
              <a:lnSpc>
                <a:spcPct val="100000"/>
              </a:lnSpc>
              <a:spcBef>
                <a:spcPts val="600"/>
              </a:spcBef>
              <a:spcAft>
                <a:spcPts val="0"/>
              </a:spcAft>
              <a:buClr>
                <a:srgbClr val="FFCD00"/>
              </a:buClr>
              <a:buSzPct val="100000"/>
              <a:buFont typeface="Quattrocento Sans"/>
              <a:buChar char="◉"/>
              <a:defRPr sz="2400" b="0" i="0" u="none" strike="noStrike" cap="none">
                <a:solidFill>
                  <a:srgbClr val="000000"/>
                </a:solidFill>
                <a:latin typeface="Quattrocento Sans"/>
                <a:ea typeface="Quattrocento Sans"/>
                <a:cs typeface="Quattrocento Sans"/>
                <a:sym typeface="Quattrocento Sans"/>
              </a:defRPr>
            </a:lvl1pPr>
            <a:lvl2pPr marR="0" lvl="1" algn="l" rtl="0">
              <a:lnSpc>
                <a:spcPct val="100000"/>
              </a:lnSpc>
              <a:spcBef>
                <a:spcPts val="480"/>
              </a:spcBef>
              <a:spcAft>
                <a:spcPts val="0"/>
              </a:spcAft>
              <a:buClr>
                <a:srgbClr val="FFCD00"/>
              </a:buClr>
              <a:buSzPct val="100000"/>
              <a:buFont typeface="Quattrocento Sans"/>
              <a:buNone/>
              <a:defRPr sz="2000" b="0" i="0" u="none" strike="noStrike" cap="none">
                <a:solidFill>
                  <a:srgbClr val="000000"/>
                </a:solidFill>
                <a:latin typeface="Quattrocento Sans"/>
                <a:ea typeface="Quattrocento Sans"/>
                <a:cs typeface="Quattrocento Sans"/>
                <a:sym typeface="Quattrocento Sans"/>
              </a:defRPr>
            </a:lvl2pPr>
            <a:lvl3pPr marR="0" lvl="2" algn="l" rtl="0">
              <a:lnSpc>
                <a:spcPct val="100000"/>
              </a:lnSpc>
              <a:spcBef>
                <a:spcPts val="480"/>
              </a:spcBef>
              <a:spcAft>
                <a:spcPts val="0"/>
              </a:spcAft>
              <a:buClr>
                <a:srgbClr val="FFCD00"/>
              </a:buClr>
              <a:buSzPct val="100000"/>
              <a:buFont typeface="Quattrocento Sans"/>
              <a:buNone/>
              <a:defRPr sz="2000" b="0" i="0" u="none" strike="noStrike" cap="none">
                <a:solidFill>
                  <a:srgbClr val="000000"/>
                </a:solidFill>
                <a:latin typeface="Quattrocento Sans"/>
                <a:ea typeface="Quattrocento Sans"/>
                <a:cs typeface="Quattrocento Sans"/>
                <a:sym typeface="Quattrocento Sans"/>
              </a:defRPr>
            </a:lvl3pPr>
            <a:lvl4pPr marR="0" lvl="3" algn="l" rtl="0">
              <a:lnSpc>
                <a:spcPct val="100000"/>
              </a:lnSpc>
              <a:spcBef>
                <a:spcPts val="360"/>
              </a:spcBef>
              <a:spcAft>
                <a:spcPts val="0"/>
              </a:spcAft>
              <a:buClr>
                <a:srgbClr val="FFCD00"/>
              </a:buClr>
              <a:buSzPct val="100000"/>
              <a:buFont typeface="Quattrocento Sans"/>
              <a:buNone/>
              <a:defRPr sz="1800" b="0" i="0" u="none" strike="noStrike" cap="none">
                <a:solidFill>
                  <a:srgbClr val="000000"/>
                </a:solidFill>
                <a:latin typeface="Quattrocento Sans"/>
                <a:ea typeface="Quattrocento Sans"/>
                <a:cs typeface="Quattrocento Sans"/>
                <a:sym typeface="Quattrocento Sans"/>
              </a:defRPr>
            </a:lvl4pPr>
            <a:lvl5pPr marR="0" lvl="4" algn="l" rtl="0">
              <a:lnSpc>
                <a:spcPct val="100000"/>
              </a:lnSpc>
              <a:spcBef>
                <a:spcPts val="360"/>
              </a:spcBef>
              <a:spcAft>
                <a:spcPts val="0"/>
              </a:spcAft>
              <a:buClr>
                <a:srgbClr val="FFCD00"/>
              </a:buClr>
              <a:buSzPct val="100000"/>
              <a:buFont typeface="Quattrocento Sans"/>
              <a:buNone/>
              <a:defRPr sz="1800" b="0" i="0" u="none" strike="noStrike" cap="none">
                <a:solidFill>
                  <a:srgbClr val="000000"/>
                </a:solidFill>
                <a:latin typeface="Quattrocento Sans"/>
                <a:ea typeface="Quattrocento Sans"/>
                <a:cs typeface="Quattrocento Sans"/>
                <a:sym typeface="Quattrocento Sans"/>
              </a:defRPr>
            </a:lvl5pPr>
            <a:lvl6pPr marR="0" lvl="5" algn="l" rtl="0">
              <a:lnSpc>
                <a:spcPct val="100000"/>
              </a:lnSpc>
              <a:spcBef>
                <a:spcPts val="360"/>
              </a:spcBef>
              <a:spcAft>
                <a:spcPts val="0"/>
              </a:spcAft>
              <a:buClr>
                <a:srgbClr val="FFCD00"/>
              </a:buClr>
              <a:buSzPct val="100000"/>
              <a:buFont typeface="Quattrocento Sans"/>
              <a:buNone/>
              <a:defRPr sz="1800" b="0" i="0" u="none" strike="noStrike" cap="none">
                <a:solidFill>
                  <a:srgbClr val="000000"/>
                </a:solidFill>
                <a:latin typeface="Quattrocento Sans"/>
                <a:ea typeface="Quattrocento Sans"/>
                <a:cs typeface="Quattrocento Sans"/>
                <a:sym typeface="Quattrocento Sans"/>
              </a:defRPr>
            </a:lvl6pPr>
            <a:lvl7pPr marR="0" lvl="6" algn="l" rtl="0">
              <a:lnSpc>
                <a:spcPct val="100000"/>
              </a:lnSpc>
              <a:spcBef>
                <a:spcPts val="360"/>
              </a:spcBef>
              <a:spcAft>
                <a:spcPts val="0"/>
              </a:spcAft>
              <a:buClr>
                <a:srgbClr val="FFCD00"/>
              </a:buClr>
              <a:buSzPct val="100000"/>
              <a:buFont typeface="Quattrocento Sans"/>
              <a:buNone/>
              <a:defRPr sz="1800" b="0" i="0" u="none" strike="noStrike" cap="none">
                <a:solidFill>
                  <a:srgbClr val="000000"/>
                </a:solidFill>
                <a:latin typeface="Quattrocento Sans"/>
                <a:ea typeface="Quattrocento Sans"/>
                <a:cs typeface="Quattrocento Sans"/>
                <a:sym typeface="Quattrocento Sans"/>
              </a:defRPr>
            </a:lvl7pPr>
            <a:lvl8pPr marR="0" lvl="7" algn="l" rtl="0">
              <a:lnSpc>
                <a:spcPct val="100000"/>
              </a:lnSpc>
              <a:spcBef>
                <a:spcPts val="360"/>
              </a:spcBef>
              <a:spcAft>
                <a:spcPts val="0"/>
              </a:spcAft>
              <a:buClr>
                <a:srgbClr val="FFCD00"/>
              </a:buClr>
              <a:buSzPct val="100000"/>
              <a:buFont typeface="Quattrocento Sans"/>
              <a:buNone/>
              <a:defRPr sz="1800" b="0" i="0" u="none" strike="noStrike" cap="none">
                <a:solidFill>
                  <a:srgbClr val="000000"/>
                </a:solidFill>
                <a:latin typeface="Quattrocento Sans"/>
                <a:ea typeface="Quattrocento Sans"/>
                <a:cs typeface="Quattrocento Sans"/>
                <a:sym typeface="Quattrocento Sans"/>
              </a:defRPr>
            </a:lvl8pPr>
            <a:lvl9pPr marR="0" lvl="8" algn="l" rtl="0">
              <a:lnSpc>
                <a:spcPct val="100000"/>
              </a:lnSpc>
              <a:spcBef>
                <a:spcPts val="360"/>
              </a:spcBef>
              <a:spcAft>
                <a:spcPts val="0"/>
              </a:spcAft>
              <a:buClr>
                <a:srgbClr val="FFCD00"/>
              </a:buClr>
              <a:buSzPct val="100000"/>
              <a:buFont typeface="Quattrocento Sans"/>
              <a:buNone/>
              <a:defRPr sz="1800" b="0" i="0" u="none" strike="noStrike" cap="none">
                <a:solidFill>
                  <a:srgbClr val="000000"/>
                </a:solidFill>
                <a:latin typeface="Quattrocento Sans"/>
                <a:ea typeface="Quattrocento Sans"/>
                <a:cs typeface="Quattrocento Sans"/>
                <a:sym typeface="Quattrocento Sans"/>
              </a:defRPr>
            </a:lvl9pPr>
          </a:lstStyle>
          <a:p>
            <a:pPr marL="0" marR="0" lvl="0" indent="0" algn="l" defTabSz="914400" rtl="0" eaLnBrk="1" fontAlgn="auto" latinLnBrk="0" hangingPunct="1">
              <a:lnSpc>
                <a:spcPct val="100000"/>
              </a:lnSpc>
              <a:spcBef>
                <a:spcPts val="600"/>
              </a:spcBef>
              <a:spcAft>
                <a:spcPts val="600"/>
              </a:spcAft>
              <a:buClr>
                <a:srgbClr val="FFCD00"/>
              </a:buClr>
              <a:buSzPct val="100000"/>
              <a:buFont typeface="Quattrocento Sans"/>
              <a:buNone/>
              <a:tabLst/>
              <a:defRPr/>
            </a:pPr>
            <a:r>
              <a:rPr kumimoji="0" lang="en-US" altLang="zh-TW" b="0" i="0" u="none" strike="noStrike" kern="0" cap="none" spc="0" normalizeH="0" baseline="0" noProof="0" dirty="0" smtClean="0">
                <a:ln>
                  <a:noFill/>
                </a:ln>
                <a:solidFill>
                  <a:srgbClr val="000000"/>
                </a:solidFill>
                <a:effectLst/>
                <a:uLnTx/>
                <a:uFillTx/>
                <a:latin typeface="標楷體" panose="03000509000000000000" pitchFamily="65" charset="-120"/>
                <a:ea typeface="標楷體" panose="03000509000000000000" pitchFamily="65" charset="-120"/>
                <a:sym typeface="Quattrocento Sans"/>
              </a:rPr>
              <a:t>Q:</a:t>
            </a:r>
            <a:r>
              <a:rPr kumimoji="0" lang="zh-TW" altLang="en-US" b="0" i="0" u="none" strike="noStrike" kern="0" cap="none" spc="0" normalizeH="0" baseline="0" noProof="0" dirty="0" smtClean="0">
                <a:ln>
                  <a:noFill/>
                </a:ln>
                <a:solidFill>
                  <a:srgbClr val="000000"/>
                </a:solidFill>
                <a:effectLst/>
                <a:uLnTx/>
                <a:uFillTx/>
                <a:latin typeface="標楷體" panose="03000509000000000000" pitchFamily="65" charset="-120"/>
                <a:ea typeface="標楷體" panose="03000509000000000000" pitchFamily="65" charset="-120"/>
                <a:sym typeface="Quattrocento Sans"/>
              </a:rPr>
              <a:t>會期如遇「調整上班日」如何計算？</a:t>
            </a:r>
            <a:endParaRPr kumimoji="0" lang="en-US" altLang="zh-TW" b="0" i="0" u="none" strike="noStrike" kern="0" cap="none" spc="0" normalizeH="0" baseline="0" noProof="0" dirty="0" smtClean="0">
              <a:ln>
                <a:noFill/>
              </a:ln>
              <a:solidFill>
                <a:srgbClr val="000000"/>
              </a:solidFill>
              <a:effectLst/>
              <a:uLnTx/>
              <a:uFillTx/>
              <a:latin typeface="標楷體" panose="03000509000000000000" pitchFamily="65" charset="-120"/>
              <a:ea typeface="標楷體" panose="03000509000000000000" pitchFamily="65" charset="-120"/>
              <a:sym typeface="Quattrocento Sans"/>
            </a:endParaRPr>
          </a:p>
          <a:p>
            <a:pPr marL="0" marR="0" lvl="0" indent="0" algn="l" defTabSz="914400" rtl="0" eaLnBrk="1" fontAlgn="auto" latinLnBrk="0" hangingPunct="1">
              <a:lnSpc>
                <a:spcPct val="100000"/>
              </a:lnSpc>
              <a:spcBef>
                <a:spcPts val="600"/>
              </a:spcBef>
              <a:spcAft>
                <a:spcPts val="600"/>
              </a:spcAft>
              <a:buClr>
                <a:srgbClr val="FFCD00"/>
              </a:buClr>
              <a:buSzPct val="100000"/>
              <a:buFont typeface="Quattrocento Sans"/>
              <a:buNone/>
              <a:tabLst/>
              <a:defRPr/>
            </a:pPr>
            <a:r>
              <a:rPr kumimoji="0" lang="en" altLang="zh-TW" b="0" i="0" u="none" strike="noStrike" kern="0" cap="none" spc="0" normalizeH="0" baseline="0" noProof="0" dirty="0" smtClean="0">
                <a:ln>
                  <a:noFill/>
                </a:ln>
                <a:solidFill>
                  <a:srgbClr val="000000"/>
                </a:solidFill>
                <a:effectLst/>
                <a:uLnTx/>
                <a:uFillTx/>
                <a:latin typeface="標楷體" panose="03000509000000000000" pitchFamily="65" charset="-120"/>
                <a:ea typeface="標楷體" panose="03000509000000000000" pitchFamily="65" charset="-120"/>
                <a:sym typeface="Quattrocento Sans"/>
              </a:rPr>
              <a:t>A:</a:t>
            </a:r>
            <a:r>
              <a:rPr kumimoji="0" lang="zh-TW" altLang="en-US" b="0" i="0" u="none" strike="noStrike" kern="0" cap="none" spc="0" normalizeH="0" baseline="0" noProof="0" dirty="0" smtClean="0">
                <a:ln>
                  <a:noFill/>
                </a:ln>
                <a:solidFill>
                  <a:srgbClr val="000000"/>
                </a:solidFill>
                <a:effectLst/>
                <a:uLnTx/>
                <a:uFillTx/>
                <a:latin typeface="標楷體" panose="03000509000000000000" pitchFamily="65" charset="-120"/>
                <a:ea typeface="標楷體" panose="03000509000000000000" pitchFamily="65" charset="-120"/>
                <a:sym typeface="Quattrocento Sans"/>
              </a:rPr>
              <a:t>調整放假日非例假日，不計入會期日數計算；倘該會期包含「調整放假日」及「調整上班日」，則不影響原法定期日之計算。</a:t>
            </a:r>
            <a:endParaRPr kumimoji="0" lang="en" altLang="zh-TW" b="0" i="0" u="none" strike="noStrike" kern="0" cap="none" spc="0" normalizeH="0" baseline="0" noProof="0" dirty="0" smtClean="0">
              <a:ln>
                <a:noFill/>
              </a:ln>
              <a:solidFill>
                <a:srgbClr val="000000"/>
              </a:solidFill>
              <a:effectLst/>
              <a:uLnTx/>
              <a:uFillTx/>
              <a:latin typeface="標楷體" panose="03000509000000000000" pitchFamily="65" charset="-120"/>
              <a:ea typeface="標楷體" panose="03000509000000000000" pitchFamily="65" charset="-120"/>
              <a:sym typeface="Quattrocento Sans"/>
            </a:endParaRPr>
          </a:p>
          <a:p>
            <a:pPr marL="285750" marR="0" lvl="0" indent="-285750" algn="l" defTabSz="914400" rtl="0" eaLnBrk="1" fontAlgn="auto" latinLnBrk="0" hangingPunct="1">
              <a:lnSpc>
                <a:spcPct val="100000"/>
              </a:lnSpc>
              <a:spcBef>
                <a:spcPts val="600"/>
              </a:spcBef>
              <a:spcAft>
                <a:spcPts val="0"/>
              </a:spcAft>
              <a:buClr>
                <a:srgbClr val="0000FF"/>
              </a:buClr>
              <a:buSzPct val="100000"/>
              <a:buFont typeface="Wingdings" panose="05000000000000000000" pitchFamily="2" charset="2"/>
              <a:buChar char="&amp;"/>
              <a:tabLst/>
              <a:defRPr/>
            </a:pPr>
            <a:r>
              <a:rPr kumimoji="0" lang="en" altLang="zh-TW" b="0" i="0" u="none" strike="noStrike" kern="0" cap="none" spc="0" normalizeH="0" baseline="0" noProof="0" dirty="0" smtClean="0">
                <a:ln>
                  <a:noFill/>
                </a:ln>
                <a:solidFill>
                  <a:srgbClr val="000000"/>
                </a:solidFill>
                <a:effectLst/>
                <a:uLnTx/>
                <a:uFillTx/>
                <a:latin typeface="標楷體" panose="03000509000000000000" pitchFamily="65" charset="-120"/>
                <a:ea typeface="標楷體" panose="03000509000000000000" pitchFamily="65" charset="-120"/>
                <a:cs typeface="+mn-cs"/>
                <a:sym typeface="Arial"/>
              </a:rPr>
              <a:t>106</a:t>
            </a:r>
            <a:r>
              <a:rPr kumimoji="0" lang="zh-TW" altLang="en-US" b="0" i="0" u="none" strike="noStrike" kern="0" cap="none" spc="0" normalizeH="0" baseline="0" noProof="0" dirty="0" smtClean="0">
                <a:ln>
                  <a:noFill/>
                </a:ln>
                <a:solidFill>
                  <a:srgbClr val="000000"/>
                </a:solidFill>
                <a:effectLst/>
                <a:uLnTx/>
                <a:uFillTx/>
                <a:latin typeface="標楷體" panose="03000509000000000000" pitchFamily="65" charset="-120"/>
                <a:ea typeface="標楷體" panose="03000509000000000000" pitchFamily="65" charset="-120"/>
                <a:cs typeface="+mn-cs"/>
                <a:sym typeface="Arial"/>
              </a:rPr>
              <a:t>年</a:t>
            </a:r>
            <a:r>
              <a:rPr kumimoji="0" lang="en-US" altLang="zh-TW" b="0" i="0" u="none" strike="noStrike" kern="0" cap="none" spc="0" normalizeH="0" baseline="0" noProof="0" dirty="0" smtClean="0">
                <a:ln>
                  <a:noFill/>
                </a:ln>
                <a:solidFill>
                  <a:srgbClr val="000000"/>
                </a:solidFill>
                <a:effectLst/>
                <a:uLnTx/>
                <a:uFillTx/>
                <a:latin typeface="標楷體" panose="03000509000000000000" pitchFamily="65" charset="-120"/>
                <a:ea typeface="標楷體" panose="03000509000000000000" pitchFamily="65" charset="-120"/>
                <a:cs typeface="+mn-cs"/>
                <a:sym typeface="Arial"/>
              </a:rPr>
              <a:t>4</a:t>
            </a:r>
            <a:r>
              <a:rPr kumimoji="0" lang="zh-TW" altLang="en-US" b="0" i="0" u="none" strike="noStrike" kern="0" cap="none" spc="0" normalizeH="0" baseline="0" noProof="0" dirty="0" smtClean="0">
                <a:ln>
                  <a:noFill/>
                </a:ln>
                <a:solidFill>
                  <a:srgbClr val="000000"/>
                </a:solidFill>
                <a:effectLst/>
                <a:uLnTx/>
                <a:uFillTx/>
                <a:latin typeface="標楷體" panose="03000509000000000000" pitchFamily="65" charset="-120"/>
                <a:ea typeface="標楷體" panose="03000509000000000000" pitchFamily="65" charset="-120"/>
                <a:cs typeface="+mn-cs"/>
                <a:sym typeface="Arial"/>
              </a:rPr>
              <a:t>月</a:t>
            </a:r>
            <a:r>
              <a:rPr kumimoji="0" lang="en" altLang="zh-TW" b="0" i="0" u="none" strike="noStrike" kern="0" cap="none" spc="0" normalizeH="0" baseline="0" noProof="0" dirty="0" smtClean="0">
                <a:ln>
                  <a:noFill/>
                </a:ln>
                <a:solidFill>
                  <a:srgbClr val="000000"/>
                </a:solidFill>
                <a:effectLst/>
                <a:uLnTx/>
                <a:uFillTx/>
                <a:latin typeface="標楷體" panose="03000509000000000000" pitchFamily="65" charset="-120"/>
                <a:ea typeface="標楷體" panose="03000509000000000000" pitchFamily="65" charset="-120"/>
                <a:cs typeface="+mn-cs"/>
                <a:sym typeface="Arial"/>
              </a:rPr>
              <a:t>25</a:t>
            </a:r>
            <a:r>
              <a:rPr kumimoji="0" lang="zh-TW" altLang="en-US" b="0" i="0" u="none" strike="noStrike" kern="0" cap="none" spc="0" normalizeH="0" baseline="0" noProof="0" dirty="0" smtClean="0">
                <a:ln>
                  <a:noFill/>
                </a:ln>
                <a:solidFill>
                  <a:srgbClr val="000000"/>
                </a:solidFill>
                <a:effectLst/>
                <a:uLnTx/>
                <a:uFillTx/>
                <a:latin typeface="標楷體" panose="03000509000000000000" pitchFamily="65" charset="-120"/>
                <a:ea typeface="標楷體" panose="03000509000000000000" pitchFamily="65" charset="-120"/>
                <a:cs typeface="+mn-cs"/>
                <a:sym typeface="Arial"/>
              </a:rPr>
              <a:t>日</a:t>
            </a:r>
            <a:r>
              <a:rPr kumimoji="0" lang="zh-TW" altLang="zh-TW" b="0" i="0" u="none" strike="noStrike" kern="0" cap="none" spc="0" normalizeH="0" baseline="0" noProof="0" dirty="0" smtClean="0">
                <a:ln>
                  <a:noFill/>
                </a:ln>
                <a:solidFill>
                  <a:srgbClr val="000000"/>
                </a:solidFill>
                <a:effectLst/>
                <a:uLnTx/>
                <a:uFillTx/>
                <a:latin typeface="標楷體" panose="03000509000000000000" pitchFamily="65" charset="-120"/>
                <a:ea typeface="標楷體" panose="03000509000000000000" pitchFamily="65" charset="-120"/>
                <a:cs typeface="+mn-cs"/>
                <a:sym typeface="Arial"/>
              </a:rPr>
              <a:t>台內民字第</a:t>
            </a:r>
            <a:r>
              <a:rPr kumimoji="0" lang="en-US" altLang="zh-TW" b="0" i="0" u="none" strike="noStrike" kern="0" cap="none" spc="0" normalizeH="0" baseline="0" noProof="0" dirty="0" smtClean="0">
                <a:ln>
                  <a:noFill/>
                </a:ln>
                <a:solidFill>
                  <a:srgbClr val="000000"/>
                </a:solidFill>
                <a:effectLst/>
                <a:uLnTx/>
                <a:uFillTx/>
                <a:latin typeface="標楷體" panose="03000509000000000000" pitchFamily="65" charset="-120"/>
                <a:ea typeface="標楷體" panose="03000509000000000000" pitchFamily="65" charset="-120"/>
                <a:cs typeface="+mn-cs"/>
                <a:sym typeface="Arial"/>
              </a:rPr>
              <a:t>1060414355</a:t>
            </a:r>
            <a:r>
              <a:rPr kumimoji="0" lang="zh-TW" altLang="zh-TW" b="0" i="0" u="none" strike="noStrike" kern="0" cap="none" spc="0" normalizeH="0" baseline="0" noProof="0" dirty="0" smtClean="0">
                <a:ln>
                  <a:noFill/>
                </a:ln>
                <a:solidFill>
                  <a:srgbClr val="000000"/>
                </a:solidFill>
                <a:effectLst/>
                <a:uLnTx/>
                <a:uFillTx/>
                <a:latin typeface="標楷體" panose="03000509000000000000" pitchFamily="65" charset="-120"/>
                <a:ea typeface="標楷體" panose="03000509000000000000" pitchFamily="65" charset="-120"/>
                <a:cs typeface="+mn-cs"/>
                <a:sym typeface="Arial"/>
              </a:rPr>
              <a:t>號</a:t>
            </a:r>
            <a:r>
              <a:rPr kumimoji="0" lang="zh-TW" altLang="en-US" b="0" i="0" u="none" strike="noStrike" kern="0" cap="none" spc="0" normalizeH="0" baseline="0" noProof="0" dirty="0" smtClean="0">
                <a:ln>
                  <a:noFill/>
                </a:ln>
                <a:solidFill>
                  <a:srgbClr val="000000"/>
                </a:solidFill>
                <a:effectLst/>
                <a:uLnTx/>
                <a:uFillTx/>
                <a:latin typeface="標楷體" panose="03000509000000000000" pitchFamily="65" charset="-120"/>
                <a:ea typeface="標楷體" panose="03000509000000000000" pitchFamily="65" charset="-120"/>
                <a:cs typeface="+mn-cs"/>
                <a:sym typeface="Arial"/>
              </a:rPr>
              <a:t>函、</a:t>
            </a:r>
            <a:r>
              <a:rPr kumimoji="0" lang="en-US" altLang="zh-TW" b="0" i="0" u="none" strike="noStrike" kern="0" cap="none" spc="0" normalizeH="0" baseline="0" noProof="0" dirty="0" smtClean="0">
                <a:ln>
                  <a:noFill/>
                </a:ln>
                <a:solidFill>
                  <a:srgbClr val="000000"/>
                </a:solidFill>
                <a:effectLst/>
                <a:uLnTx/>
                <a:uFillTx/>
                <a:latin typeface="標楷體" panose="03000509000000000000" pitchFamily="65" charset="-120"/>
                <a:ea typeface="標楷體" panose="03000509000000000000" pitchFamily="65" charset="-120"/>
                <a:cs typeface="+mn-cs"/>
                <a:sym typeface="Arial"/>
              </a:rPr>
              <a:t>106</a:t>
            </a:r>
            <a:r>
              <a:rPr kumimoji="0" lang="zh-TW" altLang="en-US" b="0" i="0" u="none" strike="noStrike" kern="0" cap="none" spc="0" normalizeH="0" baseline="0" noProof="0" dirty="0" smtClean="0">
                <a:ln>
                  <a:noFill/>
                </a:ln>
                <a:solidFill>
                  <a:srgbClr val="000000"/>
                </a:solidFill>
                <a:effectLst/>
                <a:uLnTx/>
                <a:uFillTx/>
                <a:latin typeface="標楷體" panose="03000509000000000000" pitchFamily="65" charset="-120"/>
                <a:ea typeface="標楷體" panose="03000509000000000000" pitchFamily="65" charset="-120"/>
                <a:cs typeface="+mn-cs"/>
                <a:sym typeface="Arial"/>
              </a:rPr>
              <a:t>年</a:t>
            </a:r>
            <a:r>
              <a:rPr kumimoji="0" lang="en-US" altLang="zh-TW" b="0" i="0" u="none" strike="noStrike" kern="0" cap="none" spc="0" normalizeH="0" baseline="0" noProof="0" dirty="0" smtClean="0">
                <a:ln>
                  <a:noFill/>
                </a:ln>
                <a:solidFill>
                  <a:srgbClr val="000000"/>
                </a:solidFill>
                <a:effectLst/>
                <a:uLnTx/>
                <a:uFillTx/>
                <a:latin typeface="標楷體" panose="03000509000000000000" pitchFamily="65" charset="-120"/>
                <a:ea typeface="標楷體" panose="03000509000000000000" pitchFamily="65" charset="-120"/>
                <a:cs typeface="+mn-cs"/>
                <a:sym typeface="Arial"/>
              </a:rPr>
              <a:t>4</a:t>
            </a:r>
            <a:r>
              <a:rPr kumimoji="0" lang="zh-TW" altLang="en-US" b="0" i="0" u="none" strike="noStrike" kern="0" cap="none" spc="0" normalizeH="0" baseline="0" noProof="0" dirty="0" smtClean="0">
                <a:ln>
                  <a:noFill/>
                </a:ln>
                <a:solidFill>
                  <a:srgbClr val="000000"/>
                </a:solidFill>
                <a:effectLst/>
                <a:uLnTx/>
                <a:uFillTx/>
                <a:latin typeface="標楷體" panose="03000509000000000000" pitchFamily="65" charset="-120"/>
                <a:ea typeface="標楷體" panose="03000509000000000000" pitchFamily="65" charset="-120"/>
                <a:cs typeface="+mn-cs"/>
                <a:sym typeface="Arial"/>
              </a:rPr>
              <a:t>月</a:t>
            </a:r>
            <a:r>
              <a:rPr kumimoji="0" lang="en-US" altLang="zh-TW" b="0" i="0" u="none" strike="noStrike" kern="0" cap="none" spc="0" normalizeH="0" baseline="0" noProof="0" dirty="0" smtClean="0">
                <a:ln>
                  <a:noFill/>
                </a:ln>
                <a:solidFill>
                  <a:srgbClr val="000000"/>
                </a:solidFill>
                <a:effectLst/>
                <a:uLnTx/>
                <a:uFillTx/>
                <a:latin typeface="標楷體" panose="03000509000000000000" pitchFamily="65" charset="-120"/>
                <a:ea typeface="標楷體" panose="03000509000000000000" pitchFamily="65" charset="-120"/>
                <a:cs typeface="+mn-cs"/>
                <a:sym typeface="Arial"/>
              </a:rPr>
              <a:t>28</a:t>
            </a:r>
            <a:r>
              <a:rPr kumimoji="0" lang="zh-TW" altLang="en-US" b="0" i="0" u="none" strike="noStrike" kern="0" cap="none" spc="0" normalizeH="0" baseline="0" noProof="0" dirty="0" smtClean="0">
                <a:ln>
                  <a:noFill/>
                </a:ln>
                <a:solidFill>
                  <a:srgbClr val="000000"/>
                </a:solidFill>
                <a:effectLst/>
                <a:uLnTx/>
                <a:uFillTx/>
                <a:latin typeface="標楷體" panose="03000509000000000000" pitchFamily="65" charset="-120"/>
                <a:ea typeface="標楷體" panose="03000509000000000000" pitchFamily="65" charset="-120"/>
                <a:cs typeface="+mn-cs"/>
                <a:sym typeface="Arial"/>
              </a:rPr>
              <a:t>日</a:t>
            </a:r>
            <a:r>
              <a:rPr kumimoji="0" lang="zh-TW" altLang="zh-TW" b="0" i="0" u="none" strike="noStrike" kern="0" cap="none" spc="0" normalizeH="0" baseline="0" noProof="0" dirty="0" smtClean="0">
                <a:ln>
                  <a:noFill/>
                </a:ln>
                <a:solidFill>
                  <a:srgbClr val="000000"/>
                </a:solidFill>
                <a:effectLst/>
                <a:uLnTx/>
                <a:uFillTx/>
                <a:latin typeface="標楷體" panose="03000509000000000000" pitchFamily="65" charset="-120"/>
                <a:ea typeface="標楷體" panose="03000509000000000000" pitchFamily="65" charset="-120"/>
                <a:cs typeface="+mn-cs"/>
                <a:sym typeface="Arial"/>
              </a:rPr>
              <a:t>台內民字第</a:t>
            </a:r>
            <a:r>
              <a:rPr kumimoji="0" lang="en-US" altLang="zh-TW" b="0" i="0" u="none" strike="noStrike" kern="0" cap="none" spc="0" normalizeH="0" baseline="0" noProof="0" dirty="0" smtClean="0">
                <a:ln>
                  <a:noFill/>
                </a:ln>
                <a:solidFill>
                  <a:srgbClr val="000000"/>
                </a:solidFill>
                <a:effectLst/>
                <a:uLnTx/>
                <a:uFillTx/>
                <a:latin typeface="標楷體" panose="03000509000000000000" pitchFamily="65" charset="-120"/>
                <a:ea typeface="標楷體" panose="03000509000000000000" pitchFamily="65" charset="-120"/>
                <a:cs typeface="+mn-cs"/>
                <a:sym typeface="Arial"/>
              </a:rPr>
              <a:t>1061101739</a:t>
            </a:r>
            <a:r>
              <a:rPr kumimoji="0" lang="zh-TW" altLang="zh-TW" b="0" i="0" u="none" strike="noStrike" kern="0" cap="none" spc="0" normalizeH="0" baseline="0" noProof="0" dirty="0" smtClean="0">
                <a:ln>
                  <a:noFill/>
                </a:ln>
                <a:solidFill>
                  <a:srgbClr val="000000"/>
                </a:solidFill>
                <a:effectLst/>
                <a:uLnTx/>
                <a:uFillTx/>
                <a:latin typeface="標楷體" panose="03000509000000000000" pitchFamily="65" charset="-120"/>
                <a:ea typeface="標楷體" panose="03000509000000000000" pitchFamily="65" charset="-120"/>
                <a:cs typeface="+mn-cs"/>
                <a:sym typeface="Arial"/>
              </a:rPr>
              <a:t>號</a:t>
            </a:r>
            <a:r>
              <a:rPr kumimoji="0" lang="zh-TW" altLang="en-US" b="0" i="0" u="none" strike="noStrike" kern="0" cap="none" spc="0" normalizeH="0" baseline="0" noProof="0" dirty="0" smtClean="0">
                <a:ln>
                  <a:noFill/>
                </a:ln>
                <a:solidFill>
                  <a:srgbClr val="000000"/>
                </a:solidFill>
                <a:effectLst/>
                <a:uLnTx/>
                <a:uFillTx/>
                <a:latin typeface="標楷體" panose="03000509000000000000" pitchFamily="65" charset="-120"/>
                <a:ea typeface="標楷體" panose="03000509000000000000" pitchFamily="65" charset="-120"/>
                <a:cs typeface="+mn-cs"/>
                <a:sym typeface="Arial"/>
              </a:rPr>
              <a:t>函</a:t>
            </a:r>
            <a:endParaRPr kumimoji="0" lang="zh-TW" altLang="en-US" b="0" i="0" u="none" strike="noStrike" kern="0" cap="none" spc="0" normalizeH="0" baseline="0" noProof="0" dirty="0">
              <a:ln>
                <a:noFill/>
              </a:ln>
              <a:solidFill>
                <a:srgbClr val="000000"/>
              </a:solidFill>
              <a:effectLst/>
              <a:uLnTx/>
              <a:uFillTx/>
              <a:latin typeface="標楷體" panose="03000509000000000000" pitchFamily="65" charset="-120"/>
              <a:ea typeface="標楷體" panose="03000509000000000000" pitchFamily="65" charset="-120"/>
              <a:cs typeface="+mn-cs"/>
              <a:sym typeface="Arial"/>
            </a:endParaRPr>
          </a:p>
        </p:txBody>
      </p:sp>
    </p:spTree>
    <p:extLst>
      <p:ext uri="{BB962C8B-B14F-4D97-AF65-F5344CB8AC3E}">
        <p14:creationId xmlns:p14="http://schemas.microsoft.com/office/powerpoint/2010/main" val="219792787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內容版面配置區 8"/>
          <p:cNvPicPr>
            <a:picLocks noGrp="1" noChangeAspect="1"/>
          </p:cNvPicPr>
          <p:nvPr>
            <p:ph sz="half" idx="1"/>
          </p:nvPr>
        </p:nvPicPr>
        <p:blipFill>
          <a:blip r:embed="rId2"/>
          <a:stretch>
            <a:fillRect/>
          </a:stretch>
        </p:blipFill>
        <p:spPr>
          <a:xfrm>
            <a:off x="1384205" y="1119321"/>
            <a:ext cx="3354050" cy="4354251"/>
          </a:xfrm>
          <a:prstGeom prst="rect">
            <a:avLst/>
          </a:prstGeom>
        </p:spPr>
      </p:pic>
      <p:sp>
        <p:nvSpPr>
          <p:cNvPr id="8" name="內容版面配置區 7"/>
          <p:cNvSpPr>
            <a:spLocks noGrp="1"/>
          </p:cNvSpPr>
          <p:nvPr>
            <p:ph sz="half" idx="2"/>
          </p:nvPr>
        </p:nvSpPr>
        <p:spPr>
          <a:xfrm>
            <a:off x="5187141" y="1479665"/>
            <a:ext cx="6604265" cy="4224449"/>
          </a:xfrm>
        </p:spPr>
        <p:txBody>
          <a:bodyPr/>
          <a:lstStyle/>
          <a:p>
            <a:pPr marL="0" indent="0">
              <a:buNone/>
            </a:pPr>
            <a:r>
              <a:rPr lang="zh-TW" altLang="en-US" sz="2400" dirty="0"/>
              <a:t>地方民意代表費用支給</a:t>
            </a:r>
            <a:br>
              <a:rPr lang="zh-TW" altLang="en-US" sz="2400" dirty="0"/>
            </a:br>
            <a:r>
              <a:rPr lang="zh-TW" altLang="en-US" sz="2400" dirty="0"/>
              <a:t>及村里長事務補助費補助條例解釋</a:t>
            </a:r>
            <a:r>
              <a:rPr lang="zh-TW" altLang="en-US" sz="2400" dirty="0" smtClean="0"/>
              <a:t>彙編</a:t>
            </a:r>
            <a:endParaRPr lang="en-US" altLang="zh-TW" sz="2400" dirty="0" smtClean="0"/>
          </a:p>
          <a:p>
            <a:pPr marL="0" indent="0">
              <a:buNone/>
            </a:pPr>
            <a:r>
              <a:rPr lang="en-US" altLang="zh-TW" sz="2400" dirty="0"/>
              <a:t>105</a:t>
            </a:r>
            <a:r>
              <a:rPr lang="zh-TW" altLang="en-US" sz="2400" dirty="0"/>
              <a:t>年補助條例及解釋彙編全文下載：</a:t>
            </a:r>
          </a:p>
          <a:p>
            <a:pPr marL="0" indent="0">
              <a:buNone/>
            </a:pPr>
            <a:r>
              <a:rPr lang="zh-TW" altLang="en-US" sz="2400" dirty="0"/>
              <a:t>內政部民政司</a:t>
            </a:r>
            <a:r>
              <a:rPr lang="en-US" altLang="zh-TW" sz="2400" dirty="0"/>
              <a:t>/</a:t>
            </a:r>
            <a:r>
              <a:rPr lang="zh-TW" altLang="en-US" sz="2400" dirty="0"/>
              <a:t>便民服務</a:t>
            </a:r>
            <a:r>
              <a:rPr lang="en-US" altLang="zh-TW" sz="2400" dirty="0"/>
              <a:t>/</a:t>
            </a:r>
            <a:r>
              <a:rPr lang="zh-TW" altLang="en-US" sz="2400" dirty="0"/>
              <a:t>下載專區</a:t>
            </a:r>
            <a:r>
              <a:rPr lang="en-US" altLang="zh-TW" sz="2400" dirty="0"/>
              <a:t>/</a:t>
            </a:r>
            <a:r>
              <a:rPr lang="zh-TW" altLang="en-US" sz="2400" dirty="0"/>
              <a:t>地方制度 </a:t>
            </a:r>
          </a:p>
          <a:p>
            <a:pPr marL="0" indent="0">
              <a:buNone/>
            </a:pPr>
            <a:r>
              <a:rPr lang="en-US" altLang="zh-TW" sz="2400" dirty="0">
                <a:hlinkClick r:id="rId3"/>
              </a:rPr>
              <a:t>http://</a:t>
            </a:r>
            <a:r>
              <a:rPr lang="en-US" altLang="zh-TW" sz="2400" dirty="0" smtClean="0">
                <a:hlinkClick r:id="rId3"/>
              </a:rPr>
              <a:t>www.moi.gov.tw/dca/03download_001.aspx?sn=01&amp;page=0</a:t>
            </a:r>
            <a:endParaRPr lang="en-US" altLang="zh-TW" sz="2400" dirty="0" smtClean="0"/>
          </a:p>
          <a:p>
            <a:pPr marL="0" indent="0">
              <a:buNone/>
            </a:pPr>
            <a:endParaRPr lang="en-US" altLang="zh-TW" sz="2400" dirty="0"/>
          </a:p>
          <a:p>
            <a:endParaRPr lang="zh-TW" altLang="en-US" dirty="0"/>
          </a:p>
        </p:txBody>
      </p:sp>
      <p:sp>
        <p:nvSpPr>
          <p:cNvPr id="4" name="投影片編號版面配置區 3"/>
          <p:cNvSpPr>
            <a:spLocks noGrp="1"/>
          </p:cNvSpPr>
          <p:nvPr>
            <p:ph type="sldNum" sz="quarter" idx="12"/>
          </p:nvPr>
        </p:nvSpPr>
        <p:spPr/>
        <p:txBody>
          <a:bodyPr/>
          <a:lstStyle/>
          <a:p>
            <a:fld id="{883F4971-D35C-4F03-91D8-BF356EE98478}" type="slidenum">
              <a:rPr lang="zh-TW" altLang="en-US" smtClean="0"/>
              <a:t>2</a:t>
            </a:fld>
            <a:endParaRPr lang="zh-TW" altLang="en-US"/>
          </a:p>
        </p:txBody>
      </p:sp>
    </p:spTree>
    <p:extLst>
      <p:ext uri="{BB962C8B-B14F-4D97-AF65-F5344CB8AC3E}">
        <p14:creationId xmlns:p14="http://schemas.microsoft.com/office/powerpoint/2010/main" val="123871382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a:bodyPr>
          <a:lstStyle/>
          <a:p>
            <a:r>
              <a:rPr lang="en-US" altLang="zh-TW" sz="4400" kern="0" cap="none" dirty="0">
                <a:solidFill>
                  <a:srgbClr val="0070C0"/>
                </a:solidFill>
                <a:latin typeface="標楷體" panose="03000509000000000000" pitchFamily="65" charset="-120"/>
                <a:ea typeface="標楷體" panose="03000509000000000000" pitchFamily="65" charset="-120"/>
                <a:sym typeface="Lora"/>
              </a:rPr>
              <a:t>§</a:t>
            </a:r>
            <a:r>
              <a:rPr lang="en-US" altLang="zh-TW" sz="4400" kern="0" cap="none" dirty="0" smtClean="0">
                <a:solidFill>
                  <a:srgbClr val="0070C0"/>
                </a:solidFill>
                <a:latin typeface="標楷體" panose="03000509000000000000" pitchFamily="65" charset="-120"/>
                <a:ea typeface="標楷體" panose="03000509000000000000" pitchFamily="65" charset="-120"/>
                <a:sym typeface="Lora"/>
              </a:rPr>
              <a:t>4</a:t>
            </a:r>
            <a:r>
              <a:rPr lang="zh-TW" altLang="en-US" sz="4400" kern="0" cap="none" dirty="0" smtClean="0">
                <a:solidFill>
                  <a:srgbClr val="0070C0"/>
                </a:solidFill>
                <a:latin typeface="標楷體" panose="03000509000000000000" pitchFamily="65" charset="-120"/>
                <a:ea typeface="標楷體" panose="03000509000000000000" pitchFamily="65" charset="-120"/>
                <a:sym typeface="Lora"/>
              </a:rPr>
              <a:t> 交通</a:t>
            </a:r>
            <a:r>
              <a:rPr lang="zh-TW" altLang="en-US" sz="4400" kern="0" cap="none" dirty="0">
                <a:solidFill>
                  <a:srgbClr val="0070C0"/>
                </a:solidFill>
                <a:latin typeface="標楷體" panose="03000509000000000000" pitchFamily="65" charset="-120"/>
                <a:ea typeface="標楷體" panose="03000509000000000000" pitchFamily="65" charset="-120"/>
                <a:sym typeface="Lora"/>
              </a:rPr>
              <a:t>費函釋</a:t>
            </a:r>
            <a:endParaRPr lang="zh-TW" altLang="en-US" sz="4400" dirty="0">
              <a:solidFill>
                <a:srgbClr val="0070C0"/>
              </a:solidFill>
              <a:latin typeface="標楷體" panose="03000509000000000000" pitchFamily="65" charset="-120"/>
              <a:ea typeface="標楷體" panose="03000509000000000000" pitchFamily="65" charset="-120"/>
            </a:endParaRPr>
          </a:p>
        </p:txBody>
      </p:sp>
      <p:sp>
        <p:nvSpPr>
          <p:cNvPr id="5" name="投影片編號版面配置區 4"/>
          <p:cNvSpPr>
            <a:spLocks noGrp="1"/>
          </p:cNvSpPr>
          <p:nvPr>
            <p:ph type="sldNum" sz="quarter" idx="12"/>
          </p:nvPr>
        </p:nvSpPr>
        <p:spPr/>
        <p:txBody>
          <a:bodyPr/>
          <a:lstStyle/>
          <a:p>
            <a:fld id="{883F4971-D35C-4F03-91D8-BF356EE98478}" type="slidenum">
              <a:rPr lang="zh-TW" altLang="en-US" smtClean="0"/>
              <a:t>20</a:t>
            </a:fld>
            <a:endParaRPr lang="zh-TW" altLang="en-US"/>
          </a:p>
        </p:txBody>
      </p:sp>
      <p:graphicFrame>
        <p:nvGraphicFramePr>
          <p:cNvPr id="6" name="表格 5"/>
          <p:cNvGraphicFramePr>
            <a:graphicFrameLocks noGrp="1"/>
          </p:cNvGraphicFramePr>
          <p:nvPr>
            <p:extLst>
              <p:ext uri="{D42A27DB-BD31-4B8C-83A1-F6EECF244321}">
                <p14:modId xmlns:p14="http://schemas.microsoft.com/office/powerpoint/2010/main" val="3077979901"/>
              </p:ext>
            </p:extLst>
          </p:nvPr>
        </p:nvGraphicFramePr>
        <p:xfrm>
          <a:off x="1382962" y="1816989"/>
          <a:ext cx="9745285" cy="3930668"/>
        </p:xfrm>
        <a:graphic>
          <a:graphicData uri="http://schemas.openxmlformats.org/drawingml/2006/table">
            <a:tbl>
              <a:tblPr firstRow="1" bandRow="1"/>
              <a:tblGrid>
                <a:gridCol w="1098323"/>
                <a:gridCol w="8646962"/>
              </a:tblGrid>
              <a:tr h="3930668">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algn="l"/>
                      <a:r>
                        <a:rPr lang="zh-TW" altLang="en-US" sz="2000" dirty="0" smtClean="0">
                          <a:latin typeface="標楷體" panose="03000509000000000000" pitchFamily="65" charset="-120"/>
                          <a:ea typeface="標楷體" panose="03000509000000000000" pitchFamily="65" charset="-120"/>
                        </a:rPr>
                        <a:t>公務車</a:t>
                      </a:r>
                    </a:p>
                  </a:txBody>
                  <a:tcPr anchor="ctr">
                    <a:lnL w="19050" cap="flat" cmpd="sng" algn="ctr">
                      <a:solidFill>
                        <a:srgbClr val="FFC000"/>
                      </a:solidFill>
                      <a:prstDash val="solid"/>
                      <a:round/>
                      <a:headEnd type="none" w="med" len="med"/>
                      <a:tailEnd type="none" w="med" len="med"/>
                    </a:lnL>
                    <a:lnR w="19050" cap="flat" cmpd="sng" algn="ctr">
                      <a:solidFill>
                        <a:srgbClr val="FFC000"/>
                      </a:solidFill>
                      <a:prstDash val="solid"/>
                      <a:round/>
                      <a:headEnd type="none" w="med" len="med"/>
                      <a:tailEnd type="none" w="med" len="med"/>
                    </a:lnR>
                    <a:lnT w="19050" cap="flat" cmpd="sng" algn="ctr">
                      <a:solidFill>
                        <a:srgbClr val="FFC000"/>
                      </a:solidFill>
                      <a:prstDash val="solid"/>
                      <a:round/>
                      <a:headEnd type="none" w="med" len="med"/>
                      <a:tailEnd type="none" w="med" len="med"/>
                    </a:lnT>
                    <a:lnB w="19050" cap="flat" cmpd="sng" algn="ctr">
                      <a:solidFill>
                        <a:srgbClr val="FFC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285750" marR="0" lvl="0" indent="-285750" algn="l" defTabSz="914400" rtl="0" eaLnBrk="1" fontAlgn="auto" latinLnBrk="0" hangingPunct="1">
                        <a:lnSpc>
                          <a:spcPct val="100000"/>
                        </a:lnSpc>
                        <a:spcBef>
                          <a:spcPts val="600"/>
                        </a:spcBef>
                        <a:spcAft>
                          <a:spcPts val="0"/>
                        </a:spcAft>
                        <a:buClr>
                          <a:srgbClr val="0000FF"/>
                        </a:buClr>
                        <a:buSzTx/>
                        <a:buFont typeface="Wingdings" panose="05000000000000000000" pitchFamily="2" charset="2"/>
                        <a:buChar char="&amp;"/>
                        <a:tabLst/>
                        <a:defRPr/>
                      </a:pPr>
                      <a:r>
                        <a:rPr lang="en-US" altLang="zh-TW" sz="2000" b="0" i="0" u="none" strike="noStrike" cap="none" dirty="0" smtClean="0">
                          <a:solidFill>
                            <a:schemeClr val="tx1"/>
                          </a:solidFill>
                          <a:latin typeface="標楷體" panose="03000509000000000000" pitchFamily="65" charset="-120"/>
                          <a:ea typeface="標楷體" panose="03000509000000000000" pitchFamily="65" charset="-120"/>
                          <a:cs typeface="+mn-cs"/>
                          <a:sym typeface="Arial"/>
                        </a:rPr>
                        <a:t>90</a:t>
                      </a:r>
                      <a:r>
                        <a:rPr lang="zh-TW" altLang="en-US" sz="2000" b="0" i="0" u="none" strike="noStrike" cap="none" dirty="0" smtClean="0">
                          <a:solidFill>
                            <a:schemeClr val="tx1"/>
                          </a:solidFill>
                          <a:latin typeface="標楷體" panose="03000509000000000000" pitchFamily="65" charset="-120"/>
                          <a:ea typeface="標楷體" panose="03000509000000000000" pitchFamily="65" charset="-120"/>
                          <a:cs typeface="+mn-cs"/>
                          <a:sym typeface="Arial"/>
                        </a:rPr>
                        <a:t>年</a:t>
                      </a:r>
                      <a:r>
                        <a:rPr lang="en-US" altLang="zh-TW" sz="2000" b="0" i="0" u="none" strike="noStrike" cap="none" dirty="0" smtClean="0">
                          <a:solidFill>
                            <a:schemeClr val="tx1"/>
                          </a:solidFill>
                          <a:latin typeface="標楷體" panose="03000509000000000000" pitchFamily="65" charset="-120"/>
                          <a:ea typeface="標楷體" panose="03000509000000000000" pitchFamily="65" charset="-120"/>
                          <a:cs typeface="+mn-cs"/>
                          <a:sym typeface="Arial"/>
                        </a:rPr>
                        <a:t>5</a:t>
                      </a:r>
                      <a:r>
                        <a:rPr lang="zh-TW" altLang="en-US" sz="2000" b="0" i="0" u="none" strike="noStrike" cap="none" dirty="0" smtClean="0">
                          <a:solidFill>
                            <a:schemeClr val="tx1"/>
                          </a:solidFill>
                          <a:latin typeface="標楷體" panose="03000509000000000000" pitchFamily="65" charset="-120"/>
                          <a:ea typeface="標楷體" panose="03000509000000000000" pitchFamily="65" charset="-120"/>
                          <a:cs typeface="+mn-cs"/>
                          <a:sym typeface="Arial"/>
                        </a:rPr>
                        <a:t>月</a:t>
                      </a:r>
                      <a:r>
                        <a:rPr lang="en-US" altLang="zh-TW" sz="2000" b="0" i="0" u="none" strike="noStrike" cap="none" dirty="0" smtClean="0">
                          <a:solidFill>
                            <a:schemeClr val="tx1"/>
                          </a:solidFill>
                          <a:latin typeface="標楷體" panose="03000509000000000000" pitchFamily="65" charset="-120"/>
                          <a:ea typeface="標楷體" panose="03000509000000000000" pitchFamily="65" charset="-120"/>
                          <a:cs typeface="+mn-cs"/>
                          <a:sym typeface="Arial"/>
                        </a:rPr>
                        <a:t>8</a:t>
                      </a:r>
                      <a:r>
                        <a:rPr lang="zh-TW" altLang="en-US" sz="2000" b="0" i="0" u="none" strike="noStrike" cap="none" dirty="0" smtClean="0">
                          <a:solidFill>
                            <a:schemeClr val="tx1"/>
                          </a:solidFill>
                          <a:latin typeface="標楷體" panose="03000509000000000000" pitchFamily="65" charset="-120"/>
                          <a:ea typeface="標楷體" panose="03000509000000000000" pitchFamily="65" charset="-120"/>
                          <a:cs typeface="+mn-cs"/>
                          <a:sym typeface="Arial"/>
                        </a:rPr>
                        <a:t>日台</a:t>
                      </a:r>
                      <a:r>
                        <a:rPr lang="en-US" altLang="zh-TW" sz="2000" b="0" i="0" u="none" strike="noStrike" cap="none" dirty="0" smtClean="0">
                          <a:solidFill>
                            <a:schemeClr val="tx1"/>
                          </a:solidFill>
                          <a:latin typeface="標楷體" panose="03000509000000000000" pitchFamily="65" charset="-120"/>
                          <a:ea typeface="標楷體" panose="03000509000000000000" pitchFamily="65" charset="-120"/>
                          <a:cs typeface="+mn-cs"/>
                          <a:sym typeface="Arial"/>
                        </a:rPr>
                        <a:t>(90)</a:t>
                      </a:r>
                      <a:r>
                        <a:rPr lang="zh-TW" altLang="en-US" sz="2000" b="0" i="0" u="none" strike="noStrike" cap="none" dirty="0" smtClean="0">
                          <a:solidFill>
                            <a:schemeClr val="tx1"/>
                          </a:solidFill>
                          <a:latin typeface="標楷體" panose="03000509000000000000" pitchFamily="65" charset="-120"/>
                          <a:ea typeface="標楷體" panose="03000509000000000000" pitchFamily="65" charset="-120"/>
                          <a:cs typeface="+mn-cs"/>
                          <a:sym typeface="Arial"/>
                        </a:rPr>
                        <a:t>內中民字第</a:t>
                      </a:r>
                      <a:r>
                        <a:rPr lang="en-US" altLang="zh-TW" sz="2000" b="0" i="0" u="none" strike="noStrike" cap="none" dirty="0" smtClean="0">
                          <a:solidFill>
                            <a:schemeClr val="tx1"/>
                          </a:solidFill>
                          <a:latin typeface="標楷體" panose="03000509000000000000" pitchFamily="65" charset="-120"/>
                          <a:ea typeface="標楷體" panose="03000509000000000000" pitchFamily="65" charset="-120"/>
                          <a:cs typeface="+mn-cs"/>
                          <a:sym typeface="Arial"/>
                        </a:rPr>
                        <a:t>90003784</a:t>
                      </a:r>
                      <a:r>
                        <a:rPr lang="zh-TW" altLang="en-US" sz="2000" b="0" i="0" u="none" strike="noStrike" cap="none" dirty="0" smtClean="0">
                          <a:solidFill>
                            <a:schemeClr val="tx1"/>
                          </a:solidFill>
                          <a:latin typeface="標楷體" panose="03000509000000000000" pitchFamily="65" charset="-120"/>
                          <a:ea typeface="標楷體" panose="03000509000000000000" pitchFamily="65" charset="-120"/>
                          <a:cs typeface="+mn-cs"/>
                          <a:sym typeface="Arial"/>
                        </a:rPr>
                        <a:t>號函</a:t>
                      </a:r>
                      <a:endParaRPr lang="en-US" altLang="zh-TW" sz="2000" b="0" i="0" u="none" strike="noStrike" cap="none" dirty="0" smtClean="0">
                        <a:solidFill>
                          <a:schemeClr val="tx1"/>
                        </a:solidFill>
                        <a:latin typeface="標楷體" panose="03000509000000000000" pitchFamily="65" charset="-120"/>
                        <a:ea typeface="標楷體" panose="03000509000000000000" pitchFamily="65" charset="-120"/>
                        <a:cs typeface="+mn-cs"/>
                        <a:sym typeface="Arial"/>
                      </a:endParaRPr>
                    </a:p>
                    <a:p>
                      <a:pPr marL="271463"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zh-TW" altLang="en-US" sz="2000" b="0" i="0" u="none" strike="noStrike" kern="0" cap="none" spc="0" normalizeH="0" baseline="0" noProof="0" dirty="0" smtClean="0">
                          <a:ln>
                            <a:noFill/>
                          </a:ln>
                          <a:solidFill>
                            <a:srgbClr val="000000"/>
                          </a:solidFill>
                          <a:effectLst/>
                          <a:uLnTx/>
                          <a:uFillTx/>
                          <a:latin typeface="標楷體" panose="03000509000000000000" pitchFamily="65" charset="-120"/>
                          <a:ea typeface="標楷體" panose="03000509000000000000" pitchFamily="65" charset="-120"/>
                          <a:cs typeface="+mn-cs"/>
                          <a:sym typeface="Arial"/>
                        </a:rPr>
                        <a:t>地方民意代表於會議期間如由住處至代表會開會及赴基層考察、舉辦座談會全程使用公務車，自不得再支領交通費；如由代表住處至代表會開會及赴基層考察、舉辦座談會僅部分使用公務車者，目前並無不得支領交通費之規定。</a:t>
                      </a:r>
                      <a:endParaRPr lang="en-US" altLang="zh-TW" sz="2000" b="0" i="0" u="none" strike="noStrike" cap="none" dirty="0" smtClean="0">
                        <a:solidFill>
                          <a:schemeClr val="tx1"/>
                        </a:solidFill>
                        <a:latin typeface="標楷體" panose="03000509000000000000" pitchFamily="65" charset="-120"/>
                        <a:ea typeface="標楷體" panose="03000509000000000000" pitchFamily="65" charset="-120"/>
                        <a:cs typeface="+mn-cs"/>
                        <a:sym typeface="Arial"/>
                      </a:endParaRPr>
                    </a:p>
                    <a:p>
                      <a:pPr marL="285750" marR="0" lvl="0" indent="-285750" algn="l" defTabSz="914400" rtl="0" eaLnBrk="1" fontAlgn="auto" latinLnBrk="0" hangingPunct="1">
                        <a:lnSpc>
                          <a:spcPct val="100000"/>
                        </a:lnSpc>
                        <a:spcBef>
                          <a:spcPts val="600"/>
                        </a:spcBef>
                        <a:spcAft>
                          <a:spcPts val="0"/>
                        </a:spcAft>
                        <a:buClr>
                          <a:srgbClr val="0000FF"/>
                        </a:buClr>
                        <a:buSzTx/>
                        <a:buFont typeface="Wingdings" panose="05000000000000000000" pitchFamily="2" charset="2"/>
                        <a:buChar char="&amp;"/>
                        <a:tabLst/>
                        <a:defRPr/>
                      </a:pPr>
                      <a:r>
                        <a:rPr lang="en-US" altLang="zh-TW" sz="2000" b="0" i="0" u="none" strike="noStrike" cap="none" dirty="0" smtClean="0">
                          <a:solidFill>
                            <a:schemeClr val="tx1"/>
                          </a:solidFill>
                          <a:latin typeface="標楷體" panose="03000509000000000000" pitchFamily="65" charset="-120"/>
                          <a:ea typeface="標楷體" panose="03000509000000000000" pitchFamily="65" charset="-120"/>
                          <a:cs typeface="+mn-cs"/>
                          <a:sym typeface="Arial"/>
                        </a:rPr>
                        <a:t>107</a:t>
                      </a:r>
                      <a:r>
                        <a:rPr lang="zh-TW" altLang="en-US" sz="2000" b="0" i="0" u="none" strike="noStrike" cap="none" dirty="0" smtClean="0">
                          <a:solidFill>
                            <a:schemeClr val="tx1"/>
                          </a:solidFill>
                          <a:latin typeface="標楷體" panose="03000509000000000000" pitchFamily="65" charset="-120"/>
                          <a:ea typeface="標楷體" panose="03000509000000000000" pitchFamily="65" charset="-120"/>
                          <a:cs typeface="+mn-cs"/>
                          <a:sym typeface="Arial"/>
                        </a:rPr>
                        <a:t>年</a:t>
                      </a:r>
                      <a:r>
                        <a:rPr lang="en-US" altLang="zh-TW" sz="2000" b="0" i="0" u="none" strike="noStrike" cap="none" dirty="0" smtClean="0">
                          <a:solidFill>
                            <a:schemeClr val="tx1"/>
                          </a:solidFill>
                          <a:latin typeface="標楷體" panose="03000509000000000000" pitchFamily="65" charset="-120"/>
                          <a:ea typeface="標楷體" panose="03000509000000000000" pitchFamily="65" charset="-120"/>
                          <a:cs typeface="+mn-cs"/>
                          <a:sym typeface="Arial"/>
                        </a:rPr>
                        <a:t>1</a:t>
                      </a:r>
                      <a:r>
                        <a:rPr lang="zh-TW" altLang="en-US" sz="2000" b="0" i="0" u="none" strike="noStrike" cap="none" dirty="0" smtClean="0">
                          <a:solidFill>
                            <a:schemeClr val="tx1"/>
                          </a:solidFill>
                          <a:latin typeface="標楷體" panose="03000509000000000000" pitchFamily="65" charset="-120"/>
                          <a:ea typeface="標楷體" panose="03000509000000000000" pitchFamily="65" charset="-120"/>
                          <a:cs typeface="+mn-cs"/>
                          <a:sym typeface="Arial"/>
                        </a:rPr>
                        <a:t>月</a:t>
                      </a:r>
                      <a:r>
                        <a:rPr lang="en-US" altLang="zh-TW" sz="2000" b="0" i="0" u="none" strike="noStrike" cap="none" dirty="0" smtClean="0">
                          <a:solidFill>
                            <a:schemeClr val="tx1"/>
                          </a:solidFill>
                          <a:latin typeface="標楷體" panose="03000509000000000000" pitchFamily="65" charset="-120"/>
                          <a:ea typeface="標楷體" panose="03000509000000000000" pitchFamily="65" charset="-120"/>
                          <a:cs typeface="+mn-cs"/>
                          <a:sym typeface="Arial"/>
                        </a:rPr>
                        <a:t>15</a:t>
                      </a:r>
                      <a:r>
                        <a:rPr lang="zh-TW" altLang="en-US" sz="2000" b="0" i="0" u="none" strike="noStrike" cap="none" dirty="0" smtClean="0">
                          <a:solidFill>
                            <a:schemeClr val="tx1"/>
                          </a:solidFill>
                          <a:latin typeface="標楷體" panose="03000509000000000000" pitchFamily="65" charset="-120"/>
                          <a:ea typeface="標楷體" panose="03000509000000000000" pitchFamily="65" charset="-120"/>
                          <a:cs typeface="+mn-cs"/>
                          <a:sym typeface="Arial"/>
                        </a:rPr>
                        <a:t>日台內民字第</a:t>
                      </a:r>
                      <a:r>
                        <a:rPr lang="en-US" altLang="zh-TW" sz="2000" b="0" i="0" u="none" strike="noStrike" cap="none" dirty="0" smtClean="0">
                          <a:solidFill>
                            <a:schemeClr val="tx1"/>
                          </a:solidFill>
                          <a:latin typeface="標楷體" panose="03000509000000000000" pitchFamily="65" charset="-120"/>
                          <a:ea typeface="標楷體" panose="03000509000000000000" pitchFamily="65" charset="-120"/>
                          <a:cs typeface="+mn-cs"/>
                          <a:sym typeface="Arial"/>
                        </a:rPr>
                        <a:t>1071100380</a:t>
                      </a:r>
                      <a:r>
                        <a:rPr lang="zh-TW" altLang="en-US" sz="2000" b="0" i="0" u="none" strike="noStrike" cap="none" dirty="0" smtClean="0">
                          <a:solidFill>
                            <a:schemeClr val="tx1"/>
                          </a:solidFill>
                          <a:latin typeface="標楷體" panose="03000509000000000000" pitchFamily="65" charset="-120"/>
                          <a:ea typeface="標楷體" panose="03000509000000000000" pitchFamily="65" charset="-120"/>
                          <a:cs typeface="+mn-cs"/>
                          <a:sym typeface="Arial"/>
                        </a:rPr>
                        <a:t>號函</a:t>
                      </a:r>
                      <a:endParaRPr lang="en-US" altLang="zh-TW" sz="2000" b="0" i="0" u="none" strike="noStrike" cap="none" dirty="0" smtClean="0">
                        <a:solidFill>
                          <a:schemeClr val="tx1"/>
                        </a:solidFill>
                        <a:latin typeface="標楷體" panose="03000509000000000000" pitchFamily="65" charset="-120"/>
                        <a:ea typeface="標楷體" panose="03000509000000000000" pitchFamily="65" charset="-120"/>
                        <a:cs typeface="+mn-cs"/>
                        <a:sym typeface="Arial"/>
                      </a:endParaRPr>
                    </a:p>
                    <a:p>
                      <a:pPr marL="0" marR="0" lvl="0" indent="0" algn="l" defTabSz="914400" rtl="0" eaLnBrk="1" fontAlgn="auto" latinLnBrk="0" hangingPunct="1">
                        <a:lnSpc>
                          <a:spcPct val="100000"/>
                        </a:lnSpc>
                        <a:spcBef>
                          <a:spcPts val="600"/>
                        </a:spcBef>
                        <a:spcAft>
                          <a:spcPts val="0"/>
                        </a:spcAft>
                        <a:buClr>
                          <a:srgbClr val="0000FF"/>
                        </a:buClr>
                        <a:buSzTx/>
                        <a:buFontTx/>
                        <a:buNone/>
                        <a:tabLst/>
                        <a:defRPr/>
                      </a:pPr>
                      <a:r>
                        <a:rPr lang="zh-TW" altLang="en-US" sz="2000" b="0" i="0" u="none" strike="noStrike" cap="none" dirty="0" smtClean="0">
                          <a:solidFill>
                            <a:schemeClr val="tx1"/>
                          </a:solidFill>
                          <a:latin typeface="標楷體" panose="03000509000000000000" pitchFamily="65" charset="-120"/>
                          <a:ea typeface="標楷體" panose="03000509000000000000" pitchFamily="65" charset="-120"/>
                          <a:cs typeface="+mn-cs"/>
                          <a:sym typeface="Arial"/>
                        </a:rPr>
                        <a:t>   地方立法機關正副首長於依法開會期間，全程使用專用車或公務車上下 </a:t>
                      </a:r>
                      <a:endParaRPr lang="en-US" altLang="zh-TW" sz="2000" b="0" i="0" u="none" strike="noStrike" cap="none" dirty="0" smtClean="0">
                        <a:solidFill>
                          <a:schemeClr val="tx1"/>
                        </a:solidFill>
                        <a:latin typeface="標楷體" panose="03000509000000000000" pitchFamily="65" charset="-120"/>
                        <a:ea typeface="標楷體" panose="03000509000000000000" pitchFamily="65" charset="-120"/>
                        <a:cs typeface="+mn-cs"/>
                        <a:sym typeface="Arial"/>
                      </a:endParaRPr>
                    </a:p>
                    <a:p>
                      <a:pPr marL="0" marR="0" lvl="0" indent="0" algn="l" defTabSz="914400" rtl="0" eaLnBrk="1" fontAlgn="auto" latinLnBrk="0" hangingPunct="1">
                        <a:lnSpc>
                          <a:spcPct val="100000"/>
                        </a:lnSpc>
                        <a:spcBef>
                          <a:spcPts val="600"/>
                        </a:spcBef>
                        <a:spcAft>
                          <a:spcPts val="0"/>
                        </a:spcAft>
                        <a:buClr>
                          <a:srgbClr val="0000FF"/>
                        </a:buClr>
                        <a:buSzTx/>
                        <a:buFontTx/>
                        <a:buNone/>
                        <a:tabLst/>
                        <a:defRPr/>
                      </a:pPr>
                      <a:r>
                        <a:rPr lang="zh-TW" altLang="en-US" sz="2000" b="0" i="0" u="none" strike="noStrike" cap="none" dirty="0" smtClean="0">
                          <a:solidFill>
                            <a:schemeClr val="tx1"/>
                          </a:solidFill>
                          <a:latin typeface="標楷體" panose="03000509000000000000" pitchFamily="65" charset="-120"/>
                          <a:ea typeface="標楷體" panose="03000509000000000000" pitchFamily="65" charset="-120"/>
                          <a:cs typeface="+mn-cs"/>
                          <a:sym typeface="Arial"/>
                        </a:rPr>
                        <a:t>   班及參加各種行程者，不得支領交通費。 </a:t>
                      </a:r>
                      <a:endParaRPr lang="en-US" altLang="zh-TW" sz="2000" b="0" i="0" u="none" strike="noStrike" cap="none" dirty="0" smtClean="0">
                        <a:solidFill>
                          <a:schemeClr val="tx1"/>
                        </a:solidFill>
                        <a:latin typeface="標楷體" panose="03000509000000000000" pitchFamily="65" charset="-120"/>
                        <a:ea typeface="標楷體" panose="03000509000000000000" pitchFamily="65" charset="-120"/>
                        <a:cs typeface="+mn-cs"/>
                        <a:sym typeface="Arial"/>
                      </a:endParaRPr>
                    </a:p>
                    <a:p>
                      <a:pPr marL="0" marR="0" lvl="0" indent="0" algn="l" defTabSz="914400" rtl="0" eaLnBrk="1" fontAlgn="auto" latinLnBrk="0" hangingPunct="1">
                        <a:lnSpc>
                          <a:spcPct val="100000"/>
                        </a:lnSpc>
                        <a:spcBef>
                          <a:spcPts val="600"/>
                        </a:spcBef>
                        <a:spcAft>
                          <a:spcPts val="0"/>
                        </a:spcAft>
                        <a:buClr>
                          <a:srgbClr val="0000FF"/>
                        </a:buClr>
                        <a:buSzTx/>
                        <a:buFont typeface="Wingdings" panose="05000000000000000000" pitchFamily="2" charset="2"/>
                        <a:buNone/>
                        <a:tabLst/>
                        <a:defRPr/>
                      </a:pPr>
                      <a:r>
                        <a:rPr lang="zh-TW" altLang="en-US" sz="2000" b="0" i="0" u="none" strike="noStrike" cap="none" dirty="0" smtClean="0">
                          <a:solidFill>
                            <a:srgbClr val="FF0000"/>
                          </a:solidFill>
                          <a:latin typeface="標楷體" panose="03000509000000000000" pitchFamily="65" charset="-120"/>
                          <a:ea typeface="標楷體" panose="03000509000000000000" pitchFamily="65" charset="-120"/>
                          <a:cs typeface="+mn-cs"/>
                          <a:sym typeface="Arial"/>
                        </a:rPr>
                        <a:t>  </a:t>
                      </a:r>
                      <a:endParaRPr lang="en-US" altLang="zh-TW" sz="2000" b="0" i="0" u="none" strike="noStrike" cap="none" dirty="0" smtClean="0">
                        <a:solidFill>
                          <a:srgbClr val="FF0000"/>
                        </a:solidFill>
                        <a:latin typeface="標楷體" panose="03000509000000000000" pitchFamily="65" charset="-120"/>
                        <a:ea typeface="標楷體" panose="03000509000000000000" pitchFamily="65" charset="-120"/>
                        <a:cs typeface="+mn-cs"/>
                        <a:sym typeface="Arial"/>
                      </a:endParaRPr>
                    </a:p>
                  </a:txBody>
                  <a:tcPr anchor="ctr">
                    <a:lnL w="19050" cap="flat" cmpd="sng" algn="ctr">
                      <a:solidFill>
                        <a:srgbClr val="FFC000"/>
                      </a:solidFill>
                      <a:prstDash val="solid"/>
                      <a:round/>
                      <a:headEnd type="none" w="med" len="med"/>
                      <a:tailEnd type="none" w="med" len="med"/>
                    </a:lnL>
                    <a:lnR w="19050" cap="flat" cmpd="sng" algn="ctr">
                      <a:solidFill>
                        <a:srgbClr val="FFC000"/>
                      </a:solidFill>
                      <a:prstDash val="solid"/>
                      <a:round/>
                      <a:headEnd type="none" w="med" len="med"/>
                      <a:tailEnd type="none" w="med" len="med"/>
                    </a:lnR>
                    <a:lnT w="19050" cap="flat" cmpd="sng" algn="ctr">
                      <a:solidFill>
                        <a:srgbClr val="FFC000"/>
                      </a:solidFill>
                      <a:prstDash val="solid"/>
                      <a:round/>
                      <a:headEnd type="none" w="med" len="med"/>
                      <a:tailEnd type="none" w="med" len="med"/>
                    </a:lnT>
                    <a:lnB w="19050" cap="flat" cmpd="sng" algn="ctr">
                      <a:solidFill>
                        <a:srgbClr val="FFC000"/>
                      </a:solidFill>
                      <a:prstDash val="solid"/>
                      <a:round/>
                      <a:headEnd type="none" w="med" len="med"/>
                      <a:tailEnd type="none" w="med" len="med"/>
                    </a:lnB>
                    <a:lnTlToBr w="12700" cmpd="sng">
                      <a:noFill/>
                      <a:prstDash val="solid"/>
                    </a:lnTlToBr>
                    <a:lnBlToTr w="12700" cmpd="sng">
                      <a:noFill/>
                      <a:prstDash val="solid"/>
                    </a:lnBlToTr>
                    <a:noFill/>
                  </a:tcPr>
                </a:tc>
              </a:tr>
            </a:tbl>
          </a:graphicData>
        </a:graphic>
      </p:graphicFrame>
    </p:spTree>
    <p:extLst>
      <p:ext uri="{BB962C8B-B14F-4D97-AF65-F5344CB8AC3E}">
        <p14:creationId xmlns:p14="http://schemas.microsoft.com/office/powerpoint/2010/main" val="298523460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a:bodyPr>
          <a:lstStyle/>
          <a:p>
            <a:r>
              <a:rPr lang="en-US" altLang="zh-TW" sz="4400" kern="0" cap="none" dirty="0">
                <a:solidFill>
                  <a:srgbClr val="0070C0"/>
                </a:solidFill>
                <a:latin typeface="標楷體" panose="03000509000000000000" pitchFamily="65" charset="-120"/>
                <a:ea typeface="標楷體" panose="03000509000000000000" pitchFamily="65" charset="-120"/>
                <a:sym typeface="Lora"/>
              </a:rPr>
              <a:t>§</a:t>
            </a:r>
            <a:r>
              <a:rPr lang="en-US" altLang="zh-TW" sz="4400" kern="0" cap="none" dirty="0" smtClean="0">
                <a:solidFill>
                  <a:srgbClr val="0070C0"/>
                </a:solidFill>
                <a:latin typeface="標楷體" panose="03000509000000000000" pitchFamily="65" charset="-120"/>
                <a:ea typeface="標楷體" panose="03000509000000000000" pitchFamily="65" charset="-120"/>
                <a:sym typeface="Lora"/>
              </a:rPr>
              <a:t>5</a:t>
            </a:r>
            <a:r>
              <a:rPr lang="zh-TW" altLang="en-US" sz="4400" kern="0" cap="none" dirty="0" smtClean="0">
                <a:solidFill>
                  <a:srgbClr val="0070C0"/>
                </a:solidFill>
                <a:latin typeface="標楷體" panose="03000509000000000000" pitchFamily="65" charset="-120"/>
                <a:ea typeface="標楷體" panose="03000509000000000000" pitchFamily="65" charset="-120"/>
                <a:sym typeface="Lora"/>
              </a:rPr>
              <a:t> 健康檢查</a:t>
            </a:r>
            <a:r>
              <a:rPr lang="zh-TW" altLang="en-US" sz="4400" kern="0" cap="none" dirty="0">
                <a:solidFill>
                  <a:srgbClr val="0070C0"/>
                </a:solidFill>
                <a:latin typeface="標楷體" panose="03000509000000000000" pitchFamily="65" charset="-120"/>
                <a:ea typeface="標楷體" panose="03000509000000000000" pitchFamily="65" charset="-120"/>
                <a:sym typeface="Lora"/>
              </a:rPr>
              <a:t>費條文</a:t>
            </a:r>
            <a:endParaRPr lang="zh-TW" altLang="en-US" sz="4400" dirty="0">
              <a:solidFill>
                <a:srgbClr val="0070C0"/>
              </a:solidFill>
            </a:endParaRPr>
          </a:p>
        </p:txBody>
      </p:sp>
      <p:sp>
        <p:nvSpPr>
          <p:cNvPr id="5" name="投影片編號版面配置區 4"/>
          <p:cNvSpPr>
            <a:spLocks noGrp="1"/>
          </p:cNvSpPr>
          <p:nvPr>
            <p:ph type="sldNum" sz="quarter" idx="12"/>
          </p:nvPr>
        </p:nvSpPr>
        <p:spPr/>
        <p:txBody>
          <a:bodyPr/>
          <a:lstStyle/>
          <a:p>
            <a:fld id="{883F4971-D35C-4F03-91D8-BF356EE98478}" type="slidenum">
              <a:rPr lang="zh-TW" altLang="en-US" smtClean="0"/>
              <a:t>21</a:t>
            </a:fld>
            <a:endParaRPr lang="zh-TW" altLang="en-US"/>
          </a:p>
        </p:txBody>
      </p:sp>
      <p:sp>
        <p:nvSpPr>
          <p:cNvPr id="6" name="副標題 1"/>
          <p:cNvSpPr txBox="1">
            <a:spLocks/>
          </p:cNvSpPr>
          <p:nvPr/>
        </p:nvSpPr>
        <p:spPr>
          <a:xfrm>
            <a:off x="1581658" y="1953873"/>
            <a:ext cx="9389836" cy="385474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R="0" lvl="0" algn="l" rtl="0">
              <a:lnSpc>
                <a:spcPct val="100000"/>
              </a:lnSpc>
              <a:spcBef>
                <a:spcPts val="600"/>
              </a:spcBef>
              <a:spcAft>
                <a:spcPts val="0"/>
              </a:spcAft>
              <a:buClr>
                <a:srgbClr val="FFCD00"/>
              </a:buClr>
              <a:buSzPct val="100000"/>
              <a:buFont typeface="Quattrocento Sans"/>
              <a:buChar char="◉"/>
              <a:defRPr sz="2400" b="0" i="0" u="none" strike="noStrike" cap="none">
                <a:solidFill>
                  <a:srgbClr val="000000"/>
                </a:solidFill>
                <a:latin typeface="Quattrocento Sans"/>
                <a:ea typeface="Quattrocento Sans"/>
                <a:cs typeface="Quattrocento Sans"/>
                <a:sym typeface="Quattrocento Sans"/>
              </a:defRPr>
            </a:lvl1pPr>
            <a:lvl2pPr marR="0" lvl="1" algn="l" rtl="0">
              <a:lnSpc>
                <a:spcPct val="100000"/>
              </a:lnSpc>
              <a:spcBef>
                <a:spcPts val="480"/>
              </a:spcBef>
              <a:spcAft>
                <a:spcPts val="0"/>
              </a:spcAft>
              <a:buClr>
                <a:srgbClr val="FFCD00"/>
              </a:buClr>
              <a:buSzPct val="100000"/>
              <a:buFont typeface="Quattrocento Sans"/>
              <a:buNone/>
              <a:defRPr sz="2000" b="0" i="0" u="none" strike="noStrike" cap="none">
                <a:solidFill>
                  <a:srgbClr val="000000"/>
                </a:solidFill>
                <a:latin typeface="Quattrocento Sans"/>
                <a:ea typeface="Quattrocento Sans"/>
                <a:cs typeface="Quattrocento Sans"/>
                <a:sym typeface="Quattrocento Sans"/>
              </a:defRPr>
            </a:lvl2pPr>
            <a:lvl3pPr marR="0" lvl="2" algn="l" rtl="0">
              <a:lnSpc>
                <a:spcPct val="100000"/>
              </a:lnSpc>
              <a:spcBef>
                <a:spcPts val="480"/>
              </a:spcBef>
              <a:spcAft>
                <a:spcPts val="0"/>
              </a:spcAft>
              <a:buClr>
                <a:srgbClr val="FFCD00"/>
              </a:buClr>
              <a:buSzPct val="100000"/>
              <a:buFont typeface="Quattrocento Sans"/>
              <a:buNone/>
              <a:defRPr sz="2000" b="0" i="0" u="none" strike="noStrike" cap="none">
                <a:solidFill>
                  <a:srgbClr val="000000"/>
                </a:solidFill>
                <a:latin typeface="Quattrocento Sans"/>
                <a:ea typeface="Quattrocento Sans"/>
                <a:cs typeface="Quattrocento Sans"/>
                <a:sym typeface="Quattrocento Sans"/>
              </a:defRPr>
            </a:lvl3pPr>
            <a:lvl4pPr marR="0" lvl="3" algn="l" rtl="0">
              <a:lnSpc>
                <a:spcPct val="100000"/>
              </a:lnSpc>
              <a:spcBef>
                <a:spcPts val="360"/>
              </a:spcBef>
              <a:spcAft>
                <a:spcPts val="0"/>
              </a:spcAft>
              <a:buClr>
                <a:srgbClr val="FFCD00"/>
              </a:buClr>
              <a:buSzPct val="100000"/>
              <a:buFont typeface="Quattrocento Sans"/>
              <a:buNone/>
              <a:defRPr sz="1800" b="0" i="0" u="none" strike="noStrike" cap="none">
                <a:solidFill>
                  <a:srgbClr val="000000"/>
                </a:solidFill>
                <a:latin typeface="Quattrocento Sans"/>
                <a:ea typeface="Quattrocento Sans"/>
                <a:cs typeface="Quattrocento Sans"/>
                <a:sym typeface="Quattrocento Sans"/>
              </a:defRPr>
            </a:lvl4pPr>
            <a:lvl5pPr marR="0" lvl="4" algn="l" rtl="0">
              <a:lnSpc>
                <a:spcPct val="100000"/>
              </a:lnSpc>
              <a:spcBef>
                <a:spcPts val="360"/>
              </a:spcBef>
              <a:spcAft>
                <a:spcPts val="0"/>
              </a:spcAft>
              <a:buClr>
                <a:srgbClr val="FFCD00"/>
              </a:buClr>
              <a:buSzPct val="100000"/>
              <a:buFont typeface="Quattrocento Sans"/>
              <a:buNone/>
              <a:defRPr sz="1800" b="0" i="0" u="none" strike="noStrike" cap="none">
                <a:solidFill>
                  <a:srgbClr val="000000"/>
                </a:solidFill>
                <a:latin typeface="Quattrocento Sans"/>
                <a:ea typeface="Quattrocento Sans"/>
                <a:cs typeface="Quattrocento Sans"/>
                <a:sym typeface="Quattrocento Sans"/>
              </a:defRPr>
            </a:lvl5pPr>
            <a:lvl6pPr marR="0" lvl="5" algn="l" rtl="0">
              <a:lnSpc>
                <a:spcPct val="100000"/>
              </a:lnSpc>
              <a:spcBef>
                <a:spcPts val="360"/>
              </a:spcBef>
              <a:spcAft>
                <a:spcPts val="0"/>
              </a:spcAft>
              <a:buClr>
                <a:srgbClr val="FFCD00"/>
              </a:buClr>
              <a:buSzPct val="100000"/>
              <a:buFont typeface="Quattrocento Sans"/>
              <a:buNone/>
              <a:defRPr sz="1800" b="0" i="0" u="none" strike="noStrike" cap="none">
                <a:solidFill>
                  <a:srgbClr val="000000"/>
                </a:solidFill>
                <a:latin typeface="Quattrocento Sans"/>
                <a:ea typeface="Quattrocento Sans"/>
                <a:cs typeface="Quattrocento Sans"/>
                <a:sym typeface="Quattrocento Sans"/>
              </a:defRPr>
            </a:lvl6pPr>
            <a:lvl7pPr marR="0" lvl="6" algn="l" rtl="0">
              <a:lnSpc>
                <a:spcPct val="100000"/>
              </a:lnSpc>
              <a:spcBef>
                <a:spcPts val="360"/>
              </a:spcBef>
              <a:spcAft>
                <a:spcPts val="0"/>
              </a:spcAft>
              <a:buClr>
                <a:srgbClr val="FFCD00"/>
              </a:buClr>
              <a:buSzPct val="100000"/>
              <a:buFont typeface="Quattrocento Sans"/>
              <a:buNone/>
              <a:defRPr sz="1800" b="0" i="0" u="none" strike="noStrike" cap="none">
                <a:solidFill>
                  <a:srgbClr val="000000"/>
                </a:solidFill>
                <a:latin typeface="Quattrocento Sans"/>
                <a:ea typeface="Quattrocento Sans"/>
                <a:cs typeface="Quattrocento Sans"/>
                <a:sym typeface="Quattrocento Sans"/>
              </a:defRPr>
            </a:lvl7pPr>
            <a:lvl8pPr marR="0" lvl="7" algn="l" rtl="0">
              <a:lnSpc>
                <a:spcPct val="100000"/>
              </a:lnSpc>
              <a:spcBef>
                <a:spcPts val="360"/>
              </a:spcBef>
              <a:spcAft>
                <a:spcPts val="0"/>
              </a:spcAft>
              <a:buClr>
                <a:srgbClr val="FFCD00"/>
              </a:buClr>
              <a:buSzPct val="100000"/>
              <a:buFont typeface="Quattrocento Sans"/>
              <a:buNone/>
              <a:defRPr sz="1800" b="0" i="0" u="none" strike="noStrike" cap="none">
                <a:solidFill>
                  <a:srgbClr val="000000"/>
                </a:solidFill>
                <a:latin typeface="Quattrocento Sans"/>
                <a:ea typeface="Quattrocento Sans"/>
                <a:cs typeface="Quattrocento Sans"/>
                <a:sym typeface="Quattrocento Sans"/>
              </a:defRPr>
            </a:lvl8pPr>
            <a:lvl9pPr marR="0" lvl="8" algn="l" rtl="0">
              <a:lnSpc>
                <a:spcPct val="100000"/>
              </a:lnSpc>
              <a:spcBef>
                <a:spcPts val="360"/>
              </a:spcBef>
              <a:spcAft>
                <a:spcPts val="0"/>
              </a:spcAft>
              <a:buClr>
                <a:srgbClr val="FFCD00"/>
              </a:buClr>
              <a:buSzPct val="100000"/>
              <a:buFont typeface="Quattrocento Sans"/>
              <a:buNone/>
              <a:defRPr sz="1800" b="0" i="0" u="none" strike="noStrike" cap="none">
                <a:solidFill>
                  <a:srgbClr val="000000"/>
                </a:solidFill>
                <a:latin typeface="Quattrocento Sans"/>
                <a:ea typeface="Quattrocento Sans"/>
                <a:cs typeface="Quattrocento Sans"/>
                <a:sym typeface="Quattrocento Sans"/>
              </a:defRPr>
            </a:lvl9pPr>
          </a:lstStyle>
          <a:p>
            <a:pPr marL="0" marR="0" lvl="0" indent="0" algn="l" defTabSz="914400" rtl="0" eaLnBrk="1" fontAlgn="auto" latinLnBrk="0" hangingPunct="1">
              <a:lnSpc>
                <a:spcPct val="100000"/>
              </a:lnSpc>
              <a:spcBef>
                <a:spcPts val="600"/>
              </a:spcBef>
              <a:spcAft>
                <a:spcPts val="600"/>
              </a:spcAft>
              <a:buClr>
                <a:srgbClr val="FFCD00"/>
              </a:buClr>
              <a:buSzPct val="100000"/>
              <a:buFont typeface="Quattrocento Sans"/>
              <a:buNone/>
              <a:tabLst/>
              <a:defRPr/>
            </a:pPr>
            <a:r>
              <a:rPr kumimoji="0" lang="zh-TW" altLang="en-US" sz="2000" b="0" i="0" u="none" strike="noStrike" kern="0" cap="none" spc="0" normalizeH="0" baseline="0" noProof="0" dirty="0" smtClean="0">
                <a:ln>
                  <a:noFill/>
                </a:ln>
                <a:solidFill>
                  <a:srgbClr val="000000"/>
                </a:solidFill>
                <a:effectLst/>
                <a:uLnTx/>
                <a:uFillTx/>
                <a:latin typeface="標楷體" panose="03000509000000000000" pitchFamily="65" charset="-120"/>
                <a:ea typeface="標楷體" panose="03000509000000000000" pitchFamily="65" charset="-120"/>
                <a:sym typeface="Quattrocento Sans"/>
              </a:rPr>
              <a:t>地方民意代表因職務關係，得由各該地方民意機關編列預算，支應其</a:t>
            </a:r>
            <a:r>
              <a:rPr kumimoji="0" lang="zh-TW" altLang="en-US" sz="2000" b="1" i="0" u="none" strike="noStrike" kern="0" cap="none" spc="0" normalizeH="0" baseline="0" noProof="0" dirty="0" smtClean="0">
                <a:ln>
                  <a:noFill/>
                </a:ln>
                <a:solidFill>
                  <a:srgbClr val="0070C0"/>
                </a:solidFill>
                <a:effectLst/>
                <a:uLnTx/>
                <a:uFillTx/>
                <a:latin typeface="標楷體" panose="03000509000000000000" pitchFamily="65" charset="-120"/>
                <a:ea typeface="標楷體" panose="03000509000000000000" pitchFamily="65" charset="-120"/>
                <a:sym typeface="Quattrocento Sans"/>
              </a:rPr>
              <a:t>健康檢查費</a:t>
            </a:r>
            <a:r>
              <a:rPr kumimoji="0" lang="zh-TW" altLang="en-US" sz="2000" b="0" i="0" u="none" strike="noStrike" kern="0" cap="none" spc="0" normalizeH="0" baseline="0" noProof="0" dirty="0" smtClean="0">
                <a:ln>
                  <a:noFill/>
                </a:ln>
                <a:solidFill>
                  <a:srgbClr val="000000"/>
                </a:solidFill>
                <a:effectLst/>
                <a:uLnTx/>
                <a:uFillTx/>
                <a:latin typeface="標楷體" panose="03000509000000000000" pitchFamily="65" charset="-120"/>
                <a:ea typeface="標楷體" panose="03000509000000000000" pitchFamily="65" charset="-120"/>
                <a:sym typeface="Quattrocento Sans"/>
              </a:rPr>
              <a:t>、保險費、為民服務費、春節慰勞金及出國考察費。</a:t>
            </a:r>
          </a:p>
          <a:p>
            <a:pPr marL="0" marR="0" lvl="0" indent="0" algn="l" defTabSz="914400" rtl="0" eaLnBrk="1" fontAlgn="auto" latinLnBrk="0" hangingPunct="1">
              <a:lnSpc>
                <a:spcPct val="100000"/>
              </a:lnSpc>
              <a:spcBef>
                <a:spcPts val="600"/>
              </a:spcBef>
              <a:spcAft>
                <a:spcPts val="600"/>
              </a:spcAft>
              <a:buClr>
                <a:srgbClr val="FFCD00"/>
              </a:buClr>
              <a:buSzPct val="100000"/>
              <a:buFont typeface="Quattrocento Sans"/>
              <a:buNone/>
              <a:tabLst/>
              <a:defRPr/>
            </a:pPr>
            <a:r>
              <a:rPr kumimoji="0" lang="zh-TW" altLang="en-US" sz="2000" b="0" i="0" u="none" strike="noStrike" kern="0" cap="none" spc="0" normalizeH="0" baseline="0" noProof="0" dirty="0" smtClean="0">
                <a:ln>
                  <a:noFill/>
                </a:ln>
                <a:solidFill>
                  <a:srgbClr val="000000"/>
                </a:solidFill>
                <a:effectLst/>
                <a:uLnTx/>
                <a:uFillTx/>
                <a:latin typeface="標楷體" panose="03000509000000000000" pitchFamily="65" charset="-120"/>
                <a:ea typeface="標楷體" panose="03000509000000000000" pitchFamily="65" charset="-120"/>
                <a:sym typeface="Quattrocento Sans"/>
              </a:rPr>
              <a:t>直轄市議會議長、副議長、縣（市）議會議長、副議長及鄉（鎮、市）民代表會主席、副主席，得由各該地方民意機關編列預算，支應因公支出之特別費。</a:t>
            </a:r>
          </a:p>
          <a:p>
            <a:pPr marL="0" marR="0" lvl="0" indent="0" algn="l" defTabSz="914400" rtl="0" eaLnBrk="1" fontAlgn="auto" latinLnBrk="0" hangingPunct="1">
              <a:lnSpc>
                <a:spcPct val="100000"/>
              </a:lnSpc>
              <a:spcBef>
                <a:spcPts val="600"/>
              </a:spcBef>
              <a:spcAft>
                <a:spcPts val="600"/>
              </a:spcAft>
              <a:buClr>
                <a:srgbClr val="FFCD00"/>
              </a:buClr>
              <a:buSzPct val="100000"/>
              <a:buFont typeface="Quattrocento Sans"/>
              <a:buNone/>
              <a:tabLst/>
              <a:defRPr/>
            </a:pPr>
            <a:r>
              <a:rPr kumimoji="0" lang="zh-TW" altLang="en-US" sz="2000" b="0" i="0" u="none" strike="noStrike" kern="0" cap="none" spc="0" normalizeH="0" baseline="0" noProof="0" dirty="0" smtClean="0">
                <a:ln>
                  <a:noFill/>
                </a:ln>
                <a:solidFill>
                  <a:srgbClr val="000000"/>
                </a:solidFill>
                <a:effectLst/>
                <a:uLnTx/>
                <a:uFillTx/>
                <a:latin typeface="標楷體" panose="03000509000000000000" pitchFamily="65" charset="-120"/>
                <a:ea typeface="標楷體" panose="03000509000000000000" pitchFamily="65" charset="-120"/>
                <a:sym typeface="Quattrocento Sans"/>
              </a:rPr>
              <a:t>前二項費用編列最高標準如附表。</a:t>
            </a:r>
            <a:endParaRPr kumimoji="0" lang="zh-TW" altLang="en-US" sz="2000" b="0" i="0" u="none" strike="noStrike" kern="0" cap="none" spc="0" normalizeH="0" baseline="0" noProof="0" dirty="0">
              <a:ln>
                <a:noFill/>
              </a:ln>
              <a:solidFill>
                <a:srgbClr val="000000"/>
              </a:solidFill>
              <a:effectLst/>
              <a:uLnTx/>
              <a:uFillTx/>
              <a:latin typeface="標楷體" panose="03000509000000000000" pitchFamily="65" charset="-120"/>
              <a:ea typeface="標楷體" panose="03000509000000000000" pitchFamily="65" charset="-120"/>
              <a:sym typeface="Quattrocento Sans"/>
            </a:endParaRPr>
          </a:p>
        </p:txBody>
      </p:sp>
    </p:spTree>
    <p:extLst>
      <p:ext uri="{BB962C8B-B14F-4D97-AF65-F5344CB8AC3E}">
        <p14:creationId xmlns:p14="http://schemas.microsoft.com/office/powerpoint/2010/main" val="292750441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投影片編號版面配置區 4"/>
          <p:cNvSpPr>
            <a:spLocks noGrp="1"/>
          </p:cNvSpPr>
          <p:nvPr>
            <p:ph type="sldNum" sz="quarter" idx="12"/>
          </p:nvPr>
        </p:nvSpPr>
        <p:spPr/>
        <p:txBody>
          <a:bodyPr/>
          <a:lstStyle/>
          <a:p>
            <a:fld id="{883F4971-D35C-4F03-91D8-BF356EE98478}" type="slidenum">
              <a:rPr lang="zh-TW" altLang="en-US" smtClean="0"/>
              <a:t>22</a:t>
            </a:fld>
            <a:endParaRPr lang="zh-TW" altLang="en-US"/>
          </a:p>
        </p:txBody>
      </p:sp>
      <p:sp>
        <p:nvSpPr>
          <p:cNvPr id="6" name="文字方塊 5"/>
          <p:cNvSpPr txBox="1"/>
          <p:nvPr/>
        </p:nvSpPr>
        <p:spPr>
          <a:xfrm>
            <a:off x="762340" y="320430"/>
            <a:ext cx="1324772" cy="461665"/>
          </a:xfrm>
          <a:prstGeom prst="rect">
            <a:avLst/>
          </a:prstGeom>
          <a:noFill/>
        </p:spPr>
        <p:txBody>
          <a:bodyPr wrap="square" rtlCol="0">
            <a:spAutoFit/>
          </a:bodyPr>
          <a:lstStyle/>
          <a:p>
            <a:pPr marL="285750" indent="-285750">
              <a:buFont typeface="Wingdings" panose="05000000000000000000" pitchFamily="2" charset="2"/>
              <a:buChar char="Ø"/>
            </a:pPr>
            <a:r>
              <a:rPr lang="zh-TW" altLang="en-US" sz="2400" b="1" kern="0" dirty="0">
                <a:solidFill>
                  <a:srgbClr val="0070C0"/>
                </a:solidFill>
                <a:latin typeface="標楷體" panose="03000509000000000000" pitchFamily="65" charset="-120"/>
                <a:cs typeface="Arial"/>
                <a:sym typeface="Arial"/>
              </a:rPr>
              <a:t>附表</a:t>
            </a:r>
          </a:p>
        </p:txBody>
      </p:sp>
      <p:graphicFrame>
        <p:nvGraphicFramePr>
          <p:cNvPr id="7" name="表格 6"/>
          <p:cNvGraphicFramePr>
            <a:graphicFrameLocks noGrp="1"/>
          </p:cNvGraphicFramePr>
          <p:nvPr>
            <p:extLst>
              <p:ext uri="{D42A27DB-BD31-4B8C-83A1-F6EECF244321}">
                <p14:modId xmlns:p14="http://schemas.microsoft.com/office/powerpoint/2010/main" val="2239755671"/>
              </p:ext>
            </p:extLst>
          </p:nvPr>
        </p:nvGraphicFramePr>
        <p:xfrm>
          <a:off x="1424726" y="914550"/>
          <a:ext cx="9365194" cy="4746019"/>
        </p:xfrm>
        <a:graphic>
          <a:graphicData uri="http://schemas.openxmlformats.org/drawingml/2006/table">
            <a:tbl>
              <a:tblPr/>
              <a:tblGrid>
                <a:gridCol w="2356756"/>
                <a:gridCol w="1992399"/>
                <a:gridCol w="2382868"/>
                <a:gridCol w="2633171"/>
              </a:tblGrid>
              <a:tr h="902755">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179070" indent="-179070" algn="just">
                        <a:spcAft>
                          <a:spcPts val="0"/>
                        </a:spcAft>
                      </a:pPr>
                      <a:r>
                        <a:rPr lang="zh-TW" altLang="en-US" sz="1600" dirty="0" smtClean="0">
                          <a:effectLst/>
                          <a:latin typeface="標楷體" panose="03000509000000000000" pitchFamily="65" charset="-120"/>
                          <a:ea typeface="標楷體" panose="03000509000000000000" pitchFamily="65" charset="-120"/>
                        </a:rPr>
                        <a:t>                 對象</a:t>
                      </a:r>
                      <a:endParaRPr lang="en-US" altLang="zh-TW" sz="1600" dirty="0" smtClean="0">
                        <a:effectLst/>
                        <a:latin typeface="Bauhaus 93" panose="04030905020B02020C02" pitchFamily="82" charset="0"/>
                        <a:ea typeface="+mn-ea"/>
                      </a:endParaRPr>
                    </a:p>
                    <a:p>
                      <a:pPr marL="179070" indent="-179070" algn="just">
                        <a:spcAft>
                          <a:spcPts val="0"/>
                        </a:spcAft>
                      </a:pPr>
                      <a:r>
                        <a:rPr lang="zh-TW" altLang="en-US" sz="1600" dirty="0" smtClean="0">
                          <a:effectLst/>
                          <a:latin typeface="標楷體" panose="03000509000000000000" pitchFamily="65" charset="-120"/>
                          <a:ea typeface="標楷體" panose="03000509000000000000" pitchFamily="65" charset="-120"/>
                        </a:rPr>
                        <a:t>          金額</a:t>
                      </a:r>
                      <a:endParaRPr lang="zh-TW" altLang="en-US" sz="1600" dirty="0">
                        <a:effectLst/>
                        <a:latin typeface="Times New Roman" panose="02020603050405020304" pitchFamily="18" charset="0"/>
                      </a:endParaRPr>
                    </a:p>
                    <a:p>
                      <a:pPr>
                        <a:spcAft>
                          <a:spcPts val="0"/>
                        </a:spcAft>
                      </a:pPr>
                      <a:r>
                        <a:rPr lang="zh-TW" altLang="en-US" sz="1600" dirty="0">
                          <a:effectLst/>
                          <a:latin typeface="標楷體" panose="03000509000000000000" pitchFamily="65" charset="-120"/>
                          <a:ea typeface="標楷體" panose="03000509000000000000" pitchFamily="65" charset="-120"/>
                        </a:rPr>
                        <a:t>項目</a:t>
                      </a:r>
                      <a:endParaRPr lang="zh-TW" altLang="en-US" sz="1600" dirty="0">
                        <a:effectLst/>
                        <a:latin typeface="Times New Roman" panose="02020603050405020304" pitchFamily="18" charset="0"/>
                      </a:endParaRPr>
                    </a:p>
                  </a:txBody>
                  <a:tcPr marL="7736" marR="773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33020" marR="33020" algn="ctr">
                        <a:spcAft>
                          <a:spcPts val="0"/>
                        </a:spcAft>
                      </a:pPr>
                      <a:r>
                        <a:rPr lang="zh-TW" altLang="en-US" sz="1600" dirty="0">
                          <a:effectLst/>
                          <a:latin typeface="標楷體" panose="03000509000000000000" pitchFamily="65" charset="-120"/>
                          <a:ea typeface="標楷體" panose="03000509000000000000" pitchFamily="65" charset="-120"/>
                        </a:rPr>
                        <a:t>直轄市</a:t>
                      </a:r>
                      <a:r>
                        <a:rPr lang="zh-TW" altLang="en-US" sz="1600" dirty="0" smtClean="0">
                          <a:effectLst/>
                          <a:latin typeface="標楷體" panose="03000509000000000000" pitchFamily="65" charset="-120"/>
                          <a:ea typeface="標楷體" panose="03000509000000000000" pitchFamily="65" charset="-120"/>
                        </a:rPr>
                        <a:t>議會</a:t>
                      </a:r>
                      <a:endParaRPr lang="zh-TW" altLang="en-US" sz="1600" dirty="0">
                        <a:effectLst/>
                        <a:latin typeface="Bauhaus 93" panose="04030905020B02020C02" pitchFamily="82" charset="0"/>
                      </a:endParaRPr>
                    </a:p>
                    <a:p>
                      <a:pPr marL="33020" marR="33020" algn="ctr">
                        <a:spcAft>
                          <a:spcPts val="0"/>
                        </a:spcAft>
                      </a:pPr>
                      <a:r>
                        <a:rPr lang="zh-TW" altLang="en-US" sz="1600" dirty="0">
                          <a:effectLst/>
                          <a:latin typeface="標楷體" panose="03000509000000000000" pitchFamily="65" charset="-120"/>
                          <a:ea typeface="標楷體" panose="03000509000000000000" pitchFamily="65" charset="-120"/>
                        </a:rPr>
                        <a:t>議長、副議長及議員</a:t>
                      </a:r>
                      <a:endParaRPr lang="zh-TW" altLang="en-US" sz="1600" dirty="0">
                        <a:effectLst/>
                        <a:latin typeface="Bauhaus 93" panose="04030905020B02020C02" pitchFamily="82" charset="0"/>
                      </a:endParaRPr>
                    </a:p>
                  </a:txBody>
                  <a:tcPr marL="7736" marR="773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33020" marR="33020" algn="ctr">
                        <a:spcAft>
                          <a:spcPts val="0"/>
                        </a:spcAft>
                      </a:pPr>
                      <a:r>
                        <a:rPr lang="zh-TW" altLang="en-US" sz="1600" dirty="0">
                          <a:effectLst/>
                          <a:latin typeface="標楷體" panose="03000509000000000000" pitchFamily="65" charset="-120"/>
                          <a:ea typeface="標楷體" panose="03000509000000000000" pitchFamily="65" charset="-120"/>
                        </a:rPr>
                        <a:t>縣（市）</a:t>
                      </a:r>
                      <a:r>
                        <a:rPr lang="zh-TW" altLang="en-US" sz="1600" dirty="0" smtClean="0">
                          <a:effectLst/>
                          <a:latin typeface="標楷體" panose="03000509000000000000" pitchFamily="65" charset="-120"/>
                          <a:ea typeface="標楷體" panose="03000509000000000000" pitchFamily="65" charset="-120"/>
                        </a:rPr>
                        <a:t>議會</a:t>
                      </a:r>
                      <a:endParaRPr lang="zh-TW" altLang="en-US" sz="1600" dirty="0">
                        <a:effectLst/>
                        <a:latin typeface="Bauhaus 93" panose="04030905020B02020C02" pitchFamily="82" charset="0"/>
                      </a:endParaRPr>
                    </a:p>
                    <a:p>
                      <a:pPr marL="33020" marR="33020" algn="ctr">
                        <a:spcAft>
                          <a:spcPts val="0"/>
                        </a:spcAft>
                      </a:pPr>
                      <a:r>
                        <a:rPr lang="zh-TW" altLang="en-US" sz="1600" dirty="0">
                          <a:effectLst/>
                          <a:latin typeface="標楷體" panose="03000509000000000000" pitchFamily="65" charset="-120"/>
                          <a:ea typeface="標楷體" panose="03000509000000000000" pitchFamily="65" charset="-120"/>
                        </a:rPr>
                        <a:t>議長、副議長及議員</a:t>
                      </a:r>
                      <a:endParaRPr lang="zh-TW" altLang="en-US" sz="1600" dirty="0">
                        <a:effectLst/>
                        <a:latin typeface="Bauhaus 93" panose="04030905020B02020C02" pitchFamily="82" charset="0"/>
                      </a:endParaRPr>
                    </a:p>
                  </a:txBody>
                  <a:tcPr marL="7736" marR="773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33020" marR="33020" algn="ctr">
                        <a:spcAft>
                          <a:spcPts val="0"/>
                        </a:spcAft>
                      </a:pPr>
                      <a:r>
                        <a:rPr lang="zh-TW" altLang="en-US" sz="1600" spc="-50" dirty="0">
                          <a:effectLst/>
                          <a:latin typeface="標楷體" panose="03000509000000000000" pitchFamily="65" charset="-120"/>
                          <a:ea typeface="標楷體" panose="03000509000000000000" pitchFamily="65" charset="-120"/>
                        </a:rPr>
                        <a:t>鄉（鎮、）民代表</a:t>
                      </a:r>
                      <a:r>
                        <a:rPr lang="zh-TW" altLang="en-US" sz="1600" spc="-50" dirty="0" smtClean="0">
                          <a:effectLst/>
                          <a:latin typeface="標楷體" panose="03000509000000000000" pitchFamily="65" charset="-120"/>
                          <a:ea typeface="標楷體" panose="03000509000000000000" pitchFamily="65" charset="-120"/>
                        </a:rPr>
                        <a:t>會</a:t>
                      </a:r>
                      <a:endParaRPr lang="en-US" altLang="zh-TW" sz="1600" spc="-50" dirty="0" smtClean="0">
                        <a:effectLst/>
                        <a:latin typeface="標楷體" panose="03000509000000000000" pitchFamily="65" charset="-120"/>
                        <a:ea typeface="標楷體" panose="03000509000000000000" pitchFamily="65" charset="-120"/>
                      </a:endParaRPr>
                    </a:p>
                    <a:p>
                      <a:pPr marL="33020" marR="33020" algn="ctr">
                        <a:spcAft>
                          <a:spcPts val="0"/>
                        </a:spcAft>
                      </a:pPr>
                      <a:r>
                        <a:rPr lang="zh-TW" altLang="en-US" sz="1600" spc="-50" dirty="0" smtClean="0">
                          <a:effectLst/>
                          <a:latin typeface="標楷體" panose="03000509000000000000" pitchFamily="65" charset="-120"/>
                          <a:ea typeface="標楷體" panose="03000509000000000000" pitchFamily="65" charset="-120"/>
                        </a:rPr>
                        <a:t>主席</a:t>
                      </a:r>
                      <a:r>
                        <a:rPr lang="zh-TW" altLang="en-US" sz="1600" spc="-50" dirty="0">
                          <a:effectLst/>
                          <a:latin typeface="標楷體" panose="03000509000000000000" pitchFamily="65" charset="-120"/>
                          <a:ea typeface="標楷體" panose="03000509000000000000" pitchFamily="65" charset="-120"/>
                        </a:rPr>
                        <a:t>、副主席及代表</a:t>
                      </a:r>
                      <a:endParaRPr lang="zh-TW" altLang="en-US" sz="1600" dirty="0">
                        <a:effectLst/>
                        <a:latin typeface="Bauhaus 93" panose="04030905020B02020C02" pitchFamily="82" charset="0"/>
                      </a:endParaRPr>
                    </a:p>
                  </a:txBody>
                  <a:tcPr marL="7736" marR="773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r>
              <a:tr h="330052">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33020" marR="33020" algn="just">
                        <a:lnSpc>
                          <a:spcPts val="1600"/>
                        </a:lnSpc>
                        <a:spcAft>
                          <a:spcPts val="0"/>
                        </a:spcAft>
                      </a:pPr>
                      <a:r>
                        <a:rPr lang="zh-TW" altLang="en-US" sz="1600" dirty="0">
                          <a:effectLst/>
                          <a:latin typeface="標楷體" panose="03000509000000000000" pitchFamily="65" charset="-120"/>
                          <a:ea typeface="標楷體" panose="03000509000000000000" pitchFamily="65" charset="-120"/>
                        </a:rPr>
                        <a:t>健康檢查</a:t>
                      </a:r>
                      <a:r>
                        <a:rPr lang="zh-TW" altLang="en-US" sz="1600" dirty="0" smtClean="0">
                          <a:effectLst/>
                          <a:latin typeface="標楷體" panose="03000509000000000000" pitchFamily="65" charset="-120"/>
                          <a:ea typeface="標楷體" panose="03000509000000000000" pitchFamily="65" charset="-120"/>
                        </a:rPr>
                        <a:t>費（每人</a:t>
                      </a:r>
                      <a:r>
                        <a:rPr lang="zh-TW" altLang="en-US" sz="1600" dirty="0">
                          <a:effectLst/>
                          <a:latin typeface="標楷體" panose="03000509000000000000" pitchFamily="65" charset="-120"/>
                          <a:ea typeface="標楷體" panose="03000509000000000000" pitchFamily="65" charset="-120"/>
                        </a:rPr>
                        <a:t>每年）</a:t>
                      </a:r>
                      <a:endParaRPr lang="zh-TW" altLang="en-US" sz="1600" dirty="0">
                        <a:effectLst/>
                        <a:latin typeface="Bauhaus 93" panose="04030905020B02020C02" pitchFamily="82" charset="0"/>
                      </a:endParaRPr>
                    </a:p>
                  </a:txBody>
                  <a:tcPr marL="7736" marR="773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33020" marR="33020" algn="r">
                        <a:lnSpc>
                          <a:spcPts val="1600"/>
                        </a:lnSpc>
                        <a:spcAft>
                          <a:spcPts val="0"/>
                        </a:spcAft>
                      </a:pPr>
                      <a:r>
                        <a:rPr lang="en-US" sz="1600" dirty="0">
                          <a:effectLst/>
                          <a:latin typeface="Times New Roman" panose="02020603050405020304" pitchFamily="18" charset="0"/>
                        </a:rPr>
                        <a:t>16,000</a:t>
                      </a:r>
                      <a:endParaRPr lang="en-US" sz="1600" dirty="0">
                        <a:effectLst/>
                        <a:latin typeface="Bauhaus 93" panose="04030905020B02020C02" pitchFamily="82" charset="0"/>
                      </a:endParaRPr>
                    </a:p>
                  </a:txBody>
                  <a:tcPr marL="7736" marR="773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33020" marR="33020" algn="r">
                        <a:lnSpc>
                          <a:spcPts val="1600"/>
                        </a:lnSpc>
                        <a:spcAft>
                          <a:spcPts val="0"/>
                        </a:spcAft>
                      </a:pPr>
                      <a:r>
                        <a:rPr lang="en-US" sz="1600" dirty="0">
                          <a:effectLst/>
                          <a:latin typeface="Times New Roman" panose="02020603050405020304" pitchFamily="18" charset="0"/>
                        </a:rPr>
                        <a:t>16,000</a:t>
                      </a:r>
                      <a:endParaRPr lang="en-US" sz="1600" dirty="0">
                        <a:effectLst/>
                        <a:latin typeface="Bauhaus 93" panose="04030905020B02020C02" pitchFamily="82" charset="0"/>
                      </a:endParaRPr>
                    </a:p>
                  </a:txBody>
                  <a:tcPr marL="7736" marR="773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33020" marR="33020" algn="r">
                        <a:lnSpc>
                          <a:spcPts val="1600"/>
                        </a:lnSpc>
                        <a:spcAft>
                          <a:spcPts val="0"/>
                        </a:spcAft>
                      </a:pPr>
                      <a:r>
                        <a:rPr lang="en-US" sz="1600" dirty="0">
                          <a:effectLst/>
                          <a:latin typeface="Times New Roman" panose="02020603050405020304" pitchFamily="18" charset="0"/>
                        </a:rPr>
                        <a:t>16,000</a:t>
                      </a:r>
                      <a:endParaRPr lang="en-US" sz="1600" dirty="0">
                        <a:effectLst/>
                        <a:latin typeface="Bauhaus 93" panose="04030905020B02020C02" pitchFamily="82" charset="0"/>
                      </a:endParaRPr>
                    </a:p>
                  </a:txBody>
                  <a:tcPr marL="7736" marR="773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r>
              <a:tr h="330052">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33020" marR="33020" algn="just">
                        <a:lnSpc>
                          <a:spcPts val="1600"/>
                        </a:lnSpc>
                        <a:spcAft>
                          <a:spcPts val="0"/>
                        </a:spcAft>
                      </a:pPr>
                      <a:r>
                        <a:rPr lang="zh-TW" altLang="en-US" sz="1600" dirty="0" smtClean="0">
                          <a:effectLst/>
                          <a:latin typeface="標楷體" panose="03000509000000000000" pitchFamily="65" charset="-120"/>
                          <a:ea typeface="標楷體" panose="03000509000000000000" pitchFamily="65" charset="-120"/>
                        </a:rPr>
                        <a:t>保險費（</a:t>
                      </a:r>
                      <a:r>
                        <a:rPr lang="zh-TW" altLang="en-US" sz="1600" dirty="0">
                          <a:effectLst/>
                          <a:latin typeface="標楷體" panose="03000509000000000000" pitchFamily="65" charset="-120"/>
                          <a:ea typeface="標楷體" panose="03000509000000000000" pitchFamily="65" charset="-120"/>
                        </a:rPr>
                        <a:t>每人每年）</a:t>
                      </a:r>
                      <a:endParaRPr lang="zh-TW" altLang="en-US" sz="1600" dirty="0">
                        <a:effectLst/>
                        <a:latin typeface="Bauhaus 93" panose="04030905020B02020C02" pitchFamily="82" charset="0"/>
                      </a:endParaRPr>
                    </a:p>
                  </a:txBody>
                  <a:tcPr marL="7736" marR="773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33020" marR="33020" algn="r">
                        <a:lnSpc>
                          <a:spcPts val="1600"/>
                        </a:lnSpc>
                        <a:spcAft>
                          <a:spcPts val="0"/>
                        </a:spcAft>
                      </a:pPr>
                      <a:r>
                        <a:rPr lang="en-US" sz="1600" dirty="0">
                          <a:effectLst/>
                          <a:latin typeface="Times New Roman" panose="02020603050405020304" pitchFamily="18" charset="0"/>
                        </a:rPr>
                        <a:t>15,000</a:t>
                      </a:r>
                      <a:endParaRPr lang="en-US" sz="1600" dirty="0">
                        <a:effectLst/>
                        <a:latin typeface="Bauhaus 93" panose="04030905020B02020C02" pitchFamily="82" charset="0"/>
                      </a:endParaRPr>
                    </a:p>
                  </a:txBody>
                  <a:tcPr marL="7736" marR="773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33020" marR="33020" algn="r">
                        <a:lnSpc>
                          <a:spcPts val="1600"/>
                        </a:lnSpc>
                        <a:spcAft>
                          <a:spcPts val="0"/>
                        </a:spcAft>
                      </a:pPr>
                      <a:r>
                        <a:rPr lang="en-US" sz="1600" dirty="0">
                          <a:effectLst/>
                          <a:latin typeface="Times New Roman" panose="02020603050405020304" pitchFamily="18" charset="0"/>
                        </a:rPr>
                        <a:t>15,000</a:t>
                      </a:r>
                      <a:endParaRPr lang="en-US" sz="1600" dirty="0">
                        <a:effectLst/>
                        <a:latin typeface="Bauhaus 93" panose="04030905020B02020C02" pitchFamily="82" charset="0"/>
                      </a:endParaRPr>
                    </a:p>
                  </a:txBody>
                  <a:tcPr marL="7736" marR="773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33020" marR="33020" algn="r">
                        <a:lnSpc>
                          <a:spcPts val="1600"/>
                        </a:lnSpc>
                        <a:spcAft>
                          <a:spcPts val="0"/>
                        </a:spcAft>
                      </a:pPr>
                      <a:r>
                        <a:rPr lang="en-US" sz="1600" dirty="0">
                          <a:effectLst/>
                          <a:latin typeface="Times New Roman" panose="02020603050405020304" pitchFamily="18" charset="0"/>
                        </a:rPr>
                        <a:t>15,000</a:t>
                      </a:r>
                      <a:endParaRPr lang="en-US" sz="1600" dirty="0">
                        <a:effectLst/>
                        <a:latin typeface="Bauhaus 93" panose="04030905020B02020C02" pitchFamily="82" charset="0"/>
                      </a:endParaRPr>
                    </a:p>
                  </a:txBody>
                  <a:tcPr marL="7736" marR="773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r>
              <a:tr h="330052">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33020" marR="33020" algn="just">
                        <a:lnSpc>
                          <a:spcPts val="1600"/>
                        </a:lnSpc>
                        <a:spcAft>
                          <a:spcPts val="0"/>
                        </a:spcAft>
                      </a:pPr>
                      <a:r>
                        <a:rPr lang="zh-TW" altLang="en-US" sz="1600" dirty="0" smtClean="0">
                          <a:solidFill>
                            <a:schemeClr val="tx1"/>
                          </a:solidFill>
                          <a:effectLst/>
                          <a:latin typeface="標楷體" panose="03000509000000000000" pitchFamily="65" charset="-120"/>
                          <a:ea typeface="標楷體" panose="03000509000000000000" pitchFamily="65" charset="-120"/>
                        </a:rPr>
                        <a:t>為民服務費（</a:t>
                      </a:r>
                      <a:r>
                        <a:rPr lang="zh-TW" altLang="en-US" sz="1600" dirty="0">
                          <a:solidFill>
                            <a:schemeClr val="tx1"/>
                          </a:solidFill>
                          <a:effectLst/>
                          <a:latin typeface="標楷體" panose="03000509000000000000" pitchFamily="65" charset="-120"/>
                          <a:ea typeface="標楷體" panose="03000509000000000000" pitchFamily="65" charset="-120"/>
                        </a:rPr>
                        <a:t>每人每月）</a:t>
                      </a:r>
                      <a:endParaRPr lang="zh-TW" altLang="en-US" sz="1600" dirty="0">
                        <a:solidFill>
                          <a:schemeClr val="tx1"/>
                        </a:solidFill>
                        <a:effectLst/>
                        <a:latin typeface="Bauhaus 93" panose="04030905020B02020C02" pitchFamily="82" charset="0"/>
                      </a:endParaRPr>
                    </a:p>
                  </a:txBody>
                  <a:tcPr marL="7736" marR="773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33020" marR="33020" algn="r">
                        <a:lnSpc>
                          <a:spcPts val="1600"/>
                        </a:lnSpc>
                        <a:spcAft>
                          <a:spcPts val="0"/>
                        </a:spcAft>
                      </a:pPr>
                      <a:r>
                        <a:rPr lang="en-US" altLang="zh-TW" sz="1600" dirty="0" smtClean="0">
                          <a:solidFill>
                            <a:schemeClr val="tx1"/>
                          </a:solidFill>
                          <a:effectLst/>
                          <a:latin typeface="Times New Roman" panose="02020603050405020304" pitchFamily="18" charset="0"/>
                        </a:rPr>
                        <a:t>2</a:t>
                      </a:r>
                      <a:r>
                        <a:rPr lang="en-US" sz="1600" dirty="0" smtClean="0">
                          <a:solidFill>
                            <a:schemeClr val="tx1"/>
                          </a:solidFill>
                          <a:effectLst/>
                          <a:latin typeface="Times New Roman" panose="02020603050405020304" pitchFamily="18" charset="0"/>
                        </a:rPr>
                        <a:t>0,000</a:t>
                      </a:r>
                      <a:endParaRPr lang="en-US" sz="1600" dirty="0">
                        <a:solidFill>
                          <a:schemeClr val="tx1"/>
                        </a:solidFill>
                        <a:effectLst/>
                        <a:latin typeface="Bauhaus 93" panose="04030905020B02020C02" pitchFamily="82" charset="0"/>
                      </a:endParaRPr>
                    </a:p>
                  </a:txBody>
                  <a:tcPr marL="7736" marR="773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33020" marR="33020" algn="r">
                        <a:lnSpc>
                          <a:spcPts val="1600"/>
                        </a:lnSpc>
                        <a:spcAft>
                          <a:spcPts val="0"/>
                        </a:spcAft>
                      </a:pPr>
                      <a:r>
                        <a:rPr lang="en-US" altLang="zh-TW" sz="1600" dirty="0" smtClean="0">
                          <a:solidFill>
                            <a:schemeClr val="tx1"/>
                          </a:solidFill>
                          <a:effectLst/>
                          <a:latin typeface="Times New Roman" panose="02020603050405020304" pitchFamily="18" charset="0"/>
                        </a:rPr>
                        <a:t>9</a:t>
                      </a:r>
                      <a:r>
                        <a:rPr lang="en-US" sz="1600" dirty="0" smtClean="0">
                          <a:solidFill>
                            <a:schemeClr val="tx1"/>
                          </a:solidFill>
                          <a:effectLst/>
                          <a:latin typeface="Times New Roman" panose="02020603050405020304" pitchFamily="18" charset="0"/>
                        </a:rPr>
                        <a:t>,000</a:t>
                      </a:r>
                      <a:endParaRPr lang="en-US" sz="1600" dirty="0">
                        <a:solidFill>
                          <a:schemeClr val="tx1"/>
                        </a:solidFill>
                        <a:effectLst/>
                        <a:latin typeface="Bauhaus 93" panose="04030905020B02020C02" pitchFamily="82" charset="0"/>
                      </a:endParaRPr>
                    </a:p>
                  </a:txBody>
                  <a:tcPr marL="7736" marR="773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33020" marR="33020" algn="r">
                        <a:lnSpc>
                          <a:spcPts val="1600"/>
                        </a:lnSpc>
                        <a:spcAft>
                          <a:spcPts val="0"/>
                        </a:spcAft>
                      </a:pPr>
                      <a:r>
                        <a:rPr lang="en-US" altLang="zh-TW" sz="1600" dirty="0" smtClean="0">
                          <a:solidFill>
                            <a:schemeClr val="tx1"/>
                          </a:solidFill>
                          <a:effectLst/>
                          <a:latin typeface="Times New Roman" panose="02020603050405020304" pitchFamily="18" charset="0"/>
                        </a:rPr>
                        <a:t>3</a:t>
                      </a:r>
                      <a:r>
                        <a:rPr lang="en-US" sz="1600" dirty="0" smtClean="0">
                          <a:solidFill>
                            <a:schemeClr val="tx1"/>
                          </a:solidFill>
                          <a:effectLst/>
                          <a:latin typeface="Times New Roman" panose="02020603050405020304" pitchFamily="18" charset="0"/>
                        </a:rPr>
                        <a:t>,000</a:t>
                      </a:r>
                      <a:endParaRPr lang="en-US" sz="1600" dirty="0">
                        <a:solidFill>
                          <a:schemeClr val="tx1"/>
                        </a:solidFill>
                        <a:effectLst/>
                        <a:latin typeface="Bauhaus 93" panose="04030905020B02020C02" pitchFamily="82" charset="0"/>
                      </a:endParaRPr>
                    </a:p>
                  </a:txBody>
                  <a:tcPr marL="7736" marR="773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r>
              <a:tr h="330052">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33020" marR="33020" algn="just">
                        <a:lnSpc>
                          <a:spcPts val="1600"/>
                        </a:lnSpc>
                        <a:spcAft>
                          <a:spcPts val="0"/>
                        </a:spcAft>
                      </a:pPr>
                      <a:r>
                        <a:rPr lang="zh-TW" altLang="en-US" sz="1600" dirty="0">
                          <a:effectLst/>
                          <a:latin typeface="標楷體" panose="03000509000000000000" pitchFamily="65" charset="-120"/>
                          <a:ea typeface="標楷體" panose="03000509000000000000" pitchFamily="65" charset="-120"/>
                        </a:rPr>
                        <a:t>春節慰勞</a:t>
                      </a:r>
                      <a:r>
                        <a:rPr lang="zh-TW" altLang="en-US" sz="1600" dirty="0" smtClean="0">
                          <a:effectLst/>
                          <a:latin typeface="標楷體" panose="03000509000000000000" pitchFamily="65" charset="-120"/>
                          <a:ea typeface="標楷體" panose="03000509000000000000" pitchFamily="65" charset="-120"/>
                        </a:rPr>
                        <a:t>金（</a:t>
                      </a:r>
                      <a:r>
                        <a:rPr lang="zh-TW" altLang="en-US" sz="1600" dirty="0">
                          <a:effectLst/>
                          <a:latin typeface="標楷體" panose="03000509000000000000" pitchFamily="65" charset="-120"/>
                          <a:ea typeface="標楷體" panose="03000509000000000000" pitchFamily="65" charset="-120"/>
                        </a:rPr>
                        <a:t>每人每年）</a:t>
                      </a:r>
                      <a:endParaRPr lang="zh-TW" altLang="en-US" sz="1600" dirty="0">
                        <a:effectLst/>
                        <a:latin typeface="Bauhaus 93" panose="04030905020B02020C02" pitchFamily="82" charset="0"/>
                      </a:endParaRPr>
                    </a:p>
                  </a:txBody>
                  <a:tcPr marL="7736" marR="773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33020" marR="33020" algn="r">
                        <a:lnSpc>
                          <a:spcPts val="1600"/>
                        </a:lnSpc>
                        <a:spcAft>
                          <a:spcPts val="0"/>
                        </a:spcAft>
                      </a:pPr>
                      <a:r>
                        <a:rPr lang="zh-TW" altLang="en-US" sz="1600" dirty="0">
                          <a:effectLst/>
                          <a:latin typeface="標楷體" panose="03000509000000000000" pitchFamily="65" charset="-120"/>
                          <a:ea typeface="標楷體" panose="03000509000000000000" pitchFamily="65" charset="-120"/>
                        </a:rPr>
                        <a:t>一個半月之研究費</a:t>
                      </a:r>
                      <a:endParaRPr lang="zh-TW" altLang="en-US" sz="1600" dirty="0">
                        <a:effectLst/>
                        <a:latin typeface="Bauhaus 93" panose="04030905020B02020C02" pitchFamily="82" charset="0"/>
                      </a:endParaRPr>
                    </a:p>
                  </a:txBody>
                  <a:tcPr marL="7736" marR="773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33020" marR="33020" algn="r">
                        <a:lnSpc>
                          <a:spcPts val="1600"/>
                        </a:lnSpc>
                        <a:spcAft>
                          <a:spcPts val="0"/>
                        </a:spcAft>
                      </a:pPr>
                      <a:r>
                        <a:rPr lang="zh-TW" altLang="en-US" sz="1600" dirty="0">
                          <a:effectLst/>
                          <a:latin typeface="標楷體" panose="03000509000000000000" pitchFamily="65" charset="-120"/>
                          <a:ea typeface="標楷體" panose="03000509000000000000" pitchFamily="65" charset="-120"/>
                        </a:rPr>
                        <a:t>一個半月之研究費</a:t>
                      </a:r>
                      <a:endParaRPr lang="zh-TW" altLang="en-US" sz="1600" dirty="0">
                        <a:effectLst/>
                        <a:latin typeface="Bauhaus 93" panose="04030905020B02020C02" pitchFamily="82" charset="0"/>
                      </a:endParaRPr>
                    </a:p>
                  </a:txBody>
                  <a:tcPr marL="7736" marR="773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algn="r">
                        <a:lnSpc>
                          <a:spcPts val="1600"/>
                        </a:lnSpc>
                        <a:spcAft>
                          <a:spcPts val="0"/>
                        </a:spcAft>
                      </a:pPr>
                      <a:r>
                        <a:rPr lang="zh-TW" altLang="en-US" sz="1600" dirty="0">
                          <a:effectLst/>
                          <a:latin typeface="標楷體" panose="03000509000000000000" pitchFamily="65" charset="-120"/>
                          <a:ea typeface="標楷體" panose="03000509000000000000" pitchFamily="65" charset="-120"/>
                        </a:rPr>
                        <a:t>一個半月之研究費</a:t>
                      </a:r>
                      <a:endParaRPr lang="zh-TW" altLang="en-US" sz="1600" dirty="0">
                        <a:effectLst/>
                        <a:latin typeface="Bauhaus 93" panose="04030905020B02020C02" pitchFamily="82" charset="0"/>
                      </a:endParaRPr>
                    </a:p>
                  </a:txBody>
                  <a:tcPr marL="7736" marR="773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r>
              <a:tr h="330052">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33020" marR="33020" algn="just">
                        <a:lnSpc>
                          <a:spcPts val="1600"/>
                        </a:lnSpc>
                        <a:spcAft>
                          <a:spcPts val="0"/>
                        </a:spcAft>
                      </a:pPr>
                      <a:r>
                        <a:rPr lang="zh-TW" altLang="en-US" sz="1600" dirty="0">
                          <a:effectLst/>
                          <a:latin typeface="標楷體" panose="03000509000000000000" pitchFamily="65" charset="-120"/>
                          <a:ea typeface="標楷體" panose="03000509000000000000" pitchFamily="65" charset="-120"/>
                        </a:rPr>
                        <a:t>出國考察</a:t>
                      </a:r>
                      <a:r>
                        <a:rPr lang="zh-TW" altLang="en-US" sz="1600" dirty="0" smtClean="0">
                          <a:effectLst/>
                          <a:latin typeface="標楷體" panose="03000509000000000000" pitchFamily="65" charset="-120"/>
                          <a:ea typeface="標楷體" panose="03000509000000000000" pitchFamily="65" charset="-120"/>
                        </a:rPr>
                        <a:t>費（</a:t>
                      </a:r>
                      <a:r>
                        <a:rPr lang="zh-TW" altLang="en-US" sz="1600" dirty="0">
                          <a:effectLst/>
                          <a:latin typeface="標楷體" panose="03000509000000000000" pitchFamily="65" charset="-120"/>
                          <a:ea typeface="標楷體" panose="03000509000000000000" pitchFamily="65" charset="-120"/>
                        </a:rPr>
                        <a:t>每人每年）</a:t>
                      </a:r>
                      <a:endParaRPr lang="zh-TW" altLang="en-US" sz="1600" dirty="0">
                        <a:effectLst/>
                        <a:latin typeface="Bauhaus 93" panose="04030905020B02020C02" pitchFamily="82" charset="0"/>
                      </a:endParaRPr>
                    </a:p>
                  </a:txBody>
                  <a:tcPr marL="7736" marR="773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33020" marR="33020" algn="r">
                        <a:lnSpc>
                          <a:spcPts val="1600"/>
                        </a:lnSpc>
                        <a:spcAft>
                          <a:spcPts val="0"/>
                        </a:spcAft>
                      </a:pPr>
                      <a:r>
                        <a:rPr lang="en-US" sz="1600" dirty="0">
                          <a:effectLst/>
                          <a:latin typeface="Times New Roman" panose="02020603050405020304" pitchFamily="18" charset="0"/>
                        </a:rPr>
                        <a:t>150,000</a:t>
                      </a:r>
                      <a:endParaRPr lang="en-US" sz="1600" dirty="0">
                        <a:effectLst/>
                        <a:latin typeface="Bauhaus 93" panose="04030905020B02020C02" pitchFamily="82" charset="0"/>
                      </a:endParaRPr>
                    </a:p>
                  </a:txBody>
                  <a:tcPr marL="7736" marR="773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33020" marR="33020" algn="r">
                        <a:lnSpc>
                          <a:spcPts val="1600"/>
                        </a:lnSpc>
                        <a:spcAft>
                          <a:spcPts val="0"/>
                        </a:spcAft>
                      </a:pPr>
                      <a:r>
                        <a:rPr lang="en-US" sz="1600" dirty="0">
                          <a:effectLst/>
                          <a:latin typeface="Times New Roman" panose="02020603050405020304" pitchFamily="18" charset="0"/>
                        </a:rPr>
                        <a:t>100,000</a:t>
                      </a:r>
                      <a:endParaRPr lang="en-US" sz="1600" dirty="0">
                        <a:effectLst/>
                        <a:latin typeface="Bauhaus 93" panose="04030905020B02020C02" pitchFamily="82" charset="0"/>
                      </a:endParaRPr>
                    </a:p>
                  </a:txBody>
                  <a:tcPr marL="7736" marR="773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33020" marR="33020" algn="r">
                        <a:lnSpc>
                          <a:spcPts val="1600"/>
                        </a:lnSpc>
                        <a:spcAft>
                          <a:spcPts val="0"/>
                        </a:spcAft>
                      </a:pPr>
                      <a:r>
                        <a:rPr lang="en-US" sz="1600" dirty="0">
                          <a:effectLst/>
                          <a:latin typeface="Times New Roman" panose="02020603050405020304" pitchFamily="18" charset="0"/>
                        </a:rPr>
                        <a:t>50,000</a:t>
                      </a:r>
                      <a:endParaRPr lang="en-US" sz="1600" dirty="0">
                        <a:effectLst/>
                        <a:latin typeface="Bauhaus 93" panose="04030905020B02020C02" pitchFamily="82" charset="0"/>
                      </a:endParaRPr>
                    </a:p>
                  </a:txBody>
                  <a:tcPr marL="7736" marR="773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r>
              <a:tr h="2193004">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33020" marR="33020" algn="just">
                        <a:lnSpc>
                          <a:spcPts val="1500"/>
                        </a:lnSpc>
                        <a:spcAft>
                          <a:spcPts val="0"/>
                        </a:spcAft>
                      </a:pPr>
                      <a:r>
                        <a:rPr lang="zh-TW" altLang="en-US" sz="1600" dirty="0">
                          <a:effectLst/>
                          <a:latin typeface="標楷體" panose="03000509000000000000" pitchFamily="65" charset="-120"/>
                          <a:ea typeface="標楷體" panose="03000509000000000000" pitchFamily="65" charset="-120"/>
                        </a:rPr>
                        <a:t>特別</a:t>
                      </a:r>
                      <a:r>
                        <a:rPr lang="zh-TW" altLang="en-US" sz="1600" dirty="0" smtClean="0">
                          <a:effectLst/>
                          <a:latin typeface="標楷體" panose="03000509000000000000" pitchFamily="65" charset="-120"/>
                          <a:ea typeface="標楷體" panose="03000509000000000000" pitchFamily="65" charset="-120"/>
                        </a:rPr>
                        <a:t>費（</a:t>
                      </a:r>
                      <a:r>
                        <a:rPr lang="zh-TW" altLang="en-US" sz="1600" dirty="0">
                          <a:effectLst/>
                          <a:latin typeface="標楷體" panose="03000509000000000000" pitchFamily="65" charset="-120"/>
                          <a:ea typeface="標楷體" panose="03000509000000000000" pitchFamily="65" charset="-120"/>
                        </a:rPr>
                        <a:t>每人每月）</a:t>
                      </a:r>
                      <a:endParaRPr lang="zh-TW" altLang="en-US" sz="1600" dirty="0">
                        <a:effectLst/>
                        <a:latin typeface="Bauhaus 93" panose="04030905020B02020C02" pitchFamily="82" charset="0"/>
                      </a:endParaRPr>
                    </a:p>
                    <a:p>
                      <a:pPr marL="88900" marR="33020" algn="just">
                        <a:lnSpc>
                          <a:spcPts val="1500"/>
                        </a:lnSpc>
                        <a:spcAft>
                          <a:spcPts val="0"/>
                        </a:spcAft>
                      </a:pPr>
                      <a:r>
                        <a:rPr lang="en-US" sz="1600" dirty="0">
                          <a:effectLst/>
                          <a:latin typeface="Times New Roman" panose="02020603050405020304" pitchFamily="18" charset="0"/>
                        </a:rPr>
                        <a:t> </a:t>
                      </a:r>
                      <a:endParaRPr lang="en-US" sz="1600" dirty="0">
                        <a:effectLst/>
                        <a:latin typeface="Bauhaus 93" panose="04030905020B02020C02" pitchFamily="82" charset="0"/>
                      </a:endParaRPr>
                    </a:p>
                  </a:txBody>
                  <a:tcPr marL="7736" marR="773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33020" marR="33020" algn="ctr">
                        <a:lnSpc>
                          <a:spcPts val="1500"/>
                        </a:lnSpc>
                        <a:spcAft>
                          <a:spcPts val="0"/>
                        </a:spcAft>
                      </a:pPr>
                      <a:r>
                        <a:rPr lang="zh-TW" altLang="en-US" sz="1600" spc="-50" dirty="0">
                          <a:effectLst/>
                          <a:latin typeface="標楷體" panose="03000509000000000000" pitchFamily="65" charset="-120"/>
                          <a:ea typeface="標楷體" panose="03000509000000000000" pitchFamily="65" charset="-120"/>
                        </a:rPr>
                        <a:t>議</a:t>
                      </a:r>
                      <a:r>
                        <a:rPr lang="zh-TW" altLang="en-US" sz="1600" spc="-50" dirty="0">
                          <a:effectLst/>
                          <a:latin typeface="Times New Roman" panose="02020603050405020304" pitchFamily="18" charset="0"/>
                        </a:rPr>
                        <a:t>  </a:t>
                      </a:r>
                      <a:r>
                        <a:rPr lang="zh-TW" altLang="en-US" sz="1600" spc="-50" dirty="0">
                          <a:effectLst/>
                          <a:latin typeface="標楷體" panose="03000509000000000000" pitchFamily="65" charset="-120"/>
                          <a:ea typeface="標楷體" panose="03000509000000000000" pitchFamily="65" charset="-120"/>
                        </a:rPr>
                        <a:t>長</a:t>
                      </a:r>
                      <a:r>
                        <a:rPr lang="en-US" altLang="zh-TW" sz="1600" dirty="0">
                          <a:effectLst/>
                          <a:latin typeface="Times New Roman" panose="02020603050405020304" pitchFamily="18" charset="0"/>
                        </a:rPr>
                        <a:t>200,000</a:t>
                      </a:r>
                      <a:endParaRPr lang="zh-TW" altLang="en-US" sz="1600" dirty="0">
                        <a:effectLst/>
                        <a:latin typeface="Bauhaus 93" panose="04030905020B02020C02" pitchFamily="82" charset="0"/>
                      </a:endParaRPr>
                    </a:p>
                    <a:p>
                      <a:pPr marL="33020" marR="33020" algn="ctr">
                        <a:lnSpc>
                          <a:spcPts val="1500"/>
                        </a:lnSpc>
                        <a:spcAft>
                          <a:spcPts val="0"/>
                        </a:spcAft>
                      </a:pPr>
                      <a:r>
                        <a:rPr lang="zh-TW" altLang="en-US" sz="1600" spc="-80" dirty="0">
                          <a:effectLst/>
                          <a:latin typeface="標楷體" panose="03000509000000000000" pitchFamily="65" charset="-120"/>
                          <a:ea typeface="標楷體" panose="03000509000000000000" pitchFamily="65" charset="-120"/>
                        </a:rPr>
                        <a:t>副議長</a:t>
                      </a:r>
                      <a:r>
                        <a:rPr lang="en-US" altLang="zh-TW" sz="1600" dirty="0">
                          <a:effectLst/>
                          <a:latin typeface="Times New Roman" panose="02020603050405020304" pitchFamily="18" charset="0"/>
                        </a:rPr>
                        <a:t>140,000</a:t>
                      </a:r>
                      <a:endParaRPr lang="zh-TW" altLang="en-US" sz="1600" dirty="0">
                        <a:effectLst/>
                        <a:latin typeface="Bauhaus 93" panose="04030905020B02020C02" pitchFamily="82" charset="0"/>
                      </a:endParaRPr>
                    </a:p>
                    <a:p>
                      <a:pPr marL="33020" marR="33020" algn="ctr">
                        <a:lnSpc>
                          <a:spcPts val="1500"/>
                        </a:lnSpc>
                        <a:spcAft>
                          <a:spcPts val="0"/>
                        </a:spcAft>
                      </a:pPr>
                      <a:r>
                        <a:rPr lang="en-US" sz="1600" spc="-50" dirty="0">
                          <a:effectLst/>
                          <a:latin typeface="Times New Roman" panose="02020603050405020304" pitchFamily="18" charset="0"/>
                        </a:rPr>
                        <a:t> </a:t>
                      </a:r>
                      <a:endParaRPr lang="en-US" sz="1600" dirty="0">
                        <a:effectLst/>
                        <a:latin typeface="Bauhaus 93" panose="04030905020B02020C02" pitchFamily="82" charset="0"/>
                      </a:endParaRPr>
                    </a:p>
                  </a:txBody>
                  <a:tcPr marL="7736" marR="773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33020" marR="33020" algn="ctr">
                        <a:lnSpc>
                          <a:spcPts val="1500"/>
                        </a:lnSpc>
                        <a:spcAft>
                          <a:spcPts val="0"/>
                        </a:spcAft>
                      </a:pPr>
                      <a:r>
                        <a:rPr lang="zh-TW" altLang="en-US" sz="1600" dirty="0">
                          <a:effectLst/>
                          <a:latin typeface="標楷體" panose="03000509000000000000" pitchFamily="65" charset="-120"/>
                          <a:ea typeface="標楷體" panose="03000509000000000000" pitchFamily="65" charset="-120"/>
                        </a:rPr>
                        <a:t>議</a:t>
                      </a:r>
                      <a:r>
                        <a:rPr lang="zh-TW" altLang="en-US" sz="1600" dirty="0">
                          <a:effectLst/>
                          <a:latin typeface="Times New Roman" panose="02020603050405020304" pitchFamily="18" charset="0"/>
                        </a:rPr>
                        <a:t>  </a:t>
                      </a:r>
                      <a:r>
                        <a:rPr lang="zh-TW" altLang="en-US" sz="1600" dirty="0">
                          <a:effectLst/>
                          <a:latin typeface="標楷體" panose="03000509000000000000" pitchFamily="65" charset="-120"/>
                          <a:ea typeface="標楷體" panose="03000509000000000000" pitchFamily="65" charset="-120"/>
                        </a:rPr>
                        <a:t>長</a:t>
                      </a:r>
                      <a:r>
                        <a:rPr lang="en-US" altLang="zh-TW" sz="1600" dirty="0" smtClean="0">
                          <a:effectLst/>
                          <a:latin typeface="Times New Roman" panose="02020603050405020304" pitchFamily="18" charset="0"/>
                        </a:rPr>
                        <a:t>88,000</a:t>
                      </a:r>
                    </a:p>
                    <a:p>
                      <a:pPr marL="33020" marR="33020" algn="ctr">
                        <a:lnSpc>
                          <a:spcPts val="1500"/>
                        </a:lnSpc>
                        <a:spcAft>
                          <a:spcPts val="0"/>
                        </a:spcAft>
                      </a:pPr>
                      <a:r>
                        <a:rPr lang="zh-TW" altLang="en-US" sz="1600" dirty="0" smtClean="0">
                          <a:effectLst/>
                          <a:latin typeface="標楷體" panose="03000509000000000000" pitchFamily="65" charset="-120"/>
                          <a:ea typeface="標楷體" panose="03000509000000000000" pitchFamily="65" charset="-120"/>
                        </a:rPr>
                        <a:t>副</a:t>
                      </a:r>
                      <a:r>
                        <a:rPr lang="zh-TW" altLang="en-US" sz="1600" dirty="0">
                          <a:effectLst/>
                          <a:latin typeface="標楷體" panose="03000509000000000000" pitchFamily="65" charset="-120"/>
                          <a:ea typeface="標楷體" panose="03000509000000000000" pitchFamily="65" charset="-120"/>
                        </a:rPr>
                        <a:t>議長</a:t>
                      </a:r>
                      <a:r>
                        <a:rPr lang="en-US" altLang="zh-TW" sz="1600" dirty="0">
                          <a:effectLst/>
                          <a:latin typeface="Times New Roman" panose="02020603050405020304" pitchFamily="18" charset="0"/>
                        </a:rPr>
                        <a:t>44,000</a:t>
                      </a:r>
                      <a:endParaRPr lang="zh-TW" altLang="en-US" sz="1600" dirty="0">
                        <a:effectLst/>
                        <a:latin typeface="Bauhaus 93" panose="04030905020B02020C02" pitchFamily="82" charset="0"/>
                      </a:endParaRPr>
                    </a:p>
                    <a:p>
                      <a:pPr marL="33020" marR="33020" algn="ctr">
                        <a:lnSpc>
                          <a:spcPts val="1500"/>
                        </a:lnSpc>
                        <a:spcAft>
                          <a:spcPts val="0"/>
                        </a:spcAft>
                      </a:pPr>
                      <a:r>
                        <a:rPr lang="en-US" sz="1600" dirty="0">
                          <a:effectLst/>
                          <a:latin typeface="Times New Roman" panose="02020603050405020304" pitchFamily="18" charset="0"/>
                        </a:rPr>
                        <a:t> </a:t>
                      </a:r>
                      <a:endParaRPr lang="en-US" sz="1600" dirty="0">
                        <a:effectLst/>
                        <a:latin typeface="Bauhaus 93" panose="04030905020B02020C02" pitchFamily="82" charset="0"/>
                      </a:endParaRPr>
                    </a:p>
                  </a:txBody>
                  <a:tcPr marL="7736" marR="773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182880" marR="33020" indent="-149860" algn="l">
                        <a:lnSpc>
                          <a:spcPts val="1700"/>
                        </a:lnSpc>
                        <a:spcAft>
                          <a:spcPts val="0"/>
                        </a:spcAft>
                      </a:pPr>
                      <a:r>
                        <a:rPr lang="zh-TW" altLang="en-US" sz="1600" spc="-60" dirty="0" smtClean="0">
                          <a:effectLst/>
                          <a:latin typeface="標楷體" panose="03000509000000000000" pitchFamily="65" charset="-120"/>
                          <a:ea typeface="標楷體" panose="03000509000000000000" pitchFamily="65" charset="-120"/>
                        </a:rPr>
                        <a:t>人口數未滿</a:t>
                      </a:r>
                      <a:r>
                        <a:rPr lang="en-US" altLang="zh-TW" sz="1600" dirty="0" smtClean="0">
                          <a:effectLst/>
                          <a:latin typeface="Times New Roman" panose="02020603050405020304" pitchFamily="18" charset="0"/>
                        </a:rPr>
                        <a:t>5</a:t>
                      </a:r>
                      <a:r>
                        <a:rPr lang="zh-TW" altLang="en-US" sz="1600" spc="-60" dirty="0" smtClean="0">
                          <a:effectLst/>
                          <a:latin typeface="標楷體" panose="03000509000000000000" pitchFamily="65" charset="-120"/>
                          <a:ea typeface="標楷體" panose="03000509000000000000" pitchFamily="65" charset="-120"/>
                        </a:rPr>
                        <a:t>萬者</a:t>
                      </a:r>
                      <a:endParaRPr lang="zh-TW" altLang="en-US" sz="1600" dirty="0" smtClean="0">
                        <a:effectLst/>
                        <a:latin typeface="Bauhaus 93" panose="04030905020B02020C02" pitchFamily="82" charset="0"/>
                      </a:endParaRPr>
                    </a:p>
                    <a:p>
                      <a:pPr marL="165100" marR="33020" algn="l">
                        <a:lnSpc>
                          <a:spcPts val="1700"/>
                        </a:lnSpc>
                        <a:spcAft>
                          <a:spcPts val="0"/>
                        </a:spcAft>
                      </a:pPr>
                      <a:r>
                        <a:rPr lang="zh-TW" altLang="en-US" sz="1600" spc="-60" dirty="0" smtClean="0">
                          <a:effectLst/>
                          <a:latin typeface="標楷體" panose="03000509000000000000" pitchFamily="65" charset="-120"/>
                          <a:ea typeface="標楷體" panose="03000509000000000000" pitchFamily="65" charset="-120"/>
                        </a:rPr>
                        <a:t>主席</a:t>
                      </a:r>
                      <a:r>
                        <a:rPr lang="en-US" altLang="zh-TW" sz="1600" spc="-60" dirty="0" smtClean="0">
                          <a:effectLst/>
                          <a:latin typeface="Times New Roman" panose="02020603050405020304" pitchFamily="18" charset="0"/>
                        </a:rPr>
                        <a:t>23,7</a:t>
                      </a:r>
                      <a:r>
                        <a:rPr lang="en-US" altLang="zh-TW" sz="1600" dirty="0" smtClean="0">
                          <a:effectLst/>
                          <a:latin typeface="Times New Roman" panose="02020603050405020304" pitchFamily="18" charset="0"/>
                        </a:rPr>
                        <a:t>00</a:t>
                      </a:r>
                      <a:r>
                        <a:rPr lang="zh-TW" altLang="en-US" sz="1600" spc="-60" dirty="0" smtClean="0">
                          <a:effectLst/>
                          <a:latin typeface="標楷體" panose="03000509000000000000" pitchFamily="65" charset="-120"/>
                          <a:ea typeface="標楷體" panose="03000509000000000000" pitchFamily="65" charset="-120"/>
                        </a:rPr>
                        <a:t>副主席</a:t>
                      </a:r>
                      <a:r>
                        <a:rPr lang="en-US" altLang="zh-TW" sz="1600" spc="-60" dirty="0" smtClean="0">
                          <a:effectLst/>
                          <a:latin typeface="Times New Roman" panose="02020603050405020304" pitchFamily="18" charset="0"/>
                        </a:rPr>
                        <a:t>11,850</a:t>
                      </a:r>
                      <a:endParaRPr lang="zh-TW" altLang="en-US" sz="1600" dirty="0" smtClean="0">
                        <a:effectLst/>
                        <a:latin typeface="Bauhaus 93" panose="04030905020B02020C02" pitchFamily="82" charset="0"/>
                      </a:endParaRPr>
                    </a:p>
                    <a:p>
                      <a:pPr marL="182880" marR="33020" indent="-149860" algn="l">
                        <a:lnSpc>
                          <a:spcPts val="1700"/>
                        </a:lnSpc>
                        <a:spcAft>
                          <a:spcPts val="0"/>
                        </a:spcAft>
                      </a:pPr>
                      <a:r>
                        <a:rPr lang="zh-TW" altLang="en-US" sz="1600" spc="-60" dirty="0" smtClean="0">
                          <a:effectLst/>
                          <a:latin typeface="標楷體" panose="03000509000000000000" pitchFamily="65" charset="-120"/>
                          <a:ea typeface="標楷體" panose="03000509000000000000" pitchFamily="65" charset="-120"/>
                        </a:rPr>
                        <a:t>人口數在</a:t>
                      </a:r>
                      <a:r>
                        <a:rPr lang="en-US" altLang="zh-TW" sz="1600" spc="-60" dirty="0" smtClean="0">
                          <a:effectLst/>
                          <a:latin typeface="Times New Roman" panose="02020603050405020304" pitchFamily="18" charset="0"/>
                        </a:rPr>
                        <a:t>5</a:t>
                      </a:r>
                      <a:r>
                        <a:rPr lang="zh-TW" altLang="en-US" sz="1600" spc="-60" dirty="0" smtClean="0">
                          <a:effectLst/>
                          <a:latin typeface="標楷體" panose="03000509000000000000" pitchFamily="65" charset="-120"/>
                          <a:ea typeface="標楷體" panose="03000509000000000000" pitchFamily="65" charset="-120"/>
                        </a:rPr>
                        <a:t>萬以上未滿十萬者</a:t>
                      </a:r>
                      <a:endParaRPr lang="zh-TW" altLang="en-US" sz="1600" dirty="0" smtClean="0">
                        <a:effectLst/>
                        <a:latin typeface="Bauhaus 93" panose="04030905020B02020C02" pitchFamily="82" charset="0"/>
                      </a:endParaRPr>
                    </a:p>
                    <a:p>
                      <a:pPr marL="165100" marR="33020" algn="l">
                        <a:lnSpc>
                          <a:spcPts val="1700"/>
                        </a:lnSpc>
                        <a:spcAft>
                          <a:spcPts val="0"/>
                        </a:spcAft>
                      </a:pPr>
                      <a:r>
                        <a:rPr lang="zh-TW" altLang="en-US" sz="1600" spc="-60" dirty="0" smtClean="0">
                          <a:effectLst/>
                          <a:latin typeface="標楷體" panose="03000509000000000000" pitchFamily="65" charset="-120"/>
                          <a:ea typeface="標楷體" panose="03000509000000000000" pitchFamily="65" charset="-120"/>
                        </a:rPr>
                        <a:t>主席</a:t>
                      </a:r>
                      <a:r>
                        <a:rPr lang="en-US" altLang="zh-TW" sz="1600" spc="-60" dirty="0" smtClean="0">
                          <a:effectLst/>
                          <a:latin typeface="Times New Roman" panose="02020603050405020304" pitchFamily="18" charset="0"/>
                        </a:rPr>
                        <a:t>25,000</a:t>
                      </a:r>
                      <a:r>
                        <a:rPr lang="zh-TW" altLang="en-US" sz="1600" spc="-60" dirty="0" smtClean="0">
                          <a:effectLst/>
                          <a:latin typeface="標楷體" panose="03000509000000000000" pitchFamily="65" charset="-120"/>
                          <a:ea typeface="標楷體" panose="03000509000000000000" pitchFamily="65" charset="-120"/>
                        </a:rPr>
                        <a:t>副主席</a:t>
                      </a:r>
                      <a:r>
                        <a:rPr lang="en-US" altLang="zh-TW" sz="1600" spc="-60" dirty="0" smtClean="0">
                          <a:effectLst/>
                          <a:latin typeface="Times New Roman" panose="02020603050405020304" pitchFamily="18" charset="0"/>
                        </a:rPr>
                        <a:t>12,500</a:t>
                      </a:r>
                      <a:endParaRPr lang="zh-TW" altLang="en-US" sz="1600" dirty="0" smtClean="0">
                        <a:effectLst/>
                        <a:latin typeface="Bauhaus 93" panose="04030905020B02020C02" pitchFamily="82" charset="0"/>
                      </a:endParaRPr>
                    </a:p>
                    <a:p>
                      <a:pPr marL="182880" marR="33020" indent="-149860" algn="l">
                        <a:lnSpc>
                          <a:spcPts val="1700"/>
                        </a:lnSpc>
                        <a:spcAft>
                          <a:spcPts val="0"/>
                        </a:spcAft>
                      </a:pPr>
                      <a:r>
                        <a:rPr lang="zh-TW" altLang="en-US" sz="1600" spc="-60" dirty="0" smtClean="0">
                          <a:effectLst/>
                          <a:latin typeface="標楷體" panose="03000509000000000000" pitchFamily="65" charset="-120"/>
                          <a:ea typeface="標楷體" panose="03000509000000000000" pitchFamily="65" charset="-120"/>
                        </a:rPr>
                        <a:t>人口數在</a:t>
                      </a:r>
                      <a:r>
                        <a:rPr lang="en-US" altLang="zh-TW" sz="1600" spc="-60" dirty="0" smtClean="0">
                          <a:effectLst/>
                          <a:latin typeface="Times New Roman" panose="02020603050405020304" pitchFamily="18" charset="0"/>
                        </a:rPr>
                        <a:t>10</a:t>
                      </a:r>
                      <a:r>
                        <a:rPr lang="zh-TW" altLang="en-US" sz="1600" spc="-60" dirty="0" smtClean="0">
                          <a:effectLst/>
                          <a:latin typeface="標楷體" panose="03000509000000000000" pitchFamily="65" charset="-120"/>
                          <a:ea typeface="標楷體" panose="03000509000000000000" pitchFamily="65" charset="-120"/>
                        </a:rPr>
                        <a:t>萬以上未滿</a:t>
                      </a:r>
                      <a:r>
                        <a:rPr lang="en-US" altLang="zh-TW" sz="1600" spc="-60" dirty="0" smtClean="0">
                          <a:effectLst/>
                          <a:latin typeface="Times New Roman" panose="02020603050405020304" pitchFamily="18" charset="0"/>
                        </a:rPr>
                        <a:t>20</a:t>
                      </a:r>
                      <a:r>
                        <a:rPr lang="zh-TW" altLang="en-US" sz="1600" spc="-60" dirty="0" smtClean="0">
                          <a:effectLst/>
                          <a:latin typeface="標楷體" panose="03000509000000000000" pitchFamily="65" charset="-120"/>
                          <a:ea typeface="標楷體" panose="03000509000000000000" pitchFamily="65" charset="-120"/>
                        </a:rPr>
                        <a:t>萬者</a:t>
                      </a:r>
                      <a:endParaRPr lang="zh-TW" altLang="en-US" sz="1600" dirty="0" smtClean="0">
                        <a:effectLst/>
                        <a:latin typeface="Bauhaus 93" panose="04030905020B02020C02" pitchFamily="82" charset="0"/>
                      </a:endParaRPr>
                    </a:p>
                    <a:p>
                      <a:pPr marL="165100" marR="33020" algn="l">
                        <a:lnSpc>
                          <a:spcPts val="1700"/>
                        </a:lnSpc>
                        <a:spcAft>
                          <a:spcPts val="0"/>
                        </a:spcAft>
                      </a:pPr>
                      <a:r>
                        <a:rPr lang="zh-TW" altLang="en-US" sz="1600" spc="-60" dirty="0" smtClean="0">
                          <a:effectLst/>
                          <a:latin typeface="標楷體" panose="03000509000000000000" pitchFamily="65" charset="-120"/>
                          <a:ea typeface="標楷體" panose="03000509000000000000" pitchFamily="65" charset="-120"/>
                        </a:rPr>
                        <a:t>主席</a:t>
                      </a:r>
                      <a:r>
                        <a:rPr lang="en-US" altLang="zh-TW" sz="1600" spc="-60" dirty="0" smtClean="0">
                          <a:effectLst/>
                          <a:latin typeface="Times New Roman" panose="02020603050405020304" pitchFamily="18" charset="0"/>
                        </a:rPr>
                        <a:t>26,300</a:t>
                      </a:r>
                      <a:r>
                        <a:rPr lang="zh-TW" altLang="en-US" sz="1600" spc="-60" dirty="0" smtClean="0">
                          <a:effectLst/>
                          <a:latin typeface="標楷體" panose="03000509000000000000" pitchFamily="65" charset="-120"/>
                          <a:ea typeface="標楷體" panose="03000509000000000000" pitchFamily="65" charset="-120"/>
                        </a:rPr>
                        <a:t>副主席</a:t>
                      </a:r>
                      <a:r>
                        <a:rPr lang="en-US" altLang="zh-TW" sz="1600" spc="-60" dirty="0" smtClean="0">
                          <a:effectLst/>
                          <a:latin typeface="Times New Roman" panose="02020603050405020304" pitchFamily="18" charset="0"/>
                        </a:rPr>
                        <a:t>13,150</a:t>
                      </a:r>
                      <a:endParaRPr lang="zh-TW" altLang="en-US" sz="1600" dirty="0" smtClean="0">
                        <a:effectLst/>
                        <a:latin typeface="Bauhaus 93" panose="04030905020B02020C02" pitchFamily="82" charset="0"/>
                      </a:endParaRPr>
                    </a:p>
                    <a:p>
                      <a:pPr marL="182880" marR="33020" indent="-149860" algn="l">
                        <a:lnSpc>
                          <a:spcPts val="1700"/>
                        </a:lnSpc>
                        <a:spcAft>
                          <a:spcPts val="0"/>
                        </a:spcAft>
                      </a:pPr>
                      <a:r>
                        <a:rPr lang="zh-TW" altLang="en-US" sz="1600" spc="-60" dirty="0" smtClean="0">
                          <a:effectLst/>
                          <a:latin typeface="標楷體" panose="03000509000000000000" pitchFamily="65" charset="-120"/>
                          <a:ea typeface="標楷體" panose="03000509000000000000" pitchFamily="65" charset="-120"/>
                        </a:rPr>
                        <a:t>人口數在</a:t>
                      </a:r>
                      <a:r>
                        <a:rPr lang="en-US" altLang="zh-TW" sz="1600" spc="-60" dirty="0" smtClean="0">
                          <a:effectLst/>
                          <a:latin typeface="Times New Roman" panose="02020603050405020304" pitchFamily="18" charset="0"/>
                        </a:rPr>
                        <a:t>20</a:t>
                      </a:r>
                      <a:r>
                        <a:rPr lang="zh-TW" altLang="en-US" sz="1600" spc="-60" dirty="0" smtClean="0">
                          <a:effectLst/>
                          <a:latin typeface="標楷體" panose="03000509000000000000" pitchFamily="65" charset="-120"/>
                          <a:ea typeface="標楷體" panose="03000509000000000000" pitchFamily="65" charset="-120"/>
                        </a:rPr>
                        <a:t>萬以上者</a:t>
                      </a:r>
                      <a:endParaRPr lang="zh-TW" altLang="en-US" sz="1600" dirty="0" smtClean="0">
                        <a:effectLst/>
                        <a:latin typeface="Bauhaus 93" panose="04030905020B02020C02" pitchFamily="82" charset="0"/>
                      </a:endParaRPr>
                    </a:p>
                    <a:p>
                      <a:pPr marL="165100" marR="33020" algn="l">
                        <a:lnSpc>
                          <a:spcPts val="1700"/>
                        </a:lnSpc>
                        <a:spcAft>
                          <a:spcPts val="0"/>
                        </a:spcAft>
                      </a:pPr>
                      <a:r>
                        <a:rPr lang="zh-TW" altLang="en-US" sz="1600" spc="-60" dirty="0" smtClean="0">
                          <a:effectLst/>
                          <a:latin typeface="標楷體" panose="03000509000000000000" pitchFamily="65" charset="-120"/>
                          <a:ea typeface="標楷體" panose="03000509000000000000" pitchFamily="65" charset="-120"/>
                        </a:rPr>
                        <a:t>主席</a:t>
                      </a:r>
                      <a:r>
                        <a:rPr lang="en-US" altLang="zh-TW" sz="1600" spc="-60" dirty="0" smtClean="0">
                          <a:effectLst/>
                          <a:latin typeface="Times New Roman" panose="02020603050405020304" pitchFamily="18" charset="0"/>
                        </a:rPr>
                        <a:t>27,600</a:t>
                      </a:r>
                      <a:r>
                        <a:rPr lang="zh-TW" altLang="en-US" sz="1600" spc="-60" dirty="0" smtClean="0">
                          <a:effectLst/>
                          <a:latin typeface="標楷體" panose="03000509000000000000" pitchFamily="65" charset="-120"/>
                          <a:ea typeface="標楷體" panose="03000509000000000000" pitchFamily="65" charset="-120"/>
                        </a:rPr>
                        <a:t>副主席</a:t>
                      </a:r>
                      <a:r>
                        <a:rPr lang="en-US" altLang="zh-TW" sz="1600" spc="-60" dirty="0" smtClean="0">
                          <a:effectLst/>
                          <a:latin typeface="Times New Roman" panose="02020603050405020304" pitchFamily="18" charset="0"/>
                        </a:rPr>
                        <a:t>13,800</a:t>
                      </a:r>
                      <a:endParaRPr lang="zh-TW" altLang="en-US" sz="1600" dirty="0">
                        <a:effectLst/>
                        <a:latin typeface="Bauhaus 93" panose="04030905020B02020C02" pitchFamily="82" charset="0"/>
                      </a:endParaRPr>
                    </a:p>
                  </a:txBody>
                  <a:tcPr marL="7736" marR="773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r>
            </a:tbl>
          </a:graphicData>
        </a:graphic>
      </p:graphicFrame>
      <p:pic>
        <p:nvPicPr>
          <p:cNvPr id="8" name="圖片 7"/>
          <p:cNvPicPr>
            <a:picLocks noChangeAspect="1"/>
          </p:cNvPicPr>
          <p:nvPr/>
        </p:nvPicPr>
        <p:blipFill>
          <a:blip r:embed="rId2"/>
          <a:stretch>
            <a:fillRect/>
          </a:stretch>
        </p:blipFill>
        <p:spPr>
          <a:xfrm>
            <a:off x="1293563" y="5803017"/>
            <a:ext cx="6476261" cy="834892"/>
          </a:xfrm>
          <a:prstGeom prst="rect">
            <a:avLst/>
          </a:prstGeom>
        </p:spPr>
      </p:pic>
    </p:spTree>
    <p:extLst>
      <p:ext uri="{BB962C8B-B14F-4D97-AF65-F5344CB8AC3E}">
        <p14:creationId xmlns:p14="http://schemas.microsoft.com/office/powerpoint/2010/main" val="363788473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a:bodyPr>
          <a:lstStyle/>
          <a:p>
            <a:r>
              <a:rPr lang="en-US" altLang="zh-TW" sz="4400" kern="0" cap="none" dirty="0">
                <a:solidFill>
                  <a:srgbClr val="0070C0"/>
                </a:solidFill>
                <a:latin typeface="標楷體" panose="03000509000000000000" pitchFamily="65" charset="-120"/>
                <a:ea typeface="標楷體" panose="03000509000000000000" pitchFamily="65" charset="-120"/>
                <a:sym typeface="Lora"/>
              </a:rPr>
              <a:t>§</a:t>
            </a:r>
            <a:r>
              <a:rPr lang="en-US" altLang="zh-TW" sz="4400" kern="0" cap="none" dirty="0" smtClean="0">
                <a:solidFill>
                  <a:srgbClr val="0070C0"/>
                </a:solidFill>
                <a:latin typeface="標楷體" panose="03000509000000000000" pitchFamily="65" charset="-120"/>
                <a:ea typeface="標楷體" panose="03000509000000000000" pitchFamily="65" charset="-120"/>
                <a:sym typeface="Lora"/>
              </a:rPr>
              <a:t>5</a:t>
            </a:r>
            <a:r>
              <a:rPr lang="zh-TW" altLang="en-US" sz="4400" kern="0" cap="none" dirty="0" smtClean="0">
                <a:solidFill>
                  <a:srgbClr val="0070C0"/>
                </a:solidFill>
                <a:latin typeface="標楷體" panose="03000509000000000000" pitchFamily="65" charset="-120"/>
                <a:ea typeface="標楷體" panose="03000509000000000000" pitchFamily="65" charset="-120"/>
                <a:sym typeface="Lora"/>
              </a:rPr>
              <a:t> 健康檢查</a:t>
            </a:r>
            <a:r>
              <a:rPr lang="zh-TW" altLang="en-US" sz="4400" kern="0" cap="none" dirty="0">
                <a:solidFill>
                  <a:srgbClr val="0070C0"/>
                </a:solidFill>
                <a:latin typeface="標楷體" panose="03000509000000000000" pitchFamily="65" charset="-120"/>
                <a:ea typeface="標楷體" panose="03000509000000000000" pitchFamily="65" charset="-120"/>
                <a:sym typeface="Lora"/>
              </a:rPr>
              <a:t>費說明</a:t>
            </a:r>
            <a:endParaRPr lang="zh-TW" altLang="en-US" sz="4400" dirty="0">
              <a:solidFill>
                <a:srgbClr val="0070C0"/>
              </a:solidFill>
            </a:endParaRPr>
          </a:p>
        </p:txBody>
      </p:sp>
      <p:sp>
        <p:nvSpPr>
          <p:cNvPr id="5" name="投影片編號版面配置區 4"/>
          <p:cNvSpPr>
            <a:spLocks noGrp="1"/>
          </p:cNvSpPr>
          <p:nvPr>
            <p:ph type="sldNum" sz="quarter" idx="12"/>
          </p:nvPr>
        </p:nvSpPr>
        <p:spPr/>
        <p:txBody>
          <a:bodyPr/>
          <a:lstStyle/>
          <a:p>
            <a:fld id="{883F4971-D35C-4F03-91D8-BF356EE98478}" type="slidenum">
              <a:rPr lang="zh-TW" altLang="en-US" smtClean="0"/>
              <a:t>23</a:t>
            </a:fld>
            <a:endParaRPr lang="zh-TW" altLang="en-US"/>
          </a:p>
        </p:txBody>
      </p:sp>
      <p:sp>
        <p:nvSpPr>
          <p:cNvPr id="6" name="文字版面配置區 2"/>
          <p:cNvSpPr txBox="1">
            <a:spLocks/>
          </p:cNvSpPr>
          <p:nvPr/>
        </p:nvSpPr>
        <p:spPr>
          <a:xfrm>
            <a:off x="1247623" y="2089186"/>
            <a:ext cx="10063505" cy="3401133"/>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R="0" lvl="0" algn="l" rtl="0">
              <a:lnSpc>
                <a:spcPct val="100000"/>
              </a:lnSpc>
              <a:spcBef>
                <a:spcPts val="600"/>
              </a:spcBef>
              <a:spcAft>
                <a:spcPts val="0"/>
              </a:spcAft>
              <a:buClr>
                <a:srgbClr val="FFCD00"/>
              </a:buClr>
              <a:buSzPct val="100000"/>
              <a:buFont typeface="Quattrocento Sans"/>
              <a:buChar char="◉"/>
              <a:defRPr sz="2400" b="0" i="0" u="none" strike="noStrike" cap="none">
                <a:solidFill>
                  <a:srgbClr val="000000"/>
                </a:solidFill>
                <a:latin typeface="Quattrocento Sans"/>
                <a:ea typeface="Quattrocento Sans"/>
                <a:cs typeface="Quattrocento Sans"/>
                <a:sym typeface="Quattrocento Sans"/>
              </a:defRPr>
            </a:lvl1pPr>
            <a:lvl2pPr marR="0" lvl="1" algn="l" rtl="0">
              <a:lnSpc>
                <a:spcPct val="100000"/>
              </a:lnSpc>
              <a:spcBef>
                <a:spcPts val="480"/>
              </a:spcBef>
              <a:spcAft>
                <a:spcPts val="0"/>
              </a:spcAft>
              <a:buClr>
                <a:srgbClr val="FFCD00"/>
              </a:buClr>
              <a:buSzPct val="100000"/>
              <a:buFont typeface="Quattrocento Sans"/>
              <a:buNone/>
              <a:defRPr sz="2000" b="0" i="0" u="none" strike="noStrike" cap="none">
                <a:solidFill>
                  <a:srgbClr val="000000"/>
                </a:solidFill>
                <a:latin typeface="Quattrocento Sans"/>
                <a:ea typeface="Quattrocento Sans"/>
                <a:cs typeface="Quattrocento Sans"/>
                <a:sym typeface="Quattrocento Sans"/>
              </a:defRPr>
            </a:lvl2pPr>
            <a:lvl3pPr marR="0" lvl="2" algn="l" rtl="0">
              <a:lnSpc>
                <a:spcPct val="100000"/>
              </a:lnSpc>
              <a:spcBef>
                <a:spcPts val="480"/>
              </a:spcBef>
              <a:spcAft>
                <a:spcPts val="0"/>
              </a:spcAft>
              <a:buClr>
                <a:srgbClr val="FFCD00"/>
              </a:buClr>
              <a:buSzPct val="100000"/>
              <a:buFont typeface="Quattrocento Sans"/>
              <a:buNone/>
              <a:defRPr sz="2000" b="0" i="0" u="none" strike="noStrike" cap="none">
                <a:solidFill>
                  <a:srgbClr val="000000"/>
                </a:solidFill>
                <a:latin typeface="Quattrocento Sans"/>
                <a:ea typeface="Quattrocento Sans"/>
                <a:cs typeface="Quattrocento Sans"/>
                <a:sym typeface="Quattrocento Sans"/>
              </a:defRPr>
            </a:lvl3pPr>
            <a:lvl4pPr marR="0" lvl="3" algn="l" rtl="0">
              <a:lnSpc>
                <a:spcPct val="100000"/>
              </a:lnSpc>
              <a:spcBef>
                <a:spcPts val="360"/>
              </a:spcBef>
              <a:spcAft>
                <a:spcPts val="0"/>
              </a:spcAft>
              <a:buClr>
                <a:srgbClr val="FFCD00"/>
              </a:buClr>
              <a:buSzPct val="100000"/>
              <a:buFont typeface="Quattrocento Sans"/>
              <a:buNone/>
              <a:defRPr sz="1800" b="0" i="0" u="none" strike="noStrike" cap="none">
                <a:solidFill>
                  <a:srgbClr val="000000"/>
                </a:solidFill>
                <a:latin typeface="Quattrocento Sans"/>
                <a:ea typeface="Quattrocento Sans"/>
                <a:cs typeface="Quattrocento Sans"/>
                <a:sym typeface="Quattrocento Sans"/>
              </a:defRPr>
            </a:lvl4pPr>
            <a:lvl5pPr marR="0" lvl="4" algn="l" rtl="0">
              <a:lnSpc>
                <a:spcPct val="100000"/>
              </a:lnSpc>
              <a:spcBef>
                <a:spcPts val="360"/>
              </a:spcBef>
              <a:spcAft>
                <a:spcPts val="0"/>
              </a:spcAft>
              <a:buClr>
                <a:srgbClr val="FFCD00"/>
              </a:buClr>
              <a:buSzPct val="100000"/>
              <a:buFont typeface="Quattrocento Sans"/>
              <a:buNone/>
              <a:defRPr sz="1800" b="0" i="0" u="none" strike="noStrike" cap="none">
                <a:solidFill>
                  <a:srgbClr val="000000"/>
                </a:solidFill>
                <a:latin typeface="Quattrocento Sans"/>
                <a:ea typeface="Quattrocento Sans"/>
                <a:cs typeface="Quattrocento Sans"/>
                <a:sym typeface="Quattrocento Sans"/>
              </a:defRPr>
            </a:lvl5pPr>
            <a:lvl6pPr marR="0" lvl="5" algn="l" rtl="0">
              <a:lnSpc>
                <a:spcPct val="100000"/>
              </a:lnSpc>
              <a:spcBef>
                <a:spcPts val="360"/>
              </a:spcBef>
              <a:spcAft>
                <a:spcPts val="0"/>
              </a:spcAft>
              <a:buClr>
                <a:srgbClr val="FFCD00"/>
              </a:buClr>
              <a:buSzPct val="100000"/>
              <a:buFont typeface="Quattrocento Sans"/>
              <a:buNone/>
              <a:defRPr sz="1800" b="0" i="0" u="none" strike="noStrike" cap="none">
                <a:solidFill>
                  <a:srgbClr val="000000"/>
                </a:solidFill>
                <a:latin typeface="Quattrocento Sans"/>
                <a:ea typeface="Quattrocento Sans"/>
                <a:cs typeface="Quattrocento Sans"/>
                <a:sym typeface="Quattrocento Sans"/>
              </a:defRPr>
            </a:lvl6pPr>
            <a:lvl7pPr marR="0" lvl="6" algn="l" rtl="0">
              <a:lnSpc>
                <a:spcPct val="100000"/>
              </a:lnSpc>
              <a:spcBef>
                <a:spcPts val="360"/>
              </a:spcBef>
              <a:spcAft>
                <a:spcPts val="0"/>
              </a:spcAft>
              <a:buClr>
                <a:srgbClr val="FFCD00"/>
              </a:buClr>
              <a:buSzPct val="100000"/>
              <a:buFont typeface="Quattrocento Sans"/>
              <a:buNone/>
              <a:defRPr sz="1800" b="0" i="0" u="none" strike="noStrike" cap="none">
                <a:solidFill>
                  <a:srgbClr val="000000"/>
                </a:solidFill>
                <a:latin typeface="Quattrocento Sans"/>
                <a:ea typeface="Quattrocento Sans"/>
                <a:cs typeface="Quattrocento Sans"/>
                <a:sym typeface="Quattrocento Sans"/>
              </a:defRPr>
            </a:lvl7pPr>
            <a:lvl8pPr marR="0" lvl="7" algn="l" rtl="0">
              <a:lnSpc>
                <a:spcPct val="100000"/>
              </a:lnSpc>
              <a:spcBef>
                <a:spcPts val="360"/>
              </a:spcBef>
              <a:spcAft>
                <a:spcPts val="0"/>
              </a:spcAft>
              <a:buClr>
                <a:srgbClr val="FFCD00"/>
              </a:buClr>
              <a:buSzPct val="100000"/>
              <a:buFont typeface="Quattrocento Sans"/>
              <a:buNone/>
              <a:defRPr sz="1800" b="0" i="0" u="none" strike="noStrike" cap="none">
                <a:solidFill>
                  <a:srgbClr val="000000"/>
                </a:solidFill>
                <a:latin typeface="Quattrocento Sans"/>
                <a:ea typeface="Quattrocento Sans"/>
                <a:cs typeface="Quattrocento Sans"/>
                <a:sym typeface="Quattrocento Sans"/>
              </a:defRPr>
            </a:lvl8pPr>
            <a:lvl9pPr marR="0" lvl="8" algn="l" rtl="0">
              <a:lnSpc>
                <a:spcPct val="100000"/>
              </a:lnSpc>
              <a:spcBef>
                <a:spcPts val="360"/>
              </a:spcBef>
              <a:spcAft>
                <a:spcPts val="0"/>
              </a:spcAft>
              <a:buClr>
                <a:srgbClr val="FFCD00"/>
              </a:buClr>
              <a:buSzPct val="100000"/>
              <a:buFont typeface="Quattrocento Sans"/>
              <a:buNone/>
              <a:defRPr sz="1800" b="0" i="0" u="none" strike="noStrike" cap="none">
                <a:solidFill>
                  <a:srgbClr val="000000"/>
                </a:solidFill>
                <a:latin typeface="Quattrocento Sans"/>
                <a:ea typeface="Quattrocento Sans"/>
                <a:cs typeface="Quattrocento Sans"/>
                <a:sym typeface="Quattrocento Sans"/>
              </a:defRPr>
            </a:lvl9pPr>
          </a:lstStyle>
          <a:p>
            <a:pPr marL="444500" marR="0" lvl="0" indent="-444500" algn="l" defTabSz="914400" rtl="0" eaLnBrk="1" fontAlgn="auto" latinLnBrk="0" hangingPunct="1">
              <a:lnSpc>
                <a:spcPct val="100000"/>
              </a:lnSpc>
              <a:spcBef>
                <a:spcPts val="600"/>
              </a:spcBef>
              <a:spcAft>
                <a:spcPts val="600"/>
              </a:spcAft>
              <a:buClr>
                <a:srgbClr val="0000FF"/>
              </a:buClr>
              <a:buSzPct val="100000"/>
              <a:buFont typeface="Wingdings" panose="05000000000000000000" pitchFamily="2" charset="2"/>
              <a:buChar char="&amp;"/>
              <a:tabLst/>
              <a:defRPr/>
            </a:pPr>
            <a:r>
              <a:rPr kumimoji="0" lang="zh-TW" altLang="en-US" sz="2400" b="0" i="0" u="none" strike="noStrike" kern="0" cap="none" spc="0" normalizeH="0" baseline="0" noProof="0" dirty="0" smtClean="0">
                <a:ln>
                  <a:noFill/>
                </a:ln>
                <a:solidFill>
                  <a:srgbClr val="000000"/>
                </a:solidFill>
                <a:effectLst/>
                <a:uLnTx/>
                <a:uFillTx/>
                <a:latin typeface="標楷體" panose="03000509000000000000" pitchFamily="65" charset="-120"/>
                <a:ea typeface="標楷體" panose="03000509000000000000" pitchFamily="65" charset="-120"/>
                <a:sym typeface="Quattrocento Sans"/>
              </a:rPr>
              <a:t>不得超過最高標準每人每年</a:t>
            </a:r>
            <a:r>
              <a:rPr kumimoji="0" lang="en-US" altLang="zh-TW" sz="2400" b="0" i="0" u="none" strike="noStrike" kern="0" cap="none" spc="0" normalizeH="0" baseline="0" noProof="0" dirty="0" smtClean="0">
                <a:ln>
                  <a:noFill/>
                </a:ln>
                <a:solidFill>
                  <a:srgbClr val="000000"/>
                </a:solidFill>
                <a:effectLst/>
                <a:uLnTx/>
                <a:uFillTx/>
                <a:latin typeface="標楷體" panose="03000509000000000000" pitchFamily="65" charset="-120"/>
                <a:ea typeface="標楷體" panose="03000509000000000000" pitchFamily="65" charset="-120"/>
                <a:sym typeface="Quattrocento Sans"/>
              </a:rPr>
              <a:t>16,000</a:t>
            </a:r>
            <a:r>
              <a:rPr kumimoji="0" lang="zh-TW" altLang="en-US" sz="2400" b="0" i="0" u="none" strike="noStrike" kern="0" cap="none" spc="0" normalizeH="0" baseline="0" noProof="0" dirty="0" smtClean="0">
                <a:ln>
                  <a:noFill/>
                </a:ln>
                <a:solidFill>
                  <a:srgbClr val="000000"/>
                </a:solidFill>
                <a:effectLst/>
                <a:uLnTx/>
                <a:uFillTx/>
                <a:latin typeface="標楷體" panose="03000509000000000000" pitchFamily="65" charset="-120"/>
                <a:ea typeface="標楷體" panose="03000509000000000000" pitchFamily="65" charset="-120"/>
                <a:sym typeface="Quattrocento Sans"/>
              </a:rPr>
              <a:t>元。</a:t>
            </a:r>
            <a:endParaRPr kumimoji="0" lang="en-US" altLang="zh-TW" sz="2400" b="0" i="0" u="none" strike="noStrike" kern="0" cap="none" spc="0" normalizeH="0" baseline="0" noProof="0" dirty="0" smtClean="0">
              <a:ln>
                <a:noFill/>
              </a:ln>
              <a:solidFill>
                <a:srgbClr val="000000"/>
              </a:solidFill>
              <a:effectLst/>
              <a:uLnTx/>
              <a:uFillTx/>
              <a:latin typeface="標楷體" panose="03000509000000000000" pitchFamily="65" charset="-120"/>
              <a:ea typeface="標楷體" panose="03000509000000000000" pitchFamily="65" charset="-120"/>
              <a:sym typeface="Quattrocento Sans"/>
            </a:endParaRPr>
          </a:p>
          <a:p>
            <a:pPr marL="444500" marR="0" lvl="0" indent="-444500" algn="l" defTabSz="914400" rtl="0" eaLnBrk="1" fontAlgn="auto" latinLnBrk="0" hangingPunct="1">
              <a:lnSpc>
                <a:spcPct val="100000"/>
              </a:lnSpc>
              <a:spcBef>
                <a:spcPts val="600"/>
              </a:spcBef>
              <a:spcAft>
                <a:spcPts val="600"/>
              </a:spcAft>
              <a:buClr>
                <a:srgbClr val="0000FF"/>
              </a:buClr>
              <a:buSzPct val="100000"/>
              <a:buFont typeface="Wingdings" panose="05000000000000000000" pitchFamily="2" charset="2"/>
              <a:buChar char="&amp;"/>
              <a:tabLst/>
              <a:defRPr/>
            </a:pPr>
            <a:r>
              <a:rPr kumimoji="0" lang="zh-TW" altLang="en-US" sz="2400" b="0" i="0" u="none" strike="noStrike" kern="0" cap="none" spc="0" normalizeH="0" baseline="0" noProof="0" dirty="0" smtClean="0">
                <a:ln>
                  <a:noFill/>
                </a:ln>
                <a:solidFill>
                  <a:srgbClr val="000000"/>
                </a:solidFill>
                <a:effectLst/>
                <a:uLnTx/>
                <a:uFillTx/>
                <a:latin typeface="標楷體" panose="03000509000000000000" pitchFamily="65" charset="-120"/>
                <a:ea typeface="標楷體" panose="03000509000000000000" pitchFamily="65" charset="-120"/>
                <a:sym typeface="Quattrocento Sans"/>
              </a:rPr>
              <a:t>按年編列，憑地區以上醫院收據核銷。</a:t>
            </a:r>
            <a:endParaRPr kumimoji="0" lang="en-US" altLang="zh-TW" sz="2400" b="0" i="0" u="none" strike="noStrike" kern="0" cap="none" spc="0" normalizeH="0" baseline="0" noProof="0" dirty="0" smtClean="0">
              <a:ln>
                <a:noFill/>
              </a:ln>
              <a:solidFill>
                <a:srgbClr val="000000"/>
              </a:solidFill>
              <a:effectLst/>
              <a:uLnTx/>
              <a:uFillTx/>
              <a:latin typeface="標楷體" panose="03000509000000000000" pitchFamily="65" charset="-120"/>
              <a:ea typeface="標楷體" panose="03000509000000000000" pitchFamily="65" charset="-120"/>
              <a:sym typeface="Quattrocento Sans"/>
            </a:endParaRPr>
          </a:p>
          <a:p>
            <a:pPr marL="444500" marR="0" lvl="0" indent="-444500" algn="l" defTabSz="914400" rtl="0" eaLnBrk="1" fontAlgn="auto" latinLnBrk="0" hangingPunct="1">
              <a:lnSpc>
                <a:spcPct val="100000"/>
              </a:lnSpc>
              <a:spcBef>
                <a:spcPts val="600"/>
              </a:spcBef>
              <a:spcAft>
                <a:spcPts val="600"/>
              </a:spcAft>
              <a:buClr>
                <a:srgbClr val="0000FF"/>
              </a:buClr>
              <a:buSzPct val="100000"/>
              <a:buFont typeface="Wingdings" panose="05000000000000000000" pitchFamily="2" charset="2"/>
              <a:buChar char="&amp;"/>
              <a:tabLst/>
              <a:defRPr/>
            </a:pPr>
            <a:r>
              <a:rPr kumimoji="0" lang="zh-TW" altLang="en-US" sz="2400" b="0" i="0" u="none" strike="noStrike" kern="0" cap="none" spc="0" normalizeH="0" baseline="0" noProof="0" dirty="0" smtClean="0">
                <a:ln>
                  <a:noFill/>
                </a:ln>
                <a:solidFill>
                  <a:srgbClr val="000000"/>
                </a:solidFill>
                <a:effectLst/>
                <a:uLnTx/>
                <a:uFillTx/>
                <a:latin typeface="標楷體" panose="03000509000000000000" pitchFamily="65" charset="-120"/>
                <a:ea typeface="標楷體" panose="03000509000000000000" pitchFamily="65" charset="-120"/>
                <a:sym typeface="Quattrocento Sans"/>
              </a:rPr>
              <a:t>有關比照公務人員之作法或勞動部認可之健檢機構等建議，本部業擬具第</a:t>
            </a:r>
            <a:r>
              <a:rPr kumimoji="0" lang="en-US" altLang="zh-TW" sz="2400" b="0" i="0" u="none" strike="noStrike" kern="0" cap="none" spc="0" normalizeH="0" baseline="0" noProof="0" dirty="0" smtClean="0">
                <a:ln>
                  <a:noFill/>
                </a:ln>
                <a:solidFill>
                  <a:srgbClr val="000000"/>
                </a:solidFill>
                <a:effectLst/>
                <a:uLnTx/>
                <a:uFillTx/>
                <a:latin typeface="標楷體" panose="03000509000000000000" pitchFamily="65" charset="-120"/>
                <a:ea typeface="標楷體" panose="03000509000000000000" pitchFamily="65" charset="-120"/>
                <a:sym typeface="Quattrocento Sans"/>
              </a:rPr>
              <a:t>5</a:t>
            </a:r>
            <a:r>
              <a:rPr kumimoji="0" lang="zh-TW" altLang="en-US" sz="2400" b="0" i="0" u="none" strike="noStrike" kern="0" cap="none" spc="0" normalizeH="0" baseline="0" noProof="0" dirty="0" smtClean="0">
                <a:ln>
                  <a:noFill/>
                </a:ln>
                <a:solidFill>
                  <a:srgbClr val="000000"/>
                </a:solidFill>
                <a:effectLst/>
                <a:uLnTx/>
                <a:uFillTx/>
                <a:latin typeface="標楷體" panose="03000509000000000000" pitchFamily="65" charset="-120"/>
                <a:ea typeface="標楷體" panose="03000509000000000000" pitchFamily="65" charset="-120"/>
                <a:sym typeface="Quattrocento Sans"/>
              </a:rPr>
              <a:t>條附表修正草案，經行政院於</a:t>
            </a:r>
            <a:r>
              <a:rPr kumimoji="0" lang="en-US" altLang="zh-TW" sz="2400" b="0" i="0" u="none" strike="noStrike" kern="0" cap="none" spc="0" normalizeH="0" baseline="0" noProof="0" dirty="0" smtClean="0">
                <a:ln>
                  <a:noFill/>
                </a:ln>
                <a:solidFill>
                  <a:srgbClr val="000000"/>
                </a:solidFill>
                <a:effectLst/>
                <a:uLnTx/>
                <a:uFillTx/>
                <a:latin typeface="標楷體" panose="03000509000000000000" pitchFamily="65" charset="-120"/>
                <a:ea typeface="標楷體" panose="03000509000000000000" pitchFamily="65" charset="-120"/>
                <a:sym typeface="Quattrocento Sans"/>
              </a:rPr>
              <a:t>107</a:t>
            </a:r>
            <a:r>
              <a:rPr kumimoji="0" lang="zh-TW" altLang="en-US" sz="2400" b="0" i="0" u="none" strike="noStrike" kern="0" cap="none" spc="0" normalizeH="0" baseline="0" noProof="0" dirty="0" smtClean="0">
                <a:ln>
                  <a:noFill/>
                </a:ln>
                <a:solidFill>
                  <a:srgbClr val="000000"/>
                </a:solidFill>
                <a:effectLst/>
                <a:uLnTx/>
                <a:uFillTx/>
                <a:latin typeface="標楷體" panose="03000509000000000000" pitchFamily="65" charset="-120"/>
                <a:ea typeface="標楷體" panose="03000509000000000000" pitchFamily="65" charset="-120"/>
                <a:sym typeface="Quattrocento Sans"/>
              </a:rPr>
              <a:t>年</a:t>
            </a:r>
            <a:r>
              <a:rPr kumimoji="0" lang="en-US" altLang="zh-TW" sz="2400" b="0" i="0" u="none" strike="noStrike" kern="0" cap="none" spc="0" normalizeH="0" baseline="0" noProof="0" dirty="0" smtClean="0">
                <a:ln>
                  <a:noFill/>
                </a:ln>
                <a:solidFill>
                  <a:srgbClr val="000000"/>
                </a:solidFill>
                <a:effectLst/>
                <a:uLnTx/>
                <a:uFillTx/>
                <a:latin typeface="標楷體" panose="03000509000000000000" pitchFamily="65" charset="-120"/>
                <a:ea typeface="標楷體" panose="03000509000000000000" pitchFamily="65" charset="-120"/>
                <a:sym typeface="Quattrocento Sans"/>
              </a:rPr>
              <a:t>1</a:t>
            </a:r>
            <a:r>
              <a:rPr kumimoji="0" lang="zh-TW" altLang="en-US" sz="2400" b="0" i="0" u="none" strike="noStrike" kern="0" cap="none" spc="0" normalizeH="0" baseline="0" noProof="0" dirty="0" smtClean="0">
                <a:ln>
                  <a:noFill/>
                </a:ln>
                <a:solidFill>
                  <a:srgbClr val="000000"/>
                </a:solidFill>
                <a:effectLst/>
                <a:uLnTx/>
                <a:uFillTx/>
                <a:latin typeface="標楷體" panose="03000509000000000000" pitchFamily="65" charset="-120"/>
                <a:ea typeface="標楷體" panose="03000509000000000000" pitchFamily="65" charset="-120"/>
                <a:sym typeface="Quattrocento Sans"/>
              </a:rPr>
              <a:t>月</a:t>
            </a:r>
            <a:r>
              <a:rPr kumimoji="0" lang="en-US" altLang="zh-TW" sz="2400" b="0" i="0" u="none" strike="noStrike" kern="0" cap="none" spc="0" normalizeH="0" baseline="0" noProof="0" dirty="0" smtClean="0">
                <a:ln>
                  <a:noFill/>
                </a:ln>
                <a:solidFill>
                  <a:srgbClr val="000000"/>
                </a:solidFill>
                <a:effectLst/>
                <a:uLnTx/>
                <a:uFillTx/>
                <a:latin typeface="標楷體" panose="03000509000000000000" pitchFamily="65" charset="-120"/>
                <a:ea typeface="標楷體" panose="03000509000000000000" pitchFamily="65" charset="-120"/>
                <a:sym typeface="Quattrocento Sans"/>
              </a:rPr>
              <a:t>4</a:t>
            </a:r>
            <a:r>
              <a:rPr kumimoji="0" lang="zh-TW" altLang="en-US" sz="2400" b="0" i="0" u="none" strike="noStrike" kern="0" cap="none" spc="0" normalizeH="0" baseline="0" noProof="0" dirty="0" smtClean="0">
                <a:ln>
                  <a:noFill/>
                </a:ln>
                <a:solidFill>
                  <a:srgbClr val="000000"/>
                </a:solidFill>
                <a:effectLst/>
                <a:uLnTx/>
                <a:uFillTx/>
                <a:latin typeface="標楷體" panose="03000509000000000000" pitchFamily="65" charset="-120"/>
                <a:ea typeface="標楷體" panose="03000509000000000000" pitchFamily="65" charset="-120"/>
                <a:sym typeface="Quattrocento Sans"/>
              </a:rPr>
              <a:t>日函送立法院審議。</a:t>
            </a:r>
            <a:endParaRPr kumimoji="0" lang="en-US" altLang="zh-TW" sz="2400" b="0" i="0" u="none" strike="noStrike" kern="0" cap="none" spc="0" normalizeH="0" baseline="0" noProof="0" dirty="0">
              <a:ln>
                <a:noFill/>
              </a:ln>
              <a:solidFill>
                <a:srgbClr val="000000"/>
              </a:solidFill>
              <a:effectLst/>
              <a:uLnTx/>
              <a:uFillTx/>
              <a:latin typeface="標楷體" panose="03000509000000000000" pitchFamily="65" charset="-120"/>
              <a:ea typeface="標楷體" panose="03000509000000000000" pitchFamily="65" charset="-120"/>
              <a:sym typeface="Quattrocento Sans"/>
            </a:endParaRPr>
          </a:p>
        </p:txBody>
      </p:sp>
    </p:spTree>
    <p:extLst>
      <p:ext uri="{BB962C8B-B14F-4D97-AF65-F5344CB8AC3E}">
        <p14:creationId xmlns:p14="http://schemas.microsoft.com/office/powerpoint/2010/main" val="361780640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a:bodyPr>
          <a:lstStyle/>
          <a:p>
            <a:r>
              <a:rPr lang="en-US" altLang="zh-TW" sz="4400" kern="0" cap="none" dirty="0">
                <a:solidFill>
                  <a:srgbClr val="0070C0"/>
                </a:solidFill>
                <a:latin typeface="標楷體" panose="03000509000000000000" pitchFamily="65" charset="-120"/>
                <a:ea typeface="標楷體" panose="03000509000000000000" pitchFamily="65" charset="-120"/>
                <a:sym typeface="Lora"/>
              </a:rPr>
              <a:t>§</a:t>
            </a:r>
            <a:r>
              <a:rPr lang="en-US" altLang="zh-TW" sz="4400" kern="0" cap="none" dirty="0" smtClean="0">
                <a:solidFill>
                  <a:srgbClr val="0070C0"/>
                </a:solidFill>
                <a:latin typeface="標楷體" panose="03000509000000000000" pitchFamily="65" charset="-120"/>
                <a:ea typeface="標楷體" panose="03000509000000000000" pitchFamily="65" charset="-120"/>
                <a:sym typeface="Lora"/>
              </a:rPr>
              <a:t>5</a:t>
            </a:r>
            <a:r>
              <a:rPr lang="zh-TW" altLang="en-US" sz="4400" kern="0" cap="none" dirty="0" smtClean="0">
                <a:solidFill>
                  <a:srgbClr val="0070C0"/>
                </a:solidFill>
                <a:latin typeface="標楷體" panose="03000509000000000000" pitchFamily="65" charset="-120"/>
                <a:ea typeface="標楷體" panose="03000509000000000000" pitchFamily="65" charset="-120"/>
                <a:sym typeface="Lora"/>
              </a:rPr>
              <a:t> 健康檢查</a:t>
            </a:r>
            <a:r>
              <a:rPr lang="zh-TW" altLang="en-US" sz="4400" kern="0" cap="none" dirty="0">
                <a:solidFill>
                  <a:srgbClr val="0070C0"/>
                </a:solidFill>
                <a:latin typeface="標楷體" panose="03000509000000000000" pitchFamily="65" charset="-120"/>
                <a:ea typeface="標楷體" panose="03000509000000000000" pitchFamily="65" charset="-120"/>
                <a:sym typeface="Lora"/>
              </a:rPr>
              <a:t>費函釋</a:t>
            </a:r>
            <a:endParaRPr lang="zh-TW" altLang="en-US" sz="4400" dirty="0">
              <a:solidFill>
                <a:srgbClr val="0070C0"/>
              </a:solidFill>
            </a:endParaRPr>
          </a:p>
        </p:txBody>
      </p:sp>
      <p:sp>
        <p:nvSpPr>
          <p:cNvPr id="5" name="投影片編號版面配置區 4"/>
          <p:cNvSpPr>
            <a:spLocks noGrp="1"/>
          </p:cNvSpPr>
          <p:nvPr>
            <p:ph type="sldNum" sz="quarter" idx="12"/>
          </p:nvPr>
        </p:nvSpPr>
        <p:spPr/>
        <p:txBody>
          <a:bodyPr/>
          <a:lstStyle/>
          <a:p>
            <a:fld id="{883F4971-D35C-4F03-91D8-BF356EE98478}" type="slidenum">
              <a:rPr lang="zh-TW" altLang="en-US" smtClean="0"/>
              <a:t>24</a:t>
            </a:fld>
            <a:endParaRPr lang="zh-TW" altLang="en-US"/>
          </a:p>
        </p:txBody>
      </p:sp>
      <p:graphicFrame>
        <p:nvGraphicFramePr>
          <p:cNvPr id="6" name="表格 5"/>
          <p:cNvGraphicFramePr>
            <a:graphicFrameLocks noGrp="1"/>
          </p:cNvGraphicFramePr>
          <p:nvPr>
            <p:extLst>
              <p:ext uri="{D42A27DB-BD31-4B8C-83A1-F6EECF244321}">
                <p14:modId xmlns:p14="http://schemas.microsoft.com/office/powerpoint/2010/main" val="2241039503"/>
              </p:ext>
            </p:extLst>
          </p:nvPr>
        </p:nvGraphicFramePr>
        <p:xfrm>
          <a:off x="1315144" y="1998180"/>
          <a:ext cx="9378982" cy="4002025"/>
        </p:xfrm>
        <a:graphic>
          <a:graphicData uri="http://schemas.openxmlformats.org/drawingml/2006/table">
            <a:tbl>
              <a:tblPr firstRow="1" bandRow="1"/>
              <a:tblGrid>
                <a:gridCol w="762501"/>
                <a:gridCol w="8616481"/>
              </a:tblGrid>
              <a:tr h="2419303">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algn="l"/>
                      <a:r>
                        <a:rPr lang="zh-TW" altLang="en-US" sz="1800" dirty="0" smtClean="0">
                          <a:latin typeface="標楷體" panose="03000509000000000000" pitchFamily="65" charset="-120"/>
                          <a:ea typeface="標楷體" panose="03000509000000000000" pitchFamily="65" charset="-120"/>
                        </a:rPr>
                        <a:t>地區以上醫院</a:t>
                      </a:r>
                    </a:p>
                  </a:txBody>
                  <a:tcPr anchor="ctr">
                    <a:lnL w="19050" cap="flat" cmpd="sng" algn="ctr">
                      <a:solidFill>
                        <a:srgbClr val="FFC000"/>
                      </a:solidFill>
                      <a:prstDash val="solid"/>
                      <a:round/>
                      <a:headEnd type="none" w="med" len="med"/>
                      <a:tailEnd type="none" w="med" len="med"/>
                    </a:lnL>
                    <a:lnR w="19050" cap="flat" cmpd="sng" algn="ctr">
                      <a:solidFill>
                        <a:srgbClr val="FFC000"/>
                      </a:solidFill>
                      <a:prstDash val="solid"/>
                      <a:round/>
                      <a:headEnd type="none" w="med" len="med"/>
                      <a:tailEnd type="none" w="med" len="med"/>
                    </a:lnR>
                    <a:lnT w="19050" cap="flat" cmpd="sng" algn="ctr">
                      <a:solidFill>
                        <a:srgbClr val="FFC000"/>
                      </a:solidFill>
                      <a:prstDash val="solid"/>
                      <a:round/>
                      <a:headEnd type="none" w="med" len="med"/>
                      <a:tailEnd type="none" w="med" len="med"/>
                    </a:lnT>
                    <a:lnB w="19050" cap="flat" cmpd="sng" algn="ctr">
                      <a:solidFill>
                        <a:srgbClr val="FFC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285750" marR="0" lvl="0" indent="-285750" algn="l" defTabSz="914400" rtl="0" eaLnBrk="1" fontAlgn="auto" latinLnBrk="0" hangingPunct="1">
                        <a:lnSpc>
                          <a:spcPct val="100000"/>
                        </a:lnSpc>
                        <a:spcBef>
                          <a:spcPts val="600"/>
                        </a:spcBef>
                        <a:spcAft>
                          <a:spcPts val="0"/>
                        </a:spcAft>
                        <a:buClr>
                          <a:srgbClr val="0000FF"/>
                        </a:buClr>
                        <a:buSzTx/>
                        <a:buFont typeface="Wingdings" panose="05000000000000000000" pitchFamily="2" charset="2"/>
                        <a:buChar char="&amp;"/>
                        <a:tabLst/>
                        <a:defRPr/>
                      </a:pPr>
                      <a:r>
                        <a:rPr lang="en-US" altLang="zh-TW" sz="1600" b="0" i="0" u="none" strike="noStrike" cap="none" dirty="0" smtClean="0">
                          <a:solidFill>
                            <a:schemeClr val="tx1"/>
                          </a:solidFill>
                          <a:latin typeface="標楷體" panose="03000509000000000000" pitchFamily="65" charset="-120"/>
                          <a:ea typeface="標楷體" panose="03000509000000000000" pitchFamily="65" charset="-120"/>
                          <a:cs typeface="+mn-cs"/>
                          <a:sym typeface="Arial"/>
                        </a:rPr>
                        <a:t>89</a:t>
                      </a:r>
                      <a:r>
                        <a:rPr lang="zh-TW" altLang="en-US" sz="1600" b="0" i="0" u="none" strike="noStrike" cap="none" dirty="0" smtClean="0">
                          <a:solidFill>
                            <a:schemeClr val="tx1"/>
                          </a:solidFill>
                          <a:latin typeface="標楷體" panose="03000509000000000000" pitchFamily="65" charset="-120"/>
                          <a:ea typeface="標楷體" panose="03000509000000000000" pitchFamily="65" charset="-120"/>
                          <a:cs typeface="+mn-cs"/>
                          <a:sym typeface="Arial"/>
                        </a:rPr>
                        <a:t>年</a:t>
                      </a:r>
                      <a:r>
                        <a:rPr lang="en-US" altLang="zh-TW" sz="1600" b="0" i="0" u="none" strike="noStrike" cap="none" dirty="0" smtClean="0">
                          <a:solidFill>
                            <a:schemeClr val="tx1"/>
                          </a:solidFill>
                          <a:latin typeface="標楷體" panose="03000509000000000000" pitchFamily="65" charset="-120"/>
                          <a:ea typeface="標楷體" panose="03000509000000000000" pitchFamily="65" charset="-120"/>
                          <a:cs typeface="+mn-cs"/>
                          <a:sym typeface="Arial"/>
                        </a:rPr>
                        <a:t>5</a:t>
                      </a:r>
                      <a:r>
                        <a:rPr lang="zh-TW" altLang="en-US" sz="1600" b="0" i="0" u="none" strike="noStrike" cap="none" dirty="0" smtClean="0">
                          <a:solidFill>
                            <a:schemeClr val="tx1"/>
                          </a:solidFill>
                          <a:latin typeface="標楷體" panose="03000509000000000000" pitchFamily="65" charset="-120"/>
                          <a:ea typeface="標楷體" panose="03000509000000000000" pitchFamily="65" charset="-120"/>
                          <a:cs typeface="+mn-cs"/>
                          <a:sym typeface="Arial"/>
                        </a:rPr>
                        <a:t>月</a:t>
                      </a:r>
                      <a:r>
                        <a:rPr lang="en-US" altLang="zh-TW" sz="1600" b="0" i="0" u="none" strike="noStrike" cap="none" dirty="0" smtClean="0">
                          <a:solidFill>
                            <a:schemeClr val="tx1"/>
                          </a:solidFill>
                          <a:latin typeface="標楷體" panose="03000509000000000000" pitchFamily="65" charset="-120"/>
                          <a:ea typeface="標楷體" panose="03000509000000000000" pitchFamily="65" charset="-120"/>
                          <a:cs typeface="+mn-cs"/>
                          <a:sym typeface="Arial"/>
                        </a:rPr>
                        <a:t>9</a:t>
                      </a:r>
                      <a:r>
                        <a:rPr lang="zh-TW" altLang="en-US" sz="1600" b="0" i="0" u="none" strike="noStrike" cap="none" dirty="0" smtClean="0">
                          <a:solidFill>
                            <a:schemeClr val="tx1"/>
                          </a:solidFill>
                          <a:latin typeface="標楷體" panose="03000509000000000000" pitchFamily="65" charset="-120"/>
                          <a:ea typeface="標楷體" panose="03000509000000000000" pitchFamily="65" charset="-120"/>
                          <a:cs typeface="+mn-cs"/>
                          <a:sym typeface="Arial"/>
                        </a:rPr>
                        <a:t>日台</a:t>
                      </a:r>
                      <a:r>
                        <a:rPr lang="en-US" altLang="zh-TW" sz="1600" b="0" i="0" u="none" strike="noStrike" cap="none" dirty="0" smtClean="0">
                          <a:solidFill>
                            <a:schemeClr val="tx1"/>
                          </a:solidFill>
                          <a:latin typeface="標楷體" panose="03000509000000000000" pitchFamily="65" charset="-120"/>
                          <a:ea typeface="標楷體" panose="03000509000000000000" pitchFamily="65" charset="-120"/>
                          <a:cs typeface="+mn-cs"/>
                          <a:sym typeface="Arial"/>
                        </a:rPr>
                        <a:t>(89)</a:t>
                      </a:r>
                      <a:r>
                        <a:rPr lang="zh-TW" altLang="en-US" sz="1600" b="0" i="0" u="none" strike="noStrike" cap="none" dirty="0" smtClean="0">
                          <a:solidFill>
                            <a:schemeClr val="tx1"/>
                          </a:solidFill>
                          <a:latin typeface="標楷體" panose="03000509000000000000" pitchFamily="65" charset="-120"/>
                          <a:ea typeface="標楷體" panose="03000509000000000000" pitchFamily="65" charset="-120"/>
                          <a:cs typeface="+mn-cs"/>
                          <a:sym typeface="Arial"/>
                        </a:rPr>
                        <a:t>內民字第</a:t>
                      </a:r>
                      <a:r>
                        <a:rPr lang="en-US" altLang="zh-TW" sz="1600" b="0" i="0" u="none" strike="noStrike" cap="none" dirty="0" smtClean="0">
                          <a:solidFill>
                            <a:schemeClr val="tx1"/>
                          </a:solidFill>
                          <a:latin typeface="標楷體" panose="03000509000000000000" pitchFamily="65" charset="-120"/>
                          <a:ea typeface="標楷體" panose="03000509000000000000" pitchFamily="65" charset="-120"/>
                          <a:cs typeface="+mn-cs"/>
                          <a:sym typeface="Arial"/>
                        </a:rPr>
                        <a:t>8904802</a:t>
                      </a:r>
                      <a:r>
                        <a:rPr lang="zh-TW" altLang="en-US" sz="1600" b="0" i="0" u="none" strike="noStrike" cap="none" dirty="0" smtClean="0">
                          <a:solidFill>
                            <a:schemeClr val="tx1"/>
                          </a:solidFill>
                          <a:latin typeface="標楷體" panose="03000509000000000000" pitchFamily="65" charset="-120"/>
                          <a:ea typeface="標楷體" panose="03000509000000000000" pitchFamily="65" charset="-120"/>
                          <a:cs typeface="+mn-cs"/>
                          <a:sym typeface="Arial"/>
                        </a:rPr>
                        <a:t>號函</a:t>
                      </a:r>
                      <a:endParaRPr lang="en-US" altLang="zh-TW" sz="1600" b="0" i="0" u="none" strike="noStrike" cap="none" dirty="0" smtClean="0">
                        <a:solidFill>
                          <a:schemeClr val="tx1"/>
                        </a:solidFill>
                        <a:latin typeface="標楷體" panose="03000509000000000000" pitchFamily="65" charset="-120"/>
                        <a:ea typeface="標楷體" panose="03000509000000000000" pitchFamily="65" charset="-120"/>
                        <a:cs typeface="+mn-cs"/>
                        <a:sym typeface="Arial"/>
                      </a:endParaRPr>
                    </a:p>
                    <a:p>
                      <a:pPr marL="271463" lvl="0" indent="0" algn="l">
                        <a:buFont typeface="Arial" panose="020B0604020202020204" pitchFamily="34" charset="0"/>
                        <a:buNone/>
                      </a:pPr>
                      <a:r>
                        <a:rPr lang="zh-TW" altLang="en-US" sz="1600" dirty="0" smtClean="0">
                          <a:latin typeface="標楷體" panose="03000509000000000000" pitchFamily="65" charset="-120"/>
                          <a:ea typeface="標楷體" panose="03000509000000000000" pitchFamily="65" charset="-120"/>
                        </a:rPr>
                        <a:t>「地區以上醫院」包括：醫學中心（含準級），區域醫院（含準級，以及具教學醫院資格者及未具教學醫院資格者），地區醫院（含具教學醫院資格者及未具教學醫院資格者）。有關健康檢查費之核銷，仍請依上開規定辦理。</a:t>
                      </a:r>
                      <a:endParaRPr lang="zh-TW" altLang="en-US" sz="1600" dirty="0">
                        <a:latin typeface="標楷體" panose="03000509000000000000" pitchFamily="65" charset="-120"/>
                        <a:ea typeface="標楷體" panose="03000509000000000000" pitchFamily="65" charset="-120"/>
                      </a:endParaRPr>
                    </a:p>
                    <a:p>
                      <a:pPr marL="285750" marR="0" lvl="0" indent="-285750" algn="l" defTabSz="914400" rtl="0" eaLnBrk="1" fontAlgn="auto" latinLnBrk="0" hangingPunct="1">
                        <a:lnSpc>
                          <a:spcPct val="100000"/>
                        </a:lnSpc>
                        <a:spcBef>
                          <a:spcPts val="600"/>
                        </a:spcBef>
                        <a:spcAft>
                          <a:spcPts val="0"/>
                        </a:spcAft>
                        <a:buClr>
                          <a:srgbClr val="0000FF"/>
                        </a:buClr>
                        <a:buSzTx/>
                        <a:buFont typeface="Wingdings" panose="05000000000000000000" pitchFamily="2" charset="2"/>
                        <a:buChar char="&amp;"/>
                        <a:tabLst/>
                        <a:defRPr/>
                      </a:pPr>
                      <a:r>
                        <a:rPr lang="en-US" altLang="zh-TW" sz="1600" b="0" i="0" u="none" strike="noStrike" cap="none" dirty="0" smtClean="0">
                          <a:solidFill>
                            <a:schemeClr val="tx1"/>
                          </a:solidFill>
                          <a:latin typeface="標楷體" panose="03000509000000000000" pitchFamily="65" charset="-120"/>
                          <a:ea typeface="標楷體" panose="03000509000000000000" pitchFamily="65" charset="-120"/>
                          <a:cs typeface="+mn-cs"/>
                          <a:sym typeface="Arial"/>
                        </a:rPr>
                        <a:t>96</a:t>
                      </a:r>
                      <a:r>
                        <a:rPr lang="zh-TW" altLang="en-US" sz="1600" b="0" i="0" u="none" strike="noStrike" cap="none" dirty="0" smtClean="0">
                          <a:solidFill>
                            <a:schemeClr val="tx1"/>
                          </a:solidFill>
                          <a:latin typeface="標楷體" panose="03000509000000000000" pitchFamily="65" charset="-120"/>
                          <a:ea typeface="標楷體" panose="03000509000000000000" pitchFamily="65" charset="-120"/>
                          <a:cs typeface="+mn-cs"/>
                          <a:sym typeface="Arial"/>
                        </a:rPr>
                        <a:t>年</a:t>
                      </a:r>
                      <a:r>
                        <a:rPr lang="en-US" altLang="zh-TW" sz="1600" b="0" i="0" u="none" strike="noStrike" cap="none" dirty="0" smtClean="0">
                          <a:solidFill>
                            <a:schemeClr val="tx1"/>
                          </a:solidFill>
                          <a:latin typeface="標楷體" panose="03000509000000000000" pitchFamily="65" charset="-120"/>
                          <a:ea typeface="標楷體" panose="03000509000000000000" pitchFamily="65" charset="-120"/>
                          <a:cs typeface="+mn-cs"/>
                          <a:sym typeface="Arial"/>
                        </a:rPr>
                        <a:t>8</a:t>
                      </a:r>
                      <a:r>
                        <a:rPr lang="zh-TW" altLang="en-US" sz="1600" b="0" i="0" u="none" strike="noStrike" cap="none" dirty="0" smtClean="0">
                          <a:solidFill>
                            <a:schemeClr val="tx1"/>
                          </a:solidFill>
                          <a:latin typeface="標楷體" panose="03000509000000000000" pitchFamily="65" charset="-120"/>
                          <a:ea typeface="標楷體" panose="03000509000000000000" pitchFamily="65" charset="-120"/>
                          <a:cs typeface="+mn-cs"/>
                          <a:sym typeface="Arial"/>
                        </a:rPr>
                        <a:t>月</a:t>
                      </a:r>
                      <a:r>
                        <a:rPr lang="en-US" altLang="zh-TW" sz="1600" b="0" i="0" u="none" strike="noStrike" cap="none" dirty="0" smtClean="0">
                          <a:solidFill>
                            <a:schemeClr val="tx1"/>
                          </a:solidFill>
                          <a:latin typeface="標楷體" panose="03000509000000000000" pitchFamily="65" charset="-120"/>
                          <a:ea typeface="標楷體" panose="03000509000000000000" pitchFamily="65" charset="-120"/>
                          <a:cs typeface="+mn-cs"/>
                          <a:sym typeface="Arial"/>
                        </a:rPr>
                        <a:t>27</a:t>
                      </a:r>
                      <a:r>
                        <a:rPr lang="zh-TW" altLang="en-US" sz="1600" b="0" i="0" u="none" strike="noStrike" cap="none" dirty="0" smtClean="0">
                          <a:solidFill>
                            <a:schemeClr val="tx1"/>
                          </a:solidFill>
                          <a:latin typeface="標楷體" panose="03000509000000000000" pitchFamily="65" charset="-120"/>
                          <a:ea typeface="標楷體" panose="03000509000000000000" pitchFamily="65" charset="-120"/>
                          <a:cs typeface="+mn-cs"/>
                          <a:sym typeface="Arial"/>
                        </a:rPr>
                        <a:t>日內授中民字第</a:t>
                      </a:r>
                      <a:r>
                        <a:rPr lang="en-US" altLang="zh-TW" sz="1600" b="0" i="0" u="none" strike="noStrike" cap="none" dirty="0" smtClean="0">
                          <a:solidFill>
                            <a:schemeClr val="tx1"/>
                          </a:solidFill>
                          <a:latin typeface="標楷體" panose="03000509000000000000" pitchFamily="65" charset="-120"/>
                          <a:ea typeface="標楷體" panose="03000509000000000000" pitchFamily="65" charset="-120"/>
                          <a:cs typeface="+mn-cs"/>
                          <a:sym typeface="Arial"/>
                        </a:rPr>
                        <a:t>0960034786</a:t>
                      </a:r>
                      <a:r>
                        <a:rPr lang="zh-TW" altLang="en-US" sz="1600" b="0" i="0" u="none" strike="noStrike" cap="none" dirty="0" smtClean="0">
                          <a:solidFill>
                            <a:schemeClr val="tx1"/>
                          </a:solidFill>
                          <a:latin typeface="標楷體" panose="03000509000000000000" pitchFamily="65" charset="-120"/>
                          <a:ea typeface="標楷體" panose="03000509000000000000" pitchFamily="65" charset="-120"/>
                          <a:cs typeface="+mn-cs"/>
                          <a:sym typeface="Arial"/>
                        </a:rPr>
                        <a:t>號函</a:t>
                      </a:r>
                      <a:endParaRPr lang="en-US" altLang="zh-TW" sz="1600" b="0" i="0" u="none" strike="noStrike" cap="none" dirty="0" smtClean="0">
                        <a:solidFill>
                          <a:schemeClr val="tx1"/>
                        </a:solidFill>
                        <a:latin typeface="標楷體" panose="03000509000000000000" pitchFamily="65" charset="-120"/>
                        <a:ea typeface="標楷體" panose="03000509000000000000" pitchFamily="65" charset="-120"/>
                        <a:cs typeface="+mn-cs"/>
                        <a:sym typeface="Arial"/>
                      </a:endParaRPr>
                    </a:p>
                    <a:p>
                      <a:pPr marL="180975" indent="0" algn="l">
                        <a:buFont typeface="Arial" panose="020B0604020202020204" pitchFamily="34" charset="0"/>
                        <a:buNone/>
                      </a:pPr>
                      <a:r>
                        <a:rPr lang="zh-TW" altLang="en-US" sz="1600" dirty="0" smtClean="0">
                          <a:latin typeface="標楷體" panose="03000509000000000000" pitchFamily="65" charset="-120"/>
                          <a:ea typeface="標楷體" panose="03000509000000000000" pitchFamily="65" charset="-120"/>
                        </a:rPr>
                        <a:t>「地區以上醫院」不包含國外相同等級以上醫院。</a:t>
                      </a:r>
                    </a:p>
                  </a:txBody>
                  <a:tcPr anchor="ctr">
                    <a:lnL w="19050" cap="flat" cmpd="sng" algn="ctr">
                      <a:solidFill>
                        <a:srgbClr val="FFC000"/>
                      </a:solidFill>
                      <a:prstDash val="solid"/>
                      <a:round/>
                      <a:headEnd type="none" w="med" len="med"/>
                      <a:tailEnd type="none" w="med" len="med"/>
                    </a:lnL>
                    <a:lnR w="19050" cap="flat" cmpd="sng" algn="ctr">
                      <a:solidFill>
                        <a:srgbClr val="FFC000"/>
                      </a:solidFill>
                      <a:prstDash val="solid"/>
                      <a:round/>
                      <a:headEnd type="none" w="med" len="med"/>
                      <a:tailEnd type="none" w="med" len="med"/>
                    </a:lnR>
                    <a:lnT w="19050" cap="flat" cmpd="sng" algn="ctr">
                      <a:solidFill>
                        <a:srgbClr val="FFC000"/>
                      </a:solidFill>
                      <a:prstDash val="solid"/>
                      <a:round/>
                      <a:headEnd type="none" w="med" len="med"/>
                      <a:tailEnd type="none" w="med" len="med"/>
                    </a:lnT>
                    <a:lnB w="19050" cap="flat" cmpd="sng" algn="ctr">
                      <a:solidFill>
                        <a:srgbClr val="FFC000"/>
                      </a:solidFill>
                      <a:prstDash val="solid"/>
                      <a:round/>
                      <a:headEnd type="none" w="med" len="med"/>
                      <a:tailEnd type="none" w="med" len="med"/>
                    </a:lnB>
                    <a:lnTlToBr w="12700" cmpd="sng">
                      <a:noFill/>
                      <a:prstDash val="solid"/>
                    </a:lnTlToBr>
                    <a:lnBlToTr w="12700" cmpd="sng">
                      <a:noFill/>
                      <a:prstDash val="solid"/>
                    </a:lnBlToTr>
                    <a:noFill/>
                  </a:tcPr>
                </a:tc>
              </a:tr>
              <a:tr h="1582722">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algn="l"/>
                      <a:r>
                        <a:rPr lang="zh-TW" altLang="en-US" sz="1800" dirty="0" smtClean="0">
                          <a:latin typeface="標楷體" panose="03000509000000000000" pitchFamily="65" charset="-120"/>
                          <a:ea typeface="標楷體" panose="03000509000000000000" pitchFamily="65" charset="-120"/>
                        </a:rPr>
                        <a:t>解職</a:t>
                      </a:r>
                    </a:p>
                  </a:txBody>
                  <a:tcPr anchor="ctr">
                    <a:lnL w="19050" cap="flat" cmpd="sng" algn="ctr">
                      <a:solidFill>
                        <a:srgbClr val="FFC000"/>
                      </a:solidFill>
                      <a:prstDash val="solid"/>
                      <a:round/>
                      <a:headEnd type="none" w="med" len="med"/>
                      <a:tailEnd type="none" w="med" len="med"/>
                    </a:lnL>
                    <a:lnR w="19050" cap="flat" cmpd="sng" algn="ctr">
                      <a:solidFill>
                        <a:srgbClr val="FFC000"/>
                      </a:solidFill>
                      <a:prstDash val="solid"/>
                      <a:round/>
                      <a:headEnd type="none" w="med" len="med"/>
                      <a:tailEnd type="none" w="med" len="med"/>
                    </a:lnR>
                    <a:lnT w="19050" cap="flat" cmpd="sng" algn="ctr">
                      <a:solidFill>
                        <a:srgbClr val="FFC000"/>
                      </a:solidFill>
                      <a:prstDash val="solid"/>
                      <a:round/>
                      <a:headEnd type="none" w="med" len="med"/>
                      <a:tailEnd type="none" w="med" len="med"/>
                    </a:lnT>
                    <a:lnB w="19050" cap="flat" cmpd="sng" algn="ctr">
                      <a:solidFill>
                        <a:srgbClr val="FFC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285750" marR="0" lvl="0" indent="-285750" algn="l" defTabSz="914400" rtl="0" eaLnBrk="1" fontAlgn="auto" latinLnBrk="0" hangingPunct="1">
                        <a:lnSpc>
                          <a:spcPct val="100000"/>
                        </a:lnSpc>
                        <a:spcBef>
                          <a:spcPts val="600"/>
                        </a:spcBef>
                        <a:spcAft>
                          <a:spcPts val="0"/>
                        </a:spcAft>
                        <a:buClr>
                          <a:srgbClr val="0000FF"/>
                        </a:buClr>
                        <a:buSzTx/>
                        <a:buFont typeface="Wingdings" panose="05000000000000000000" pitchFamily="2" charset="2"/>
                        <a:buChar char="&amp;"/>
                        <a:tabLst/>
                        <a:defRPr/>
                      </a:pPr>
                      <a:r>
                        <a:rPr lang="en-US" altLang="zh-TW" sz="1600" b="0" i="0" u="none" strike="noStrike" cap="none" dirty="0" smtClean="0">
                          <a:solidFill>
                            <a:schemeClr val="tx1"/>
                          </a:solidFill>
                          <a:latin typeface="標楷體" panose="03000509000000000000" pitchFamily="65" charset="-120"/>
                          <a:ea typeface="標楷體" panose="03000509000000000000" pitchFamily="65" charset="-120"/>
                          <a:cs typeface="+mn-cs"/>
                          <a:sym typeface="Arial"/>
                        </a:rPr>
                        <a:t>97</a:t>
                      </a:r>
                      <a:r>
                        <a:rPr lang="zh-TW" altLang="en-US" sz="1600" b="0" i="0" u="none" strike="noStrike" cap="none" dirty="0" smtClean="0">
                          <a:solidFill>
                            <a:schemeClr val="tx1"/>
                          </a:solidFill>
                          <a:latin typeface="標楷體" panose="03000509000000000000" pitchFamily="65" charset="-120"/>
                          <a:ea typeface="標楷體" panose="03000509000000000000" pitchFamily="65" charset="-120"/>
                          <a:cs typeface="+mn-cs"/>
                          <a:sym typeface="Arial"/>
                        </a:rPr>
                        <a:t>年</a:t>
                      </a:r>
                      <a:r>
                        <a:rPr lang="en-US" altLang="zh-TW" sz="1600" b="0" i="0" u="none" strike="noStrike" cap="none" dirty="0" smtClean="0">
                          <a:solidFill>
                            <a:schemeClr val="tx1"/>
                          </a:solidFill>
                          <a:latin typeface="標楷體" panose="03000509000000000000" pitchFamily="65" charset="-120"/>
                          <a:ea typeface="標楷體" panose="03000509000000000000" pitchFamily="65" charset="-120"/>
                          <a:cs typeface="+mn-cs"/>
                          <a:sym typeface="Arial"/>
                        </a:rPr>
                        <a:t>7</a:t>
                      </a:r>
                      <a:r>
                        <a:rPr lang="zh-TW" altLang="en-US" sz="1600" b="0" i="0" u="none" strike="noStrike" cap="none" dirty="0" smtClean="0">
                          <a:solidFill>
                            <a:schemeClr val="tx1"/>
                          </a:solidFill>
                          <a:latin typeface="標楷體" panose="03000509000000000000" pitchFamily="65" charset="-120"/>
                          <a:ea typeface="標楷體" panose="03000509000000000000" pitchFamily="65" charset="-120"/>
                          <a:cs typeface="+mn-cs"/>
                          <a:sym typeface="Arial"/>
                        </a:rPr>
                        <a:t>月</a:t>
                      </a:r>
                      <a:r>
                        <a:rPr lang="en-US" altLang="zh-TW" sz="1600" b="0" i="0" u="none" strike="noStrike" cap="none" dirty="0" smtClean="0">
                          <a:solidFill>
                            <a:schemeClr val="tx1"/>
                          </a:solidFill>
                          <a:latin typeface="標楷體" panose="03000509000000000000" pitchFamily="65" charset="-120"/>
                          <a:ea typeface="標楷體" panose="03000509000000000000" pitchFamily="65" charset="-120"/>
                          <a:cs typeface="+mn-cs"/>
                          <a:sym typeface="Arial"/>
                        </a:rPr>
                        <a:t>16</a:t>
                      </a:r>
                      <a:r>
                        <a:rPr lang="zh-TW" altLang="en-US" sz="1600" b="0" i="0" u="none" strike="noStrike" cap="none" dirty="0" smtClean="0">
                          <a:solidFill>
                            <a:schemeClr val="tx1"/>
                          </a:solidFill>
                          <a:latin typeface="標楷體" panose="03000509000000000000" pitchFamily="65" charset="-120"/>
                          <a:ea typeface="標楷體" panose="03000509000000000000" pitchFamily="65" charset="-120"/>
                          <a:cs typeface="+mn-cs"/>
                          <a:sym typeface="Arial"/>
                        </a:rPr>
                        <a:t>日內授中民字第</a:t>
                      </a:r>
                      <a:r>
                        <a:rPr lang="en-US" altLang="zh-TW" sz="1600" b="0" i="0" u="none" strike="noStrike" cap="none" dirty="0" smtClean="0">
                          <a:solidFill>
                            <a:schemeClr val="tx1"/>
                          </a:solidFill>
                          <a:latin typeface="標楷體" panose="03000509000000000000" pitchFamily="65" charset="-120"/>
                          <a:ea typeface="標楷體" panose="03000509000000000000" pitchFamily="65" charset="-120"/>
                          <a:cs typeface="+mn-cs"/>
                          <a:sym typeface="Arial"/>
                        </a:rPr>
                        <a:t>0970034089</a:t>
                      </a:r>
                      <a:r>
                        <a:rPr lang="zh-TW" altLang="en-US" sz="1600" b="0" i="0" u="none" strike="noStrike" cap="none" dirty="0" smtClean="0">
                          <a:solidFill>
                            <a:schemeClr val="tx1"/>
                          </a:solidFill>
                          <a:latin typeface="標楷體" panose="03000509000000000000" pitchFamily="65" charset="-120"/>
                          <a:ea typeface="標楷體" panose="03000509000000000000" pitchFamily="65" charset="-120"/>
                          <a:cs typeface="+mn-cs"/>
                          <a:sym typeface="Arial"/>
                        </a:rPr>
                        <a:t>號函</a:t>
                      </a:r>
                      <a:endParaRPr lang="en-US" altLang="zh-TW" sz="1600" b="0" i="0" u="none" strike="noStrike" cap="none" dirty="0" smtClean="0">
                        <a:solidFill>
                          <a:schemeClr val="tx1"/>
                        </a:solidFill>
                        <a:latin typeface="標楷體" panose="03000509000000000000" pitchFamily="65" charset="-120"/>
                        <a:ea typeface="標楷體" panose="03000509000000000000" pitchFamily="65" charset="-120"/>
                        <a:cs typeface="+mn-cs"/>
                        <a:sym typeface="Arial"/>
                      </a:endParaRPr>
                    </a:p>
                    <a:p>
                      <a:pPr marL="271463"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zh-TW" altLang="en-US" sz="1600" dirty="0" smtClean="0">
                          <a:latin typeface="標楷體" panose="03000509000000000000" pitchFamily="65" charset="-120"/>
                          <a:ea typeface="標楷體" panose="03000509000000000000" pitchFamily="65" charset="-120"/>
                        </a:rPr>
                        <a:t>鄉（鎮、市）民代表會代表經法院判決當選無效確定，其當年之健康檢查費、保險費及當月之為民服務費之支給問題，因該</a:t>
                      </a:r>
                      <a:r>
                        <a:rPr lang="en-US" altLang="zh-TW" sz="1600" dirty="0" smtClean="0">
                          <a:latin typeface="標楷體" panose="03000509000000000000" pitchFamily="65" charset="-120"/>
                          <a:ea typeface="標楷體" panose="03000509000000000000" pitchFamily="65" charset="-120"/>
                        </a:rPr>
                        <a:t>3</a:t>
                      </a:r>
                      <a:r>
                        <a:rPr lang="zh-TW" altLang="en-US" sz="1600" dirty="0" smtClean="0">
                          <a:latin typeface="標楷體" panose="03000509000000000000" pitchFamily="65" charset="-120"/>
                          <a:ea typeface="標楷體" panose="03000509000000000000" pitchFamily="65" charset="-120"/>
                        </a:rPr>
                        <a:t>項經費係分別按年、按月編列，則其支給應以當年事實發生及實際支出為準，似無按實際在職日數比例發給之問題。</a:t>
                      </a:r>
                    </a:p>
                  </a:txBody>
                  <a:tcPr anchor="ctr">
                    <a:lnL w="19050" cap="flat" cmpd="sng" algn="ctr">
                      <a:solidFill>
                        <a:srgbClr val="FFC000"/>
                      </a:solidFill>
                      <a:prstDash val="solid"/>
                      <a:round/>
                      <a:headEnd type="none" w="med" len="med"/>
                      <a:tailEnd type="none" w="med" len="med"/>
                    </a:lnL>
                    <a:lnR w="19050" cap="flat" cmpd="sng" algn="ctr">
                      <a:solidFill>
                        <a:srgbClr val="FFC000"/>
                      </a:solidFill>
                      <a:prstDash val="solid"/>
                      <a:round/>
                      <a:headEnd type="none" w="med" len="med"/>
                      <a:tailEnd type="none" w="med" len="med"/>
                    </a:lnR>
                    <a:lnT w="19050" cap="flat" cmpd="sng" algn="ctr">
                      <a:solidFill>
                        <a:srgbClr val="FFC000"/>
                      </a:solidFill>
                      <a:prstDash val="solid"/>
                      <a:round/>
                      <a:headEnd type="none" w="med" len="med"/>
                      <a:tailEnd type="none" w="med" len="med"/>
                    </a:lnT>
                    <a:lnB w="19050" cap="flat" cmpd="sng" algn="ctr">
                      <a:solidFill>
                        <a:srgbClr val="FFC000"/>
                      </a:solidFill>
                      <a:prstDash val="solid"/>
                      <a:round/>
                      <a:headEnd type="none" w="med" len="med"/>
                      <a:tailEnd type="none" w="med" len="med"/>
                    </a:lnB>
                    <a:lnTlToBr w="12700" cmpd="sng">
                      <a:noFill/>
                      <a:prstDash val="solid"/>
                    </a:lnTlToBr>
                    <a:lnBlToTr w="12700" cmpd="sng">
                      <a:noFill/>
                      <a:prstDash val="solid"/>
                    </a:lnBlToTr>
                    <a:noFill/>
                  </a:tcPr>
                </a:tc>
              </a:tr>
            </a:tbl>
          </a:graphicData>
        </a:graphic>
      </p:graphicFrame>
    </p:spTree>
    <p:extLst>
      <p:ext uri="{BB962C8B-B14F-4D97-AF65-F5344CB8AC3E}">
        <p14:creationId xmlns:p14="http://schemas.microsoft.com/office/powerpoint/2010/main" val="97105869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a:bodyPr>
          <a:lstStyle/>
          <a:p>
            <a:r>
              <a:rPr lang="en-US" altLang="zh-TW" sz="4400" kern="0" cap="none" dirty="0">
                <a:solidFill>
                  <a:srgbClr val="0070C0"/>
                </a:solidFill>
                <a:latin typeface="標楷體" panose="03000509000000000000" pitchFamily="65" charset="-120"/>
                <a:ea typeface="標楷體" panose="03000509000000000000" pitchFamily="65" charset="-120"/>
                <a:sym typeface="Lora"/>
              </a:rPr>
              <a:t>§</a:t>
            </a:r>
            <a:r>
              <a:rPr lang="en-US" altLang="zh-TW" sz="4400" kern="0" cap="none" dirty="0" smtClean="0">
                <a:solidFill>
                  <a:srgbClr val="0070C0"/>
                </a:solidFill>
                <a:latin typeface="標楷體" panose="03000509000000000000" pitchFamily="65" charset="-120"/>
                <a:ea typeface="標楷體" panose="03000509000000000000" pitchFamily="65" charset="-120"/>
                <a:sym typeface="Lora"/>
              </a:rPr>
              <a:t>5</a:t>
            </a:r>
            <a:r>
              <a:rPr lang="zh-TW" altLang="en-US" sz="4400" kern="0" cap="none" dirty="0" smtClean="0">
                <a:solidFill>
                  <a:srgbClr val="0070C0"/>
                </a:solidFill>
                <a:latin typeface="標楷體" panose="03000509000000000000" pitchFamily="65" charset="-120"/>
                <a:ea typeface="標楷體" panose="03000509000000000000" pitchFamily="65" charset="-120"/>
                <a:sym typeface="Lora"/>
              </a:rPr>
              <a:t> 保險費</a:t>
            </a:r>
            <a:r>
              <a:rPr lang="zh-TW" altLang="en-US" sz="4400" kern="0" cap="none" dirty="0">
                <a:solidFill>
                  <a:srgbClr val="0070C0"/>
                </a:solidFill>
                <a:latin typeface="標楷體" panose="03000509000000000000" pitchFamily="65" charset="-120"/>
                <a:ea typeface="標楷體" panose="03000509000000000000" pitchFamily="65" charset="-120"/>
                <a:sym typeface="Lora"/>
              </a:rPr>
              <a:t>條文</a:t>
            </a:r>
            <a:endParaRPr lang="zh-TW" altLang="en-US" sz="4400" dirty="0">
              <a:solidFill>
                <a:srgbClr val="0070C0"/>
              </a:solidFill>
            </a:endParaRPr>
          </a:p>
        </p:txBody>
      </p:sp>
      <p:sp>
        <p:nvSpPr>
          <p:cNvPr id="5" name="投影片編號版面配置區 4"/>
          <p:cNvSpPr>
            <a:spLocks noGrp="1"/>
          </p:cNvSpPr>
          <p:nvPr>
            <p:ph type="sldNum" sz="quarter" idx="12"/>
          </p:nvPr>
        </p:nvSpPr>
        <p:spPr/>
        <p:txBody>
          <a:bodyPr/>
          <a:lstStyle/>
          <a:p>
            <a:fld id="{883F4971-D35C-4F03-91D8-BF356EE98478}" type="slidenum">
              <a:rPr lang="zh-TW" altLang="en-US" smtClean="0"/>
              <a:t>25</a:t>
            </a:fld>
            <a:endParaRPr lang="zh-TW" altLang="en-US"/>
          </a:p>
        </p:txBody>
      </p:sp>
      <p:sp>
        <p:nvSpPr>
          <p:cNvPr id="6" name="副標題 1"/>
          <p:cNvSpPr txBox="1">
            <a:spLocks/>
          </p:cNvSpPr>
          <p:nvPr/>
        </p:nvSpPr>
        <p:spPr>
          <a:xfrm>
            <a:off x="1234515" y="1878498"/>
            <a:ext cx="10278216" cy="3956245"/>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R="0" lvl="0" algn="l" rtl="0">
              <a:lnSpc>
                <a:spcPct val="100000"/>
              </a:lnSpc>
              <a:spcBef>
                <a:spcPts val="600"/>
              </a:spcBef>
              <a:spcAft>
                <a:spcPts val="0"/>
              </a:spcAft>
              <a:buClr>
                <a:srgbClr val="FFCD00"/>
              </a:buClr>
              <a:buSzPct val="100000"/>
              <a:buFont typeface="Quattrocento Sans"/>
              <a:buChar char="◉"/>
              <a:defRPr sz="2400" b="0" i="0" u="none" strike="noStrike" cap="none">
                <a:solidFill>
                  <a:srgbClr val="000000"/>
                </a:solidFill>
                <a:latin typeface="Quattrocento Sans"/>
                <a:ea typeface="Quattrocento Sans"/>
                <a:cs typeface="Quattrocento Sans"/>
                <a:sym typeface="Quattrocento Sans"/>
              </a:defRPr>
            </a:lvl1pPr>
            <a:lvl2pPr marR="0" lvl="1" algn="l" rtl="0">
              <a:lnSpc>
                <a:spcPct val="100000"/>
              </a:lnSpc>
              <a:spcBef>
                <a:spcPts val="480"/>
              </a:spcBef>
              <a:spcAft>
                <a:spcPts val="0"/>
              </a:spcAft>
              <a:buClr>
                <a:srgbClr val="FFCD00"/>
              </a:buClr>
              <a:buSzPct val="100000"/>
              <a:buFont typeface="Quattrocento Sans"/>
              <a:buNone/>
              <a:defRPr sz="2000" b="0" i="0" u="none" strike="noStrike" cap="none">
                <a:solidFill>
                  <a:srgbClr val="000000"/>
                </a:solidFill>
                <a:latin typeface="Quattrocento Sans"/>
                <a:ea typeface="Quattrocento Sans"/>
                <a:cs typeface="Quattrocento Sans"/>
                <a:sym typeface="Quattrocento Sans"/>
              </a:defRPr>
            </a:lvl2pPr>
            <a:lvl3pPr marR="0" lvl="2" algn="l" rtl="0">
              <a:lnSpc>
                <a:spcPct val="100000"/>
              </a:lnSpc>
              <a:spcBef>
                <a:spcPts val="480"/>
              </a:spcBef>
              <a:spcAft>
                <a:spcPts val="0"/>
              </a:spcAft>
              <a:buClr>
                <a:srgbClr val="FFCD00"/>
              </a:buClr>
              <a:buSzPct val="100000"/>
              <a:buFont typeface="Quattrocento Sans"/>
              <a:buNone/>
              <a:defRPr sz="2000" b="0" i="0" u="none" strike="noStrike" cap="none">
                <a:solidFill>
                  <a:srgbClr val="000000"/>
                </a:solidFill>
                <a:latin typeface="Quattrocento Sans"/>
                <a:ea typeface="Quattrocento Sans"/>
                <a:cs typeface="Quattrocento Sans"/>
                <a:sym typeface="Quattrocento Sans"/>
              </a:defRPr>
            </a:lvl3pPr>
            <a:lvl4pPr marR="0" lvl="3" algn="l" rtl="0">
              <a:lnSpc>
                <a:spcPct val="100000"/>
              </a:lnSpc>
              <a:spcBef>
                <a:spcPts val="360"/>
              </a:spcBef>
              <a:spcAft>
                <a:spcPts val="0"/>
              </a:spcAft>
              <a:buClr>
                <a:srgbClr val="FFCD00"/>
              </a:buClr>
              <a:buSzPct val="100000"/>
              <a:buFont typeface="Quattrocento Sans"/>
              <a:buNone/>
              <a:defRPr sz="1800" b="0" i="0" u="none" strike="noStrike" cap="none">
                <a:solidFill>
                  <a:srgbClr val="000000"/>
                </a:solidFill>
                <a:latin typeface="Quattrocento Sans"/>
                <a:ea typeface="Quattrocento Sans"/>
                <a:cs typeface="Quattrocento Sans"/>
                <a:sym typeface="Quattrocento Sans"/>
              </a:defRPr>
            </a:lvl4pPr>
            <a:lvl5pPr marR="0" lvl="4" algn="l" rtl="0">
              <a:lnSpc>
                <a:spcPct val="100000"/>
              </a:lnSpc>
              <a:spcBef>
                <a:spcPts val="360"/>
              </a:spcBef>
              <a:spcAft>
                <a:spcPts val="0"/>
              </a:spcAft>
              <a:buClr>
                <a:srgbClr val="FFCD00"/>
              </a:buClr>
              <a:buSzPct val="100000"/>
              <a:buFont typeface="Quattrocento Sans"/>
              <a:buNone/>
              <a:defRPr sz="1800" b="0" i="0" u="none" strike="noStrike" cap="none">
                <a:solidFill>
                  <a:srgbClr val="000000"/>
                </a:solidFill>
                <a:latin typeface="Quattrocento Sans"/>
                <a:ea typeface="Quattrocento Sans"/>
                <a:cs typeface="Quattrocento Sans"/>
                <a:sym typeface="Quattrocento Sans"/>
              </a:defRPr>
            </a:lvl5pPr>
            <a:lvl6pPr marR="0" lvl="5" algn="l" rtl="0">
              <a:lnSpc>
                <a:spcPct val="100000"/>
              </a:lnSpc>
              <a:spcBef>
                <a:spcPts val="360"/>
              </a:spcBef>
              <a:spcAft>
                <a:spcPts val="0"/>
              </a:spcAft>
              <a:buClr>
                <a:srgbClr val="FFCD00"/>
              </a:buClr>
              <a:buSzPct val="100000"/>
              <a:buFont typeface="Quattrocento Sans"/>
              <a:buNone/>
              <a:defRPr sz="1800" b="0" i="0" u="none" strike="noStrike" cap="none">
                <a:solidFill>
                  <a:srgbClr val="000000"/>
                </a:solidFill>
                <a:latin typeface="Quattrocento Sans"/>
                <a:ea typeface="Quattrocento Sans"/>
                <a:cs typeface="Quattrocento Sans"/>
                <a:sym typeface="Quattrocento Sans"/>
              </a:defRPr>
            </a:lvl6pPr>
            <a:lvl7pPr marR="0" lvl="6" algn="l" rtl="0">
              <a:lnSpc>
                <a:spcPct val="100000"/>
              </a:lnSpc>
              <a:spcBef>
                <a:spcPts val="360"/>
              </a:spcBef>
              <a:spcAft>
                <a:spcPts val="0"/>
              </a:spcAft>
              <a:buClr>
                <a:srgbClr val="FFCD00"/>
              </a:buClr>
              <a:buSzPct val="100000"/>
              <a:buFont typeface="Quattrocento Sans"/>
              <a:buNone/>
              <a:defRPr sz="1800" b="0" i="0" u="none" strike="noStrike" cap="none">
                <a:solidFill>
                  <a:srgbClr val="000000"/>
                </a:solidFill>
                <a:latin typeface="Quattrocento Sans"/>
                <a:ea typeface="Quattrocento Sans"/>
                <a:cs typeface="Quattrocento Sans"/>
                <a:sym typeface="Quattrocento Sans"/>
              </a:defRPr>
            </a:lvl7pPr>
            <a:lvl8pPr marR="0" lvl="7" algn="l" rtl="0">
              <a:lnSpc>
                <a:spcPct val="100000"/>
              </a:lnSpc>
              <a:spcBef>
                <a:spcPts val="360"/>
              </a:spcBef>
              <a:spcAft>
                <a:spcPts val="0"/>
              </a:spcAft>
              <a:buClr>
                <a:srgbClr val="FFCD00"/>
              </a:buClr>
              <a:buSzPct val="100000"/>
              <a:buFont typeface="Quattrocento Sans"/>
              <a:buNone/>
              <a:defRPr sz="1800" b="0" i="0" u="none" strike="noStrike" cap="none">
                <a:solidFill>
                  <a:srgbClr val="000000"/>
                </a:solidFill>
                <a:latin typeface="Quattrocento Sans"/>
                <a:ea typeface="Quattrocento Sans"/>
                <a:cs typeface="Quattrocento Sans"/>
                <a:sym typeface="Quattrocento Sans"/>
              </a:defRPr>
            </a:lvl8pPr>
            <a:lvl9pPr marR="0" lvl="8" algn="l" rtl="0">
              <a:lnSpc>
                <a:spcPct val="100000"/>
              </a:lnSpc>
              <a:spcBef>
                <a:spcPts val="360"/>
              </a:spcBef>
              <a:spcAft>
                <a:spcPts val="0"/>
              </a:spcAft>
              <a:buClr>
                <a:srgbClr val="FFCD00"/>
              </a:buClr>
              <a:buSzPct val="100000"/>
              <a:buFont typeface="Quattrocento Sans"/>
              <a:buNone/>
              <a:defRPr sz="1800" b="0" i="0" u="none" strike="noStrike" cap="none">
                <a:solidFill>
                  <a:srgbClr val="000000"/>
                </a:solidFill>
                <a:latin typeface="Quattrocento Sans"/>
                <a:ea typeface="Quattrocento Sans"/>
                <a:cs typeface="Quattrocento Sans"/>
                <a:sym typeface="Quattrocento Sans"/>
              </a:defRPr>
            </a:lvl9pPr>
          </a:lstStyle>
          <a:p>
            <a:pPr>
              <a:spcAft>
                <a:spcPts val="600"/>
              </a:spcAft>
              <a:buFont typeface="Quattrocento Sans"/>
              <a:buNone/>
            </a:pPr>
            <a:r>
              <a:rPr lang="zh-TW" altLang="en-US" sz="2000" kern="0" dirty="0" smtClean="0">
                <a:latin typeface="標楷體" panose="03000509000000000000" pitchFamily="65" charset="-120"/>
                <a:ea typeface="標楷體" panose="03000509000000000000" pitchFamily="65" charset="-120"/>
              </a:rPr>
              <a:t>地方民意代表因職務關係，得由各該地方民意機關編列預算，支應其健康檢查費、</a:t>
            </a:r>
            <a:r>
              <a:rPr lang="zh-TW" altLang="en-US" sz="2000" b="1" kern="0" dirty="0" smtClean="0">
                <a:solidFill>
                  <a:srgbClr val="0070C0"/>
                </a:solidFill>
                <a:latin typeface="標楷體" panose="03000509000000000000" pitchFamily="65" charset="-120"/>
                <a:ea typeface="標楷體" panose="03000509000000000000" pitchFamily="65" charset="-120"/>
              </a:rPr>
              <a:t>保險費</a:t>
            </a:r>
            <a:r>
              <a:rPr lang="zh-TW" altLang="en-US" sz="2000" kern="0" dirty="0" smtClean="0">
                <a:latin typeface="標楷體" panose="03000509000000000000" pitchFamily="65" charset="-120"/>
                <a:ea typeface="標楷體" panose="03000509000000000000" pitchFamily="65" charset="-120"/>
              </a:rPr>
              <a:t>、為民服務費、春節慰勞金及出國考察費。</a:t>
            </a:r>
          </a:p>
          <a:p>
            <a:pPr>
              <a:spcAft>
                <a:spcPts val="600"/>
              </a:spcAft>
              <a:buFont typeface="Quattrocento Sans"/>
              <a:buNone/>
            </a:pPr>
            <a:r>
              <a:rPr lang="zh-TW" altLang="en-US" sz="2000" kern="0" dirty="0" smtClean="0">
                <a:latin typeface="標楷體" panose="03000509000000000000" pitchFamily="65" charset="-120"/>
                <a:ea typeface="標楷體" panose="03000509000000000000" pitchFamily="65" charset="-120"/>
              </a:rPr>
              <a:t>直轄市議會議長、副議長、縣（市）議會議長、副議長及鄉（鎮、市）民代表會主席、副主席，得由各該地方民意機關編列預算，支應因公支出之特別費。</a:t>
            </a:r>
          </a:p>
          <a:p>
            <a:pPr>
              <a:spcAft>
                <a:spcPts val="600"/>
              </a:spcAft>
              <a:buFont typeface="Quattrocento Sans"/>
              <a:buNone/>
            </a:pPr>
            <a:r>
              <a:rPr lang="zh-TW" altLang="en-US" sz="2000" kern="0" dirty="0" smtClean="0">
                <a:latin typeface="標楷體" panose="03000509000000000000" pitchFamily="65" charset="-120"/>
                <a:ea typeface="標楷體" panose="03000509000000000000" pitchFamily="65" charset="-120"/>
              </a:rPr>
              <a:t>前二項費用編列最高標準如附表。</a:t>
            </a:r>
            <a:endParaRPr lang="zh-TW" altLang="en-US" sz="2000" kern="0" dirty="0">
              <a:latin typeface="標楷體" panose="03000509000000000000" pitchFamily="65" charset="-120"/>
              <a:ea typeface="標楷體" panose="03000509000000000000" pitchFamily="65" charset="-120"/>
            </a:endParaRPr>
          </a:p>
        </p:txBody>
      </p:sp>
    </p:spTree>
    <p:extLst>
      <p:ext uri="{BB962C8B-B14F-4D97-AF65-F5344CB8AC3E}">
        <p14:creationId xmlns:p14="http://schemas.microsoft.com/office/powerpoint/2010/main" val="400169619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a:bodyPr>
          <a:lstStyle/>
          <a:p>
            <a:r>
              <a:rPr lang="en-US" altLang="zh-TW" sz="4400" kern="0" cap="none" dirty="0">
                <a:solidFill>
                  <a:srgbClr val="0070C0"/>
                </a:solidFill>
                <a:latin typeface="標楷體" panose="03000509000000000000" pitchFamily="65" charset="-120"/>
                <a:ea typeface="標楷體" panose="03000509000000000000" pitchFamily="65" charset="-120"/>
                <a:sym typeface="Lora"/>
              </a:rPr>
              <a:t>§</a:t>
            </a:r>
            <a:r>
              <a:rPr lang="en-US" altLang="zh-TW" sz="4400" kern="0" cap="none" dirty="0" smtClean="0">
                <a:solidFill>
                  <a:srgbClr val="0070C0"/>
                </a:solidFill>
                <a:latin typeface="標楷體" panose="03000509000000000000" pitchFamily="65" charset="-120"/>
                <a:ea typeface="標楷體" panose="03000509000000000000" pitchFamily="65" charset="-120"/>
                <a:sym typeface="Lora"/>
              </a:rPr>
              <a:t>5</a:t>
            </a:r>
            <a:r>
              <a:rPr lang="zh-TW" altLang="en-US" sz="4400" kern="0" cap="none" dirty="0" smtClean="0">
                <a:solidFill>
                  <a:srgbClr val="0070C0"/>
                </a:solidFill>
                <a:latin typeface="標楷體" panose="03000509000000000000" pitchFamily="65" charset="-120"/>
                <a:ea typeface="標楷體" panose="03000509000000000000" pitchFamily="65" charset="-120"/>
                <a:sym typeface="Lora"/>
              </a:rPr>
              <a:t> 保險費</a:t>
            </a:r>
            <a:r>
              <a:rPr lang="zh-TW" altLang="en-US" sz="4400" kern="0" cap="none" dirty="0">
                <a:solidFill>
                  <a:srgbClr val="0070C0"/>
                </a:solidFill>
                <a:latin typeface="標楷體" panose="03000509000000000000" pitchFamily="65" charset="-120"/>
                <a:ea typeface="標楷體" panose="03000509000000000000" pitchFamily="65" charset="-120"/>
                <a:sym typeface="Lora"/>
              </a:rPr>
              <a:t>說明</a:t>
            </a:r>
            <a:endParaRPr lang="zh-TW" altLang="en-US" sz="4400" dirty="0">
              <a:solidFill>
                <a:srgbClr val="0070C0"/>
              </a:solidFill>
            </a:endParaRPr>
          </a:p>
        </p:txBody>
      </p:sp>
      <p:sp>
        <p:nvSpPr>
          <p:cNvPr id="5" name="投影片編號版面配置區 4"/>
          <p:cNvSpPr>
            <a:spLocks noGrp="1"/>
          </p:cNvSpPr>
          <p:nvPr>
            <p:ph type="sldNum" sz="quarter" idx="12"/>
          </p:nvPr>
        </p:nvSpPr>
        <p:spPr/>
        <p:txBody>
          <a:bodyPr/>
          <a:lstStyle/>
          <a:p>
            <a:fld id="{883F4971-D35C-4F03-91D8-BF356EE98478}" type="slidenum">
              <a:rPr lang="zh-TW" altLang="en-US" smtClean="0"/>
              <a:t>26</a:t>
            </a:fld>
            <a:endParaRPr lang="zh-TW" altLang="en-US"/>
          </a:p>
        </p:txBody>
      </p:sp>
      <p:sp>
        <p:nvSpPr>
          <p:cNvPr id="6" name="文字版面配置區 2"/>
          <p:cNvSpPr txBox="1">
            <a:spLocks/>
          </p:cNvSpPr>
          <p:nvPr/>
        </p:nvSpPr>
        <p:spPr>
          <a:xfrm>
            <a:off x="1511386" y="1683908"/>
            <a:ext cx="8767731" cy="4259692"/>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R="0" lvl="0" algn="l" rtl="0">
              <a:lnSpc>
                <a:spcPct val="100000"/>
              </a:lnSpc>
              <a:spcBef>
                <a:spcPts val="600"/>
              </a:spcBef>
              <a:spcAft>
                <a:spcPts val="0"/>
              </a:spcAft>
              <a:buClr>
                <a:srgbClr val="FFCD00"/>
              </a:buClr>
              <a:buSzPct val="100000"/>
              <a:buFont typeface="Quattrocento Sans"/>
              <a:buChar char="◉"/>
              <a:defRPr sz="2400" b="0" i="0" u="none" strike="noStrike" cap="none">
                <a:solidFill>
                  <a:srgbClr val="000000"/>
                </a:solidFill>
                <a:latin typeface="Quattrocento Sans"/>
                <a:ea typeface="Quattrocento Sans"/>
                <a:cs typeface="Quattrocento Sans"/>
                <a:sym typeface="Quattrocento Sans"/>
              </a:defRPr>
            </a:lvl1pPr>
            <a:lvl2pPr marR="0" lvl="1" algn="l" rtl="0">
              <a:lnSpc>
                <a:spcPct val="100000"/>
              </a:lnSpc>
              <a:spcBef>
                <a:spcPts val="480"/>
              </a:spcBef>
              <a:spcAft>
                <a:spcPts val="0"/>
              </a:spcAft>
              <a:buClr>
                <a:srgbClr val="FFCD00"/>
              </a:buClr>
              <a:buSzPct val="100000"/>
              <a:buFont typeface="Quattrocento Sans"/>
              <a:buNone/>
              <a:defRPr sz="2000" b="0" i="0" u="none" strike="noStrike" cap="none">
                <a:solidFill>
                  <a:srgbClr val="000000"/>
                </a:solidFill>
                <a:latin typeface="Quattrocento Sans"/>
                <a:ea typeface="Quattrocento Sans"/>
                <a:cs typeface="Quattrocento Sans"/>
                <a:sym typeface="Quattrocento Sans"/>
              </a:defRPr>
            </a:lvl2pPr>
            <a:lvl3pPr marR="0" lvl="2" algn="l" rtl="0">
              <a:lnSpc>
                <a:spcPct val="100000"/>
              </a:lnSpc>
              <a:spcBef>
                <a:spcPts val="480"/>
              </a:spcBef>
              <a:spcAft>
                <a:spcPts val="0"/>
              </a:spcAft>
              <a:buClr>
                <a:srgbClr val="FFCD00"/>
              </a:buClr>
              <a:buSzPct val="100000"/>
              <a:buFont typeface="Quattrocento Sans"/>
              <a:buNone/>
              <a:defRPr sz="2000" b="0" i="0" u="none" strike="noStrike" cap="none">
                <a:solidFill>
                  <a:srgbClr val="000000"/>
                </a:solidFill>
                <a:latin typeface="Quattrocento Sans"/>
                <a:ea typeface="Quattrocento Sans"/>
                <a:cs typeface="Quattrocento Sans"/>
                <a:sym typeface="Quattrocento Sans"/>
              </a:defRPr>
            </a:lvl3pPr>
            <a:lvl4pPr marR="0" lvl="3" algn="l" rtl="0">
              <a:lnSpc>
                <a:spcPct val="100000"/>
              </a:lnSpc>
              <a:spcBef>
                <a:spcPts val="360"/>
              </a:spcBef>
              <a:spcAft>
                <a:spcPts val="0"/>
              </a:spcAft>
              <a:buClr>
                <a:srgbClr val="FFCD00"/>
              </a:buClr>
              <a:buSzPct val="100000"/>
              <a:buFont typeface="Quattrocento Sans"/>
              <a:buNone/>
              <a:defRPr sz="1800" b="0" i="0" u="none" strike="noStrike" cap="none">
                <a:solidFill>
                  <a:srgbClr val="000000"/>
                </a:solidFill>
                <a:latin typeface="Quattrocento Sans"/>
                <a:ea typeface="Quattrocento Sans"/>
                <a:cs typeface="Quattrocento Sans"/>
                <a:sym typeface="Quattrocento Sans"/>
              </a:defRPr>
            </a:lvl4pPr>
            <a:lvl5pPr marR="0" lvl="4" algn="l" rtl="0">
              <a:lnSpc>
                <a:spcPct val="100000"/>
              </a:lnSpc>
              <a:spcBef>
                <a:spcPts val="360"/>
              </a:spcBef>
              <a:spcAft>
                <a:spcPts val="0"/>
              </a:spcAft>
              <a:buClr>
                <a:srgbClr val="FFCD00"/>
              </a:buClr>
              <a:buSzPct val="100000"/>
              <a:buFont typeface="Quattrocento Sans"/>
              <a:buNone/>
              <a:defRPr sz="1800" b="0" i="0" u="none" strike="noStrike" cap="none">
                <a:solidFill>
                  <a:srgbClr val="000000"/>
                </a:solidFill>
                <a:latin typeface="Quattrocento Sans"/>
                <a:ea typeface="Quattrocento Sans"/>
                <a:cs typeface="Quattrocento Sans"/>
                <a:sym typeface="Quattrocento Sans"/>
              </a:defRPr>
            </a:lvl5pPr>
            <a:lvl6pPr marR="0" lvl="5" algn="l" rtl="0">
              <a:lnSpc>
                <a:spcPct val="100000"/>
              </a:lnSpc>
              <a:spcBef>
                <a:spcPts val="360"/>
              </a:spcBef>
              <a:spcAft>
                <a:spcPts val="0"/>
              </a:spcAft>
              <a:buClr>
                <a:srgbClr val="FFCD00"/>
              </a:buClr>
              <a:buSzPct val="100000"/>
              <a:buFont typeface="Quattrocento Sans"/>
              <a:buNone/>
              <a:defRPr sz="1800" b="0" i="0" u="none" strike="noStrike" cap="none">
                <a:solidFill>
                  <a:srgbClr val="000000"/>
                </a:solidFill>
                <a:latin typeface="Quattrocento Sans"/>
                <a:ea typeface="Quattrocento Sans"/>
                <a:cs typeface="Quattrocento Sans"/>
                <a:sym typeface="Quattrocento Sans"/>
              </a:defRPr>
            </a:lvl6pPr>
            <a:lvl7pPr marR="0" lvl="6" algn="l" rtl="0">
              <a:lnSpc>
                <a:spcPct val="100000"/>
              </a:lnSpc>
              <a:spcBef>
                <a:spcPts val="360"/>
              </a:spcBef>
              <a:spcAft>
                <a:spcPts val="0"/>
              </a:spcAft>
              <a:buClr>
                <a:srgbClr val="FFCD00"/>
              </a:buClr>
              <a:buSzPct val="100000"/>
              <a:buFont typeface="Quattrocento Sans"/>
              <a:buNone/>
              <a:defRPr sz="1800" b="0" i="0" u="none" strike="noStrike" cap="none">
                <a:solidFill>
                  <a:srgbClr val="000000"/>
                </a:solidFill>
                <a:latin typeface="Quattrocento Sans"/>
                <a:ea typeface="Quattrocento Sans"/>
                <a:cs typeface="Quattrocento Sans"/>
                <a:sym typeface="Quattrocento Sans"/>
              </a:defRPr>
            </a:lvl7pPr>
            <a:lvl8pPr marR="0" lvl="7" algn="l" rtl="0">
              <a:lnSpc>
                <a:spcPct val="100000"/>
              </a:lnSpc>
              <a:spcBef>
                <a:spcPts val="360"/>
              </a:spcBef>
              <a:spcAft>
                <a:spcPts val="0"/>
              </a:spcAft>
              <a:buClr>
                <a:srgbClr val="FFCD00"/>
              </a:buClr>
              <a:buSzPct val="100000"/>
              <a:buFont typeface="Quattrocento Sans"/>
              <a:buNone/>
              <a:defRPr sz="1800" b="0" i="0" u="none" strike="noStrike" cap="none">
                <a:solidFill>
                  <a:srgbClr val="000000"/>
                </a:solidFill>
                <a:latin typeface="Quattrocento Sans"/>
                <a:ea typeface="Quattrocento Sans"/>
                <a:cs typeface="Quattrocento Sans"/>
                <a:sym typeface="Quattrocento Sans"/>
              </a:defRPr>
            </a:lvl8pPr>
            <a:lvl9pPr marR="0" lvl="8" algn="l" rtl="0">
              <a:lnSpc>
                <a:spcPct val="100000"/>
              </a:lnSpc>
              <a:spcBef>
                <a:spcPts val="360"/>
              </a:spcBef>
              <a:spcAft>
                <a:spcPts val="0"/>
              </a:spcAft>
              <a:buClr>
                <a:srgbClr val="FFCD00"/>
              </a:buClr>
              <a:buSzPct val="100000"/>
              <a:buFont typeface="Quattrocento Sans"/>
              <a:buNone/>
              <a:defRPr sz="1800" b="0" i="0" u="none" strike="noStrike" cap="none">
                <a:solidFill>
                  <a:srgbClr val="000000"/>
                </a:solidFill>
                <a:latin typeface="Quattrocento Sans"/>
                <a:ea typeface="Quattrocento Sans"/>
                <a:cs typeface="Quattrocento Sans"/>
                <a:sym typeface="Quattrocento Sans"/>
              </a:defRPr>
            </a:lvl9pPr>
          </a:lstStyle>
          <a:p>
            <a:pPr marL="342900" marR="0" lvl="0" indent="-342900" algn="l" defTabSz="914400" rtl="0" eaLnBrk="1" fontAlgn="auto" latinLnBrk="0" hangingPunct="1">
              <a:lnSpc>
                <a:spcPct val="100000"/>
              </a:lnSpc>
              <a:spcBef>
                <a:spcPct val="0"/>
              </a:spcBef>
              <a:spcAft>
                <a:spcPts val="0"/>
              </a:spcAft>
              <a:buClr>
                <a:srgbClr val="0000FF"/>
              </a:buClr>
              <a:buSzPct val="100000"/>
              <a:buFont typeface="Wingdings" panose="05000000000000000000" pitchFamily="2" charset="2"/>
              <a:buChar char="&amp;"/>
              <a:tabLst/>
              <a:defRPr/>
            </a:pPr>
            <a:r>
              <a:rPr kumimoji="0" lang="zh-TW" altLang="en-US" sz="2000" b="0" i="0" u="none" strike="noStrike" kern="0" cap="none" spc="0" normalizeH="0" baseline="0" noProof="0" dirty="0" smtClean="0">
                <a:ln>
                  <a:noFill/>
                </a:ln>
                <a:solidFill>
                  <a:srgbClr val="000000"/>
                </a:solidFill>
                <a:effectLst/>
                <a:uLnTx/>
                <a:uFillTx/>
                <a:latin typeface="標楷體" panose="03000509000000000000" pitchFamily="65" charset="-120"/>
                <a:ea typeface="標楷體" panose="03000509000000000000" pitchFamily="65" charset="-120"/>
                <a:sym typeface="Quattrocento Sans"/>
              </a:rPr>
              <a:t>不得超過最高標準每人每年</a:t>
            </a:r>
            <a:r>
              <a:rPr kumimoji="0" lang="en-US" altLang="zh-TW" sz="2000" b="0" i="0" u="none" strike="noStrike" kern="0" cap="none" spc="0" normalizeH="0" baseline="0" noProof="0" dirty="0" smtClean="0">
                <a:ln>
                  <a:noFill/>
                </a:ln>
                <a:solidFill>
                  <a:srgbClr val="000000"/>
                </a:solidFill>
                <a:effectLst/>
                <a:uLnTx/>
                <a:uFillTx/>
                <a:latin typeface="標楷體" panose="03000509000000000000" pitchFamily="65" charset="-120"/>
                <a:ea typeface="標楷體" panose="03000509000000000000" pitchFamily="65" charset="-120"/>
                <a:sym typeface="Quattrocento Sans"/>
              </a:rPr>
              <a:t>15,000</a:t>
            </a:r>
            <a:r>
              <a:rPr kumimoji="0" lang="zh-TW" altLang="en-US" sz="2000" b="0" i="0" u="none" strike="noStrike" kern="0" cap="none" spc="0" normalizeH="0" baseline="0" noProof="0" dirty="0" smtClean="0">
                <a:ln>
                  <a:noFill/>
                </a:ln>
                <a:solidFill>
                  <a:srgbClr val="000000"/>
                </a:solidFill>
                <a:effectLst/>
                <a:uLnTx/>
                <a:uFillTx/>
                <a:latin typeface="標楷體" panose="03000509000000000000" pitchFamily="65" charset="-120"/>
                <a:ea typeface="標楷體" panose="03000509000000000000" pitchFamily="65" charset="-120"/>
                <a:sym typeface="Quattrocento Sans"/>
              </a:rPr>
              <a:t>元。</a:t>
            </a:r>
            <a:endParaRPr kumimoji="0" lang="en-US" altLang="zh-TW" sz="2000" b="0" i="0" u="none" strike="noStrike" kern="0" cap="none" spc="0" normalizeH="0" baseline="0" noProof="0" dirty="0" smtClean="0">
              <a:ln>
                <a:noFill/>
              </a:ln>
              <a:solidFill>
                <a:srgbClr val="000000"/>
              </a:solidFill>
              <a:effectLst/>
              <a:uLnTx/>
              <a:uFillTx/>
              <a:latin typeface="標楷體" panose="03000509000000000000" pitchFamily="65" charset="-120"/>
              <a:ea typeface="標楷體" panose="03000509000000000000" pitchFamily="65" charset="-120"/>
              <a:sym typeface="Quattrocento Sans"/>
            </a:endParaRPr>
          </a:p>
          <a:p>
            <a:pPr marL="342900" marR="0" lvl="0" indent="-342900" algn="l" defTabSz="914400" rtl="0" eaLnBrk="1" fontAlgn="auto" latinLnBrk="0" hangingPunct="1">
              <a:lnSpc>
                <a:spcPct val="100000"/>
              </a:lnSpc>
              <a:spcBef>
                <a:spcPct val="0"/>
              </a:spcBef>
              <a:spcAft>
                <a:spcPts val="0"/>
              </a:spcAft>
              <a:buClr>
                <a:srgbClr val="0000FF"/>
              </a:buClr>
              <a:buSzPct val="100000"/>
              <a:buFont typeface="Wingdings" panose="05000000000000000000" pitchFamily="2" charset="2"/>
              <a:buChar char="&amp;"/>
              <a:tabLst/>
              <a:defRPr/>
            </a:pPr>
            <a:r>
              <a:rPr kumimoji="0" lang="zh-TW" altLang="en-US" sz="2000" b="0" i="0" u="none" strike="noStrike" kern="0" cap="none" spc="0" normalizeH="0" baseline="0" noProof="0" dirty="0" smtClean="0">
                <a:ln>
                  <a:noFill/>
                </a:ln>
                <a:solidFill>
                  <a:srgbClr val="000000"/>
                </a:solidFill>
                <a:effectLst/>
                <a:uLnTx/>
                <a:uFillTx/>
                <a:latin typeface="標楷體" panose="03000509000000000000" pitchFamily="65" charset="-120"/>
                <a:ea typeface="標楷體" panose="03000509000000000000" pitchFamily="65" charset="-120"/>
                <a:sym typeface="Quattrocento Sans"/>
              </a:rPr>
              <a:t>按年編列，應檢據核銷。</a:t>
            </a:r>
            <a:endParaRPr kumimoji="0" lang="en-US" altLang="zh-TW" sz="2000" b="0" i="0" u="none" strike="noStrike" kern="0" cap="none" spc="0" normalizeH="0" baseline="0" noProof="0" dirty="0" smtClean="0">
              <a:ln>
                <a:noFill/>
              </a:ln>
              <a:solidFill>
                <a:srgbClr val="000000"/>
              </a:solidFill>
              <a:effectLst/>
              <a:uLnTx/>
              <a:uFillTx/>
              <a:latin typeface="標楷體" panose="03000509000000000000" pitchFamily="65" charset="-120"/>
              <a:ea typeface="標楷體" panose="03000509000000000000" pitchFamily="65" charset="-120"/>
              <a:sym typeface="Quattrocento Sans"/>
            </a:endParaRPr>
          </a:p>
          <a:p>
            <a:pPr marL="342900" marR="0" lvl="0" indent="-342900" algn="l" defTabSz="914400" rtl="0" eaLnBrk="1" fontAlgn="auto" latinLnBrk="0" hangingPunct="1">
              <a:lnSpc>
                <a:spcPct val="100000"/>
              </a:lnSpc>
              <a:spcBef>
                <a:spcPts val="600"/>
              </a:spcBef>
              <a:spcAft>
                <a:spcPts val="0"/>
              </a:spcAft>
              <a:buClr>
                <a:srgbClr val="0000FF"/>
              </a:buClr>
              <a:buSzPct val="100000"/>
              <a:buFont typeface="Wingdings" panose="05000000000000000000" pitchFamily="2" charset="2"/>
              <a:buChar char="&amp;"/>
              <a:tabLst/>
              <a:defRPr/>
            </a:pPr>
            <a:r>
              <a:rPr kumimoji="0" lang="zh-TW" altLang="en-US" sz="2000" b="0" i="0" u="none" strike="noStrike" kern="0" cap="none" spc="0" normalizeH="0" baseline="0" noProof="0" dirty="0" smtClean="0">
                <a:ln>
                  <a:noFill/>
                </a:ln>
                <a:solidFill>
                  <a:srgbClr val="000000"/>
                </a:solidFill>
                <a:effectLst/>
                <a:uLnTx/>
                <a:uFillTx/>
                <a:latin typeface="標楷體" panose="03000509000000000000" pitchFamily="65" charset="-120"/>
                <a:ea typeface="標楷體" panose="03000509000000000000" pitchFamily="65" charset="-120"/>
                <a:sym typeface="Quattrocento Sans"/>
              </a:rPr>
              <a:t>係指人身保險之保險費，包括人壽保險、健康保險、傷害保險及年金保險</a:t>
            </a:r>
            <a:r>
              <a:rPr kumimoji="0" lang="en-US" altLang="zh-TW" sz="2000" b="0" i="0" u="none" strike="noStrike" kern="0" cap="none" spc="0" normalizeH="0" baseline="0" noProof="0" dirty="0" smtClean="0">
                <a:ln>
                  <a:noFill/>
                </a:ln>
                <a:solidFill>
                  <a:srgbClr val="000000"/>
                </a:solidFill>
                <a:effectLst/>
                <a:uLnTx/>
                <a:uFillTx/>
                <a:latin typeface="標楷體" panose="03000509000000000000" pitchFamily="65" charset="-120"/>
                <a:ea typeface="標楷體" panose="03000509000000000000" pitchFamily="65" charset="-120"/>
                <a:sym typeface="Quattrocento Sans"/>
              </a:rPr>
              <a:t>(</a:t>
            </a:r>
            <a:r>
              <a:rPr kumimoji="0" lang="zh-TW" altLang="en-US" sz="2000" b="0" i="0" u="none" strike="noStrike" kern="0" cap="none" spc="0" normalizeH="0" baseline="0" noProof="0" dirty="0" smtClean="0">
                <a:ln>
                  <a:noFill/>
                </a:ln>
                <a:solidFill>
                  <a:srgbClr val="000000"/>
                </a:solidFill>
                <a:effectLst/>
                <a:uLnTx/>
                <a:uFillTx/>
                <a:latin typeface="標楷體" panose="03000509000000000000" pitchFamily="65" charset="-120"/>
                <a:ea typeface="標楷體" panose="03000509000000000000" pitchFamily="65" charset="-120"/>
                <a:sym typeface="Quattrocento Sans"/>
              </a:rPr>
              <a:t>保險法第</a:t>
            </a:r>
            <a:r>
              <a:rPr kumimoji="0" lang="en-US" altLang="zh-TW" sz="2000" b="0" i="0" u="none" strike="noStrike" kern="0" cap="none" spc="0" normalizeH="0" baseline="0" noProof="0" dirty="0" smtClean="0">
                <a:ln>
                  <a:noFill/>
                </a:ln>
                <a:solidFill>
                  <a:srgbClr val="000000"/>
                </a:solidFill>
                <a:effectLst/>
                <a:uLnTx/>
                <a:uFillTx/>
                <a:latin typeface="標楷體" panose="03000509000000000000" pitchFamily="65" charset="-120"/>
                <a:ea typeface="標楷體" panose="03000509000000000000" pitchFamily="65" charset="-120"/>
                <a:sym typeface="Quattrocento Sans"/>
              </a:rPr>
              <a:t>13</a:t>
            </a:r>
            <a:r>
              <a:rPr kumimoji="0" lang="zh-TW" altLang="en-US" sz="2000" b="0" i="0" u="none" strike="noStrike" kern="0" cap="none" spc="0" normalizeH="0" baseline="0" noProof="0" dirty="0" smtClean="0">
                <a:ln>
                  <a:noFill/>
                </a:ln>
                <a:solidFill>
                  <a:srgbClr val="000000"/>
                </a:solidFill>
                <a:effectLst/>
                <a:uLnTx/>
                <a:uFillTx/>
                <a:latin typeface="標楷體" panose="03000509000000000000" pitchFamily="65" charset="-120"/>
                <a:ea typeface="標楷體" panose="03000509000000000000" pitchFamily="65" charset="-120"/>
                <a:sym typeface="Quattrocento Sans"/>
              </a:rPr>
              <a:t>條第</a:t>
            </a:r>
            <a:r>
              <a:rPr kumimoji="0" lang="en-US" altLang="zh-TW" sz="2000" b="0" i="0" u="none" strike="noStrike" kern="0" cap="none" spc="0" normalizeH="0" baseline="0" noProof="0" dirty="0" smtClean="0">
                <a:ln>
                  <a:noFill/>
                </a:ln>
                <a:solidFill>
                  <a:srgbClr val="000000"/>
                </a:solidFill>
                <a:effectLst/>
                <a:uLnTx/>
                <a:uFillTx/>
                <a:latin typeface="標楷體" panose="03000509000000000000" pitchFamily="65" charset="-120"/>
                <a:ea typeface="標楷體" panose="03000509000000000000" pitchFamily="65" charset="-120"/>
                <a:sym typeface="Quattrocento Sans"/>
              </a:rPr>
              <a:t>2</a:t>
            </a:r>
            <a:r>
              <a:rPr kumimoji="0" lang="zh-TW" altLang="en-US" sz="2000" b="0" i="0" u="none" strike="noStrike" kern="0" cap="none" spc="0" normalizeH="0" baseline="0" noProof="0" dirty="0" smtClean="0">
                <a:ln>
                  <a:noFill/>
                </a:ln>
                <a:solidFill>
                  <a:srgbClr val="000000"/>
                </a:solidFill>
                <a:effectLst/>
                <a:uLnTx/>
                <a:uFillTx/>
                <a:latin typeface="標楷體" panose="03000509000000000000" pitchFamily="65" charset="-120"/>
                <a:ea typeface="標楷體" panose="03000509000000000000" pitchFamily="65" charset="-120"/>
                <a:sym typeface="Quattrocento Sans"/>
              </a:rPr>
              <a:t>項</a:t>
            </a:r>
            <a:r>
              <a:rPr kumimoji="0" lang="en-US" altLang="zh-TW" sz="2000" b="0" i="0" u="none" strike="noStrike" kern="0" cap="none" spc="0" normalizeH="0" baseline="0" noProof="0" dirty="0" smtClean="0">
                <a:ln>
                  <a:noFill/>
                </a:ln>
                <a:solidFill>
                  <a:srgbClr val="000000"/>
                </a:solidFill>
                <a:effectLst/>
                <a:uLnTx/>
                <a:uFillTx/>
                <a:latin typeface="標楷體" panose="03000509000000000000" pitchFamily="65" charset="-120"/>
                <a:ea typeface="標楷體" panose="03000509000000000000" pitchFamily="65" charset="-120"/>
                <a:sym typeface="Quattrocento Sans"/>
              </a:rPr>
              <a:t>)</a:t>
            </a:r>
            <a:r>
              <a:rPr kumimoji="0" lang="zh-TW" altLang="en-US" sz="2000" b="0" i="0" u="none" strike="noStrike" kern="0" cap="none" spc="0" normalizeH="0" baseline="0" noProof="0" dirty="0" smtClean="0">
                <a:ln>
                  <a:noFill/>
                </a:ln>
                <a:solidFill>
                  <a:srgbClr val="000000"/>
                </a:solidFill>
                <a:effectLst/>
                <a:uLnTx/>
                <a:uFillTx/>
                <a:latin typeface="標楷體" panose="03000509000000000000" pitchFamily="65" charset="-120"/>
                <a:ea typeface="標楷體" panose="03000509000000000000" pitchFamily="65" charset="-120"/>
                <a:sym typeface="Quattrocento Sans"/>
              </a:rPr>
              <a:t>。</a:t>
            </a:r>
          </a:p>
          <a:p>
            <a:pPr marL="342900" marR="0" lvl="0" indent="-342900" algn="l" defTabSz="914400" rtl="0" eaLnBrk="1" fontAlgn="auto" latinLnBrk="0" hangingPunct="1">
              <a:lnSpc>
                <a:spcPct val="100000"/>
              </a:lnSpc>
              <a:spcBef>
                <a:spcPts val="600"/>
              </a:spcBef>
              <a:spcAft>
                <a:spcPts val="0"/>
              </a:spcAft>
              <a:buClr>
                <a:srgbClr val="0000FF"/>
              </a:buClr>
              <a:buSzPct val="100000"/>
              <a:buFont typeface="Wingdings" panose="05000000000000000000" pitchFamily="2" charset="2"/>
              <a:buChar char="&amp;"/>
              <a:tabLst/>
              <a:defRPr/>
            </a:pPr>
            <a:r>
              <a:rPr kumimoji="0" lang="zh-TW" altLang="en-US" sz="2000" b="0" i="0" u="none" strike="noStrike" kern="0" cap="none" spc="0" normalizeH="0" baseline="0" noProof="0" dirty="0" smtClean="0">
                <a:ln>
                  <a:noFill/>
                </a:ln>
                <a:solidFill>
                  <a:srgbClr val="000000"/>
                </a:solidFill>
                <a:effectLst/>
                <a:uLnTx/>
                <a:uFillTx/>
                <a:latin typeface="標楷體" panose="03000509000000000000" pitchFamily="65" charset="-120"/>
                <a:ea typeface="標楷體" panose="03000509000000000000" pitchFamily="65" charset="-120"/>
                <a:sym typeface="Quattrocento Sans"/>
              </a:rPr>
              <a:t>參加勞工保險個人負擔之保險費、全民健康保險個人負擔之保險費，均得檢據核銷。</a:t>
            </a:r>
            <a:endParaRPr kumimoji="0" lang="en-US" altLang="zh-TW" sz="2000" b="0" i="0" u="none" strike="noStrike" kern="0" cap="none" spc="0" normalizeH="0" baseline="0" noProof="0" dirty="0" smtClean="0">
              <a:ln>
                <a:noFill/>
              </a:ln>
              <a:solidFill>
                <a:srgbClr val="000000"/>
              </a:solidFill>
              <a:effectLst/>
              <a:uLnTx/>
              <a:uFillTx/>
              <a:latin typeface="標楷體" panose="03000509000000000000" pitchFamily="65" charset="-120"/>
              <a:ea typeface="標楷體" panose="03000509000000000000" pitchFamily="65" charset="-120"/>
              <a:sym typeface="Quattrocento Sans"/>
            </a:endParaRPr>
          </a:p>
          <a:p>
            <a:pPr marL="342900" marR="0" lvl="0" indent="-342900" algn="l" defTabSz="914400" rtl="0" eaLnBrk="1" fontAlgn="auto" latinLnBrk="0" hangingPunct="1">
              <a:lnSpc>
                <a:spcPct val="100000"/>
              </a:lnSpc>
              <a:spcBef>
                <a:spcPts val="600"/>
              </a:spcBef>
              <a:spcAft>
                <a:spcPts val="0"/>
              </a:spcAft>
              <a:buClr>
                <a:srgbClr val="0000FF"/>
              </a:buClr>
              <a:buSzPct val="100000"/>
              <a:buFont typeface="Wingdings" panose="05000000000000000000" pitchFamily="2" charset="2"/>
              <a:buChar char="&amp;"/>
              <a:tabLst/>
              <a:defRPr/>
            </a:pPr>
            <a:r>
              <a:rPr kumimoji="0" lang="zh-TW" altLang="en-US" sz="2000" b="0" i="0" u="none" strike="noStrike" kern="0" cap="none" spc="0" normalizeH="0" baseline="0" noProof="0" dirty="0" smtClean="0">
                <a:ln>
                  <a:noFill/>
                </a:ln>
                <a:solidFill>
                  <a:srgbClr val="000000"/>
                </a:solidFill>
                <a:effectLst/>
                <a:uLnTx/>
                <a:uFillTx/>
                <a:latin typeface="標楷體" panose="03000509000000000000" pitchFamily="65" charset="-120"/>
                <a:ea typeface="標楷體" panose="03000509000000000000" pitchFamily="65" charset="-120"/>
                <a:sym typeface="Quattrocento Sans"/>
              </a:rPr>
              <a:t>國民年金保險收據，因保險法之年金保險，尚不包含國民年金法之國民年金保險，故不得據以核銷保險費。</a:t>
            </a:r>
          </a:p>
          <a:p>
            <a:pPr marL="342900" marR="0" lvl="0" indent="-342900" algn="l" defTabSz="914400" rtl="0" eaLnBrk="1" fontAlgn="auto" latinLnBrk="0" hangingPunct="1">
              <a:lnSpc>
                <a:spcPct val="100000"/>
              </a:lnSpc>
              <a:spcBef>
                <a:spcPts val="600"/>
              </a:spcBef>
              <a:spcAft>
                <a:spcPts val="0"/>
              </a:spcAft>
              <a:buClr>
                <a:srgbClr val="0000FF"/>
              </a:buClr>
              <a:buSzPct val="100000"/>
              <a:buFont typeface="Wingdings" panose="05000000000000000000" pitchFamily="2" charset="2"/>
              <a:buChar char="&amp;"/>
              <a:tabLst/>
              <a:defRPr/>
            </a:pPr>
            <a:r>
              <a:rPr kumimoji="0" lang="zh-TW" altLang="en-US" sz="2000" b="0" i="0" u="none" strike="noStrike" kern="0" cap="none" spc="0" normalizeH="0" baseline="0" noProof="0" dirty="0" smtClean="0">
                <a:ln>
                  <a:noFill/>
                </a:ln>
                <a:solidFill>
                  <a:srgbClr val="000000"/>
                </a:solidFill>
                <a:effectLst/>
                <a:uLnTx/>
                <a:uFillTx/>
                <a:latin typeface="標楷體" panose="03000509000000000000" pitchFamily="65" charset="-120"/>
                <a:ea typeface="標楷體" panose="03000509000000000000" pitchFamily="65" charset="-120"/>
                <a:sym typeface="Quattrocento Sans"/>
              </a:rPr>
              <a:t>保險公司開立之「繳納保費證明書」係提供年度綜合所得稅申報保險費列舉之用，不能逕以代替收據辦理核銷。</a:t>
            </a:r>
            <a:endParaRPr kumimoji="0" lang="zh-TW" altLang="en-US" sz="2000" b="0" i="0" u="none" strike="noStrike" kern="0" cap="none" spc="0" normalizeH="0" baseline="0" noProof="0" dirty="0">
              <a:ln>
                <a:noFill/>
              </a:ln>
              <a:solidFill>
                <a:srgbClr val="000000"/>
              </a:solidFill>
              <a:effectLst/>
              <a:uLnTx/>
              <a:uFillTx/>
              <a:latin typeface="標楷體" panose="03000509000000000000" pitchFamily="65" charset="-120"/>
              <a:ea typeface="標楷體" panose="03000509000000000000" pitchFamily="65" charset="-120"/>
              <a:sym typeface="Quattrocento Sans"/>
            </a:endParaRPr>
          </a:p>
        </p:txBody>
      </p:sp>
    </p:spTree>
    <p:extLst>
      <p:ext uri="{BB962C8B-B14F-4D97-AF65-F5344CB8AC3E}">
        <p14:creationId xmlns:p14="http://schemas.microsoft.com/office/powerpoint/2010/main" val="60496726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a:bodyPr>
          <a:lstStyle/>
          <a:p>
            <a:r>
              <a:rPr lang="en-US" altLang="zh-TW" sz="4400" kern="0" cap="none" dirty="0">
                <a:solidFill>
                  <a:srgbClr val="0070C0"/>
                </a:solidFill>
                <a:latin typeface="標楷體" panose="03000509000000000000" pitchFamily="65" charset="-120"/>
                <a:ea typeface="標楷體" panose="03000509000000000000" pitchFamily="65" charset="-120"/>
                <a:sym typeface="Lora"/>
              </a:rPr>
              <a:t>§</a:t>
            </a:r>
            <a:r>
              <a:rPr lang="en-US" altLang="zh-TW" sz="4400" kern="0" cap="none" dirty="0" smtClean="0">
                <a:solidFill>
                  <a:srgbClr val="0070C0"/>
                </a:solidFill>
                <a:latin typeface="標楷體" panose="03000509000000000000" pitchFamily="65" charset="-120"/>
                <a:ea typeface="標楷體" panose="03000509000000000000" pitchFamily="65" charset="-120"/>
                <a:sym typeface="Lora"/>
              </a:rPr>
              <a:t>5</a:t>
            </a:r>
            <a:r>
              <a:rPr lang="zh-TW" altLang="en-US" sz="4400" kern="0" cap="none" dirty="0" smtClean="0">
                <a:solidFill>
                  <a:srgbClr val="0070C0"/>
                </a:solidFill>
                <a:latin typeface="標楷體" panose="03000509000000000000" pitchFamily="65" charset="-120"/>
                <a:ea typeface="標楷體" panose="03000509000000000000" pitchFamily="65" charset="-120"/>
                <a:sym typeface="Lora"/>
              </a:rPr>
              <a:t> 保險費</a:t>
            </a:r>
            <a:r>
              <a:rPr lang="zh-TW" altLang="en-US" sz="4400" kern="0" cap="none" dirty="0">
                <a:solidFill>
                  <a:srgbClr val="0070C0"/>
                </a:solidFill>
                <a:latin typeface="標楷體" panose="03000509000000000000" pitchFamily="65" charset="-120"/>
                <a:ea typeface="標楷體" panose="03000509000000000000" pitchFamily="65" charset="-120"/>
                <a:sym typeface="Lora"/>
              </a:rPr>
              <a:t>函釋</a:t>
            </a:r>
            <a:endParaRPr lang="zh-TW" altLang="en-US" sz="4400" dirty="0">
              <a:solidFill>
                <a:srgbClr val="0070C0"/>
              </a:solidFill>
            </a:endParaRPr>
          </a:p>
        </p:txBody>
      </p:sp>
      <p:sp>
        <p:nvSpPr>
          <p:cNvPr id="5" name="投影片編號版面配置區 4"/>
          <p:cNvSpPr>
            <a:spLocks noGrp="1"/>
          </p:cNvSpPr>
          <p:nvPr>
            <p:ph type="sldNum" sz="quarter" idx="12"/>
          </p:nvPr>
        </p:nvSpPr>
        <p:spPr/>
        <p:txBody>
          <a:bodyPr/>
          <a:lstStyle/>
          <a:p>
            <a:fld id="{883F4971-D35C-4F03-91D8-BF356EE98478}" type="slidenum">
              <a:rPr lang="zh-TW" altLang="en-US" smtClean="0"/>
              <a:t>27</a:t>
            </a:fld>
            <a:endParaRPr lang="zh-TW" altLang="en-US"/>
          </a:p>
        </p:txBody>
      </p:sp>
      <p:graphicFrame>
        <p:nvGraphicFramePr>
          <p:cNvPr id="6" name="表格 5"/>
          <p:cNvGraphicFramePr>
            <a:graphicFrameLocks noGrp="1"/>
          </p:cNvGraphicFramePr>
          <p:nvPr>
            <p:extLst>
              <p:ext uri="{D42A27DB-BD31-4B8C-83A1-F6EECF244321}">
                <p14:modId xmlns:p14="http://schemas.microsoft.com/office/powerpoint/2010/main" val="2110574004"/>
              </p:ext>
            </p:extLst>
          </p:nvPr>
        </p:nvGraphicFramePr>
        <p:xfrm>
          <a:off x="1265611" y="1863952"/>
          <a:ext cx="9666874" cy="3561488"/>
        </p:xfrm>
        <a:graphic>
          <a:graphicData uri="http://schemas.openxmlformats.org/drawingml/2006/table">
            <a:tbl>
              <a:tblPr firstRow="1" bandRow="1"/>
              <a:tblGrid>
                <a:gridCol w="745782"/>
                <a:gridCol w="8921092"/>
              </a:tblGrid>
              <a:tr h="1621481">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algn="ctr" fontAlgn="ctr"/>
                      <a:r>
                        <a:rPr lang="zh-TW" altLang="en-US" sz="2000" b="0" i="0" u="none" strike="noStrike" dirty="0" smtClean="0">
                          <a:solidFill>
                            <a:srgbClr val="000000"/>
                          </a:solidFill>
                          <a:effectLst/>
                          <a:latin typeface="標楷體" panose="03000509000000000000" pitchFamily="65" charset="-120"/>
                          <a:ea typeface="標楷體" panose="03000509000000000000" pitchFamily="65" charset="-120"/>
                        </a:rPr>
                        <a:t>保險範圍</a:t>
                      </a:r>
                      <a:endParaRPr lang="zh-TW" altLang="en-US" sz="2000" b="0" i="0" u="none" strike="noStrike" dirty="0">
                        <a:solidFill>
                          <a:srgbClr val="000000"/>
                        </a:solidFill>
                        <a:effectLst/>
                        <a:latin typeface="標楷體" panose="03000509000000000000" pitchFamily="65" charset="-120"/>
                        <a:ea typeface="標楷體" panose="03000509000000000000" pitchFamily="65" charset="-120"/>
                      </a:endParaRPr>
                    </a:p>
                  </a:txBody>
                  <a:tcPr marL="9525" marR="9525" marT="9525" marB="0" anchor="ctr">
                    <a:lnL w="19050" cap="flat" cmpd="sng" algn="ctr">
                      <a:solidFill>
                        <a:srgbClr val="FFC000"/>
                      </a:solidFill>
                      <a:prstDash val="solid"/>
                      <a:round/>
                      <a:headEnd type="none" w="med" len="med"/>
                      <a:tailEnd type="none" w="med" len="med"/>
                    </a:lnL>
                    <a:lnR w="19050" cap="flat" cmpd="sng" algn="ctr">
                      <a:solidFill>
                        <a:srgbClr val="FFC000"/>
                      </a:solidFill>
                      <a:prstDash val="solid"/>
                      <a:round/>
                      <a:headEnd type="none" w="med" len="med"/>
                      <a:tailEnd type="none" w="med" len="med"/>
                    </a:lnR>
                    <a:lnT w="19050" cap="flat" cmpd="sng" algn="ctr">
                      <a:solidFill>
                        <a:srgbClr val="FFC000"/>
                      </a:solidFill>
                      <a:prstDash val="solid"/>
                      <a:round/>
                      <a:headEnd type="none" w="med" len="med"/>
                      <a:tailEnd type="none" w="med" len="med"/>
                    </a:lnT>
                    <a:lnB w="19050" cap="flat" cmpd="sng" algn="ctr">
                      <a:solidFill>
                        <a:srgbClr val="FFC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285750" marR="0" lvl="0" indent="-285750" algn="l" defTabSz="914400" rtl="0" eaLnBrk="1" fontAlgn="auto" latinLnBrk="0" hangingPunct="1">
                        <a:lnSpc>
                          <a:spcPct val="100000"/>
                        </a:lnSpc>
                        <a:spcBef>
                          <a:spcPts val="600"/>
                        </a:spcBef>
                        <a:spcAft>
                          <a:spcPts val="0"/>
                        </a:spcAft>
                        <a:buClr>
                          <a:srgbClr val="0000FF"/>
                        </a:buClr>
                        <a:buSzTx/>
                        <a:buFont typeface="Wingdings" panose="05000000000000000000" pitchFamily="2" charset="2"/>
                        <a:buChar char="&amp;"/>
                        <a:tabLst/>
                        <a:defRPr/>
                      </a:pPr>
                      <a:r>
                        <a:rPr lang="en-US" altLang="zh-TW" sz="2000" b="0" i="0" u="none" strike="noStrike" cap="none" dirty="0" smtClean="0">
                          <a:solidFill>
                            <a:schemeClr val="tx1"/>
                          </a:solidFill>
                          <a:latin typeface="標楷體" panose="03000509000000000000" pitchFamily="65" charset="-120"/>
                          <a:ea typeface="標楷體" panose="03000509000000000000" pitchFamily="65" charset="-120"/>
                          <a:cs typeface="+mn-cs"/>
                          <a:sym typeface="Arial"/>
                        </a:rPr>
                        <a:t>89</a:t>
                      </a:r>
                      <a:r>
                        <a:rPr lang="zh-TW" altLang="en-US" sz="2000" b="0" i="0" u="none" strike="noStrike" cap="none" dirty="0" smtClean="0">
                          <a:solidFill>
                            <a:schemeClr val="tx1"/>
                          </a:solidFill>
                          <a:latin typeface="標楷體" panose="03000509000000000000" pitchFamily="65" charset="-120"/>
                          <a:ea typeface="標楷體" panose="03000509000000000000" pitchFamily="65" charset="-120"/>
                          <a:cs typeface="+mn-cs"/>
                          <a:sym typeface="Arial"/>
                        </a:rPr>
                        <a:t>年</a:t>
                      </a:r>
                      <a:r>
                        <a:rPr lang="en-US" altLang="zh-TW" sz="2000" b="0" i="0" u="none" strike="noStrike" cap="none" dirty="0" smtClean="0">
                          <a:solidFill>
                            <a:schemeClr val="tx1"/>
                          </a:solidFill>
                          <a:latin typeface="標楷體" panose="03000509000000000000" pitchFamily="65" charset="-120"/>
                          <a:ea typeface="標楷體" panose="03000509000000000000" pitchFamily="65" charset="-120"/>
                          <a:cs typeface="+mn-cs"/>
                          <a:sym typeface="Arial"/>
                        </a:rPr>
                        <a:t>4</a:t>
                      </a:r>
                      <a:r>
                        <a:rPr lang="zh-TW" altLang="en-US" sz="2000" b="0" i="0" u="none" strike="noStrike" cap="none" dirty="0" smtClean="0">
                          <a:solidFill>
                            <a:schemeClr val="tx1"/>
                          </a:solidFill>
                          <a:latin typeface="標楷體" panose="03000509000000000000" pitchFamily="65" charset="-120"/>
                          <a:ea typeface="標楷體" panose="03000509000000000000" pitchFamily="65" charset="-120"/>
                          <a:cs typeface="+mn-cs"/>
                          <a:sym typeface="Arial"/>
                        </a:rPr>
                        <a:t>月</a:t>
                      </a:r>
                      <a:r>
                        <a:rPr lang="en-US" altLang="zh-TW" sz="2000" b="0" i="0" u="none" strike="noStrike" cap="none" dirty="0" smtClean="0">
                          <a:solidFill>
                            <a:schemeClr val="tx1"/>
                          </a:solidFill>
                          <a:latin typeface="標楷體" panose="03000509000000000000" pitchFamily="65" charset="-120"/>
                          <a:ea typeface="標楷體" panose="03000509000000000000" pitchFamily="65" charset="-120"/>
                          <a:cs typeface="+mn-cs"/>
                          <a:sym typeface="Arial"/>
                        </a:rPr>
                        <a:t>10</a:t>
                      </a:r>
                      <a:r>
                        <a:rPr lang="zh-TW" altLang="en-US" sz="2000" b="0" i="0" u="none" strike="noStrike" cap="none" dirty="0" smtClean="0">
                          <a:solidFill>
                            <a:schemeClr val="tx1"/>
                          </a:solidFill>
                          <a:latin typeface="標楷體" panose="03000509000000000000" pitchFamily="65" charset="-120"/>
                          <a:ea typeface="標楷體" panose="03000509000000000000" pitchFamily="65" charset="-120"/>
                          <a:cs typeface="+mn-cs"/>
                          <a:sym typeface="Arial"/>
                        </a:rPr>
                        <a:t>日台</a:t>
                      </a:r>
                      <a:r>
                        <a:rPr lang="en-US" altLang="zh-TW" sz="2000" b="0" i="0" u="none" strike="noStrike" cap="none" dirty="0" smtClean="0">
                          <a:solidFill>
                            <a:schemeClr val="tx1"/>
                          </a:solidFill>
                          <a:latin typeface="標楷體" panose="03000509000000000000" pitchFamily="65" charset="-120"/>
                          <a:ea typeface="標楷體" panose="03000509000000000000" pitchFamily="65" charset="-120"/>
                          <a:cs typeface="+mn-cs"/>
                          <a:sym typeface="Arial"/>
                        </a:rPr>
                        <a:t>(89)</a:t>
                      </a:r>
                      <a:r>
                        <a:rPr lang="zh-TW" altLang="en-US" sz="2000" b="0" i="0" u="none" strike="noStrike" cap="none" dirty="0" smtClean="0">
                          <a:solidFill>
                            <a:schemeClr val="tx1"/>
                          </a:solidFill>
                          <a:latin typeface="標楷體" panose="03000509000000000000" pitchFamily="65" charset="-120"/>
                          <a:ea typeface="標楷體" panose="03000509000000000000" pitchFamily="65" charset="-120"/>
                          <a:cs typeface="+mn-cs"/>
                          <a:sym typeface="Arial"/>
                        </a:rPr>
                        <a:t>內民字第</a:t>
                      </a:r>
                      <a:r>
                        <a:rPr lang="en-US" altLang="zh-TW" sz="2000" b="0" i="0" u="none" strike="noStrike" cap="none" dirty="0" smtClean="0">
                          <a:solidFill>
                            <a:schemeClr val="tx1"/>
                          </a:solidFill>
                          <a:latin typeface="標楷體" panose="03000509000000000000" pitchFamily="65" charset="-120"/>
                          <a:ea typeface="標楷體" panose="03000509000000000000" pitchFamily="65" charset="-120"/>
                          <a:cs typeface="+mn-cs"/>
                          <a:sym typeface="Arial"/>
                        </a:rPr>
                        <a:t>8904086</a:t>
                      </a:r>
                      <a:r>
                        <a:rPr lang="zh-TW" altLang="en-US" sz="2000" b="0" i="0" u="none" strike="noStrike" cap="none" dirty="0" smtClean="0">
                          <a:solidFill>
                            <a:schemeClr val="tx1"/>
                          </a:solidFill>
                          <a:latin typeface="標楷體" panose="03000509000000000000" pitchFamily="65" charset="-120"/>
                          <a:ea typeface="標楷體" panose="03000509000000000000" pitchFamily="65" charset="-120"/>
                          <a:cs typeface="+mn-cs"/>
                          <a:sym typeface="Arial"/>
                        </a:rPr>
                        <a:t>號函</a:t>
                      </a:r>
                      <a:endParaRPr lang="en-US" altLang="zh-TW" sz="2000" b="0" i="0" u="none" strike="noStrike" cap="none" dirty="0" smtClean="0">
                        <a:solidFill>
                          <a:schemeClr val="tx1"/>
                        </a:solidFill>
                        <a:latin typeface="標楷體" panose="03000509000000000000" pitchFamily="65" charset="-120"/>
                        <a:ea typeface="標楷體" panose="03000509000000000000" pitchFamily="65" charset="-120"/>
                        <a:cs typeface="+mn-cs"/>
                        <a:sym typeface="Arial"/>
                      </a:endParaRPr>
                    </a:p>
                    <a:p>
                      <a:pPr marL="271463" lvl="0" indent="0" algn="l">
                        <a:buFont typeface="Arial" panose="020B0604020202020204" pitchFamily="34" charset="0"/>
                        <a:buNone/>
                      </a:pPr>
                      <a:r>
                        <a:rPr lang="zh-TW" altLang="en-US" sz="2000" dirty="0" smtClean="0">
                          <a:latin typeface="標楷體" panose="03000509000000000000" pitchFamily="65" charset="-120"/>
                          <a:ea typeface="標楷體" panose="03000509000000000000" pitchFamily="65" charset="-120"/>
                        </a:rPr>
                        <a:t>地方民意代表人身保險之保險費，包括人壽保險、健康保險、傷害保險及年金保險。</a:t>
                      </a:r>
                    </a:p>
                  </a:txBody>
                  <a:tcPr anchor="ctr">
                    <a:lnL w="19050" cap="flat" cmpd="sng" algn="ctr">
                      <a:solidFill>
                        <a:srgbClr val="FFC000"/>
                      </a:solidFill>
                      <a:prstDash val="solid"/>
                      <a:round/>
                      <a:headEnd type="none" w="med" len="med"/>
                      <a:tailEnd type="none" w="med" len="med"/>
                    </a:lnL>
                    <a:lnR w="19050" cap="flat" cmpd="sng" algn="ctr">
                      <a:solidFill>
                        <a:srgbClr val="FFC000"/>
                      </a:solidFill>
                      <a:prstDash val="solid"/>
                      <a:round/>
                      <a:headEnd type="none" w="med" len="med"/>
                      <a:tailEnd type="none" w="med" len="med"/>
                    </a:lnR>
                    <a:lnT w="19050" cap="flat" cmpd="sng" algn="ctr">
                      <a:solidFill>
                        <a:srgbClr val="FFC000"/>
                      </a:solidFill>
                      <a:prstDash val="solid"/>
                      <a:round/>
                      <a:headEnd type="none" w="med" len="med"/>
                      <a:tailEnd type="none" w="med" len="med"/>
                    </a:lnT>
                    <a:lnB w="19050" cap="flat" cmpd="sng" algn="ctr">
                      <a:solidFill>
                        <a:srgbClr val="FFC000"/>
                      </a:solidFill>
                      <a:prstDash val="solid"/>
                      <a:round/>
                      <a:headEnd type="none" w="med" len="med"/>
                      <a:tailEnd type="none" w="med" len="med"/>
                    </a:lnB>
                    <a:lnTlToBr w="12700" cmpd="sng">
                      <a:noFill/>
                      <a:prstDash val="solid"/>
                    </a:lnTlToBr>
                    <a:lnBlToTr w="12700" cmpd="sng">
                      <a:noFill/>
                      <a:prstDash val="solid"/>
                    </a:lnBlToTr>
                    <a:noFill/>
                  </a:tcPr>
                </a:tc>
              </a:tr>
              <a:tr h="1940007">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algn="ctr" fontAlgn="ctr"/>
                      <a:r>
                        <a:rPr lang="zh-TW" altLang="en-US" sz="2000" b="0" i="0" u="none" strike="noStrike" dirty="0" smtClean="0">
                          <a:solidFill>
                            <a:srgbClr val="000000"/>
                          </a:solidFill>
                          <a:effectLst/>
                          <a:latin typeface="標楷體" panose="03000509000000000000" pitchFamily="65" charset="-120"/>
                          <a:ea typeface="標楷體" panose="03000509000000000000" pitchFamily="65" charset="-120"/>
                        </a:rPr>
                        <a:t>核銷問題</a:t>
                      </a:r>
                      <a:endParaRPr lang="zh-TW" altLang="en-US" sz="2000" b="0" i="0" u="none" strike="noStrike" dirty="0">
                        <a:solidFill>
                          <a:srgbClr val="000000"/>
                        </a:solidFill>
                        <a:effectLst/>
                        <a:latin typeface="標楷體" panose="03000509000000000000" pitchFamily="65" charset="-120"/>
                        <a:ea typeface="標楷體" panose="03000509000000000000" pitchFamily="65" charset="-120"/>
                      </a:endParaRPr>
                    </a:p>
                  </a:txBody>
                  <a:tcPr marL="9525" marR="9525" marT="9525" marB="0" anchor="ctr">
                    <a:lnL w="19050" cap="flat" cmpd="sng" algn="ctr">
                      <a:solidFill>
                        <a:srgbClr val="FFC000"/>
                      </a:solidFill>
                      <a:prstDash val="solid"/>
                      <a:round/>
                      <a:headEnd type="none" w="med" len="med"/>
                      <a:tailEnd type="none" w="med" len="med"/>
                    </a:lnL>
                    <a:lnR w="19050" cap="flat" cmpd="sng" algn="ctr">
                      <a:solidFill>
                        <a:srgbClr val="FFC000"/>
                      </a:solidFill>
                      <a:prstDash val="solid"/>
                      <a:round/>
                      <a:headEnd type="none" w="med" len="med"/>
                      <a:tailEnd type="none" w="med" len="med"/>
                    </a:lnR>
                    <a:lnT w="19050" cap="flat" cmpd="sng" algn="ctr">
                      <a:solidFill>
                        <a:srgbClr val="FFC000"/>
                      </a:solidFill>
                      <a:prstDash val="solid"/>
                      <a:round/>
                      <a:headEnd type="none" w="med" len="med"/>
                      <a:tailEnd type="none" w="med" len="med"/>
                    </a:lnT>
                    <a:lnB w="19050" cap="flat" cmpd="sng" algn="ctr">
                      <a:solidFill>
                        <a:srgbClr val="FFC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285750" marR="0" lvl="0" indent="-285750" algn="l" defTabSz="914400" rtl="0" eaLnBrk="1" fontAlgn="auto" latinLnBrk="0" hangingPunct="1">
                        <a:lnSpc>
                          <a:spcPct val="100000"/>
                        </a:lnSpc>
                        <a:spcBef>
                          <a:spcPts val="600"/>
                        </a:spcBef>
                        <a:spcAft>
                          <a:spcPts val="0"/>
                        </a:spcAft>
                        <a:buClr>
                          <a:srgbClr val="0000FF"/>
                        </a:buClr>
                        <a:buSzTx/>
                        <a:buFont typeface="Wingdings" panose="05000000000000000000" pitchFamily="2" charset="2"/>
                        <a:buChar char="&amp;"/>
                        <a:tabLst/>
                        <a:defRPr/>
                      </a:pPr>
                      <a:r>
                        <a:rPr lang="en-US" altLang="zh-TW" sz="2000" b="0" i="0" u="none" strike="noStrike" cap="none" dirty="0" smtClean="0">
                          <a:solidFill>
                            <a:schemeClr val="tx1"/>
                          </a:solidFill>
                          <a:latin typeface="標楷體" panose="03000509000000000000" pitchFamily="65" charset="-120"/>
                          <a:ea typeface="標楷體" panose="03000509000000000000" pitchFamily="65" charset="-120"/>
                          <a:cs typeface="+mn-cs"/>
                          <a:sym typeface="Arial"/>
                        </a:rPr>
                        <a:t>92</a:t>
                      </a:r>
                      <a:r>
                        <a:rPr lang="zh-TW" altLang="en-US" sz="2000" b="0" i="0" u="none" strike="noStrike" cap="none" dirty="0" smtClean="0">
                          <a:solidFill>
                            <a:schemeClr val="tx1"/>
                          </a:solidFill>
                          <a:latin typeface="標楷體" panose="03000509000000000000" pitchFamily="65" charset="-120"/>
                          <a:ea typeface="標楷體" panose="03000509000000000000" pitchFamily="65" charset="-120"/>
                          <a:cs typeface="+mn-cs"/>
                          <a:sym typeface="Arial"/>
                        </a:rPr>
                        <a:t>年</a:t>
                      </a:r>
                      <a:r>
                        <a:rPr lang="en-US" altLang="zh-TW" sz="2000" b="0" i="0" u="none" strike="noStrike" cap="none" dirty="0" smtClean="0">
                          <a:solidFill>
                            <a:schemeClr val="tx1"/>
                          </a:solidFill>
                          <a:latin typeface="標楷體" panose="03000509000000000000" pitchFamily="65" charset="-120"/>
                          <a:ea typeface="標楷體" panose="03000509000000000000" pitchFamily="65" charset="-120"/>
                          <a:cs typeface="+mn-cs"/>
                          <a:sym typeface="Arial"/>
                        </a:rPr>
                        <a:t>3</a:t>
                      </a:r>
                      <a:r>
                        <a:rPr lang="zh-TW" altLang="en-US" sz="2000" b="0" i="0" u="none" strike="noStrike" cap="none" dirty="0" smtClean="0">
                          <a:solidFill>
                            <a:schemeClr val="tx1"/>
                          </a:solidFill>
                          <a:latin typeface="標楷體" panose="03000509000000000000" pitchFamily="65" charset="-120"/>
                          <a:ea typeface="標楷體" panose="03000509000000000000" pitchFamily="65" charset="-120"/>
                          <a:cs typeface="+mn-cs"/>
                          <a:sym typeface="Arial"/>
                        </a:rPr>
                        <a:t>月</a:t>
                      </a:r>
                      <a:r>
                        <a:rPr lang="en-US" altLang="zh-TW" sz="2000" b="0" i="0" u="none" strike="noStrike" cap="none" dirty="0" smtClean="0">
                          <a:solidFill>
                            <a:schemeClr val="tx1"/>
                          </a:solidFill>
                          <a:latin typeface="標楷體" panose="03000509000000000000" pitchFamily="65" charset="-120"/>
                          <a:ea typeface="標楷體" panose="03000509000000000000" pitchFamily="65" charset="-120"/>
                          <a:cs typeface="+mn-cs"/>
                          <a:sym typeface="Arial"/>
                        </a:rPr>
                        <a:t>7</a:t>
                      </a:r>
                      <a:r>
                        <a:rPr lang="zh-TW" altLang="en-US" sz="2000" b="0" i="0" u="none" strike="noStrike" cap="none" dirty="0" smtClean="0">
                          <a:solidFill>
                            <a:schemeClr val="tx1"/>
                          </a:solidFill>
                          <a:latin typeface="標楷體" panose="03000509000000000000" pitchFamily="65" charset="-120"/>
                          <a:ea typeface="標楷體" panose="03000509000000000000" pitchFamily="65" charset="-120"/>
                          <a:cs typeface="+mn-cs"/>
                          <a:sym typeface="Arial"/>
                        </a:rPr>
                        <a:t>日內中民字第</a:t>
                      </a:r>
                      <a:r>
                        <a:rPr lang="en-US" altLang="zh-TW" sz="2000" b="0" i="0" u="none" strike="noStrike" cap="none" dirty="0" smtClean="0">
                          <a:solidFill>
                            <a:schemeClr val="tx1"/>
                          </a:solidFill>
                          <a:latin typeface="標楷體" panose="03000509000000000000" pitchFamily="65" charset="-120"/>
                          <a:ea typeface="標楷體" panose="03000509000000000000" pitchFamily="65" charset="-120"/>
                          <a:cs typeface="+mn-cs"/>
                          <a:sym typeface="Arial"/>
                        </a:rPr>
                        <a:t>0920088813</a:t>
                      </a:r>
                      <a:r>
                        <a:rPr lang="zh-TW" altLang="en-US" sz="2000" b="0" i="0" u="none" strike="noStrike" cap="none" dirty="0" smtClean="0">
                          <a:solidFill>
                            <a:schemeClr val="tx1"/>
                          </a:solidFill>
                          <a:latin typeface="標楷體" panose="03000509000000000000" pitchFamily="65" charset="-120"/>
                          <a:ea typeface="標楷體" panose="03000509000000000000" pitchFamily="65" charset="-120"/>
                          <a:cs typeface="+mn-cs"/>
                          <a:sym typeface="Arial"/>
                        </a:rPr>
                        <a:t>號函、</a:t>
                      </a:r>
                      <a:r>
                        <a:rPr lang="en-US" altLang="zh-TW" sz="2000" b="0" i="0" u="none" strike="noStrike" cap="none" dirty="0" smtClean="0">
                          <a:solidFill>
                            <a:schemeClr val="tx1"/>
                          </a:solidFill>
                          <a:latin typeface="標楷體" panose="03000509000000000000" pitchFamily="65" charset="-120"/>
                          <a:ea typeface="標楷體" panose="03000509000000000000" pitchFamily="65" charset="-120"/>
                          <a:cs typeface="+mn-cs"/>
                          <a:sym typeface="Arial"/>
                        </a:rPr>
                        <a:t>98</a:t>
                      </a:r>
                      <a:r>
                        <a:rPr lang="zh-TW" altLang="en-US" sz="2000" b="0" i="0" u="none" strike="noStrike" cap="none" dirty="0" smtClean="0">
                          <a:solidFill>
                            <a:schemeClr val="tx1"/>
                          </a:solidFill>
                          <a:latin typeface="標楷體" panose="03000509000000000000" pitchFamily="65" charset="-120"/>
                          <a:ea typeface="標楷體" panose="03000509000000000000" pitchFamily="65" charset="-120"/>
                          <a:cs typeface="+mn-cs"/>
                          <a:sym typeface="Arial"/>
                        </a:rPr>
                        <a:t>年</a:t>
                      </a:r>
                      <a:r>
                        <a:rPr lang="en-US" altLang="zh-TW" sz="2000" b="0" i="0" u="none" strike="noStrike" cap="none" dirty="0" smtClean="0">
                          <a:solidFill>
                            <a:schemeClr val="tx1"/>
                          </a:solidFill>
                          <a:latin typeface="標楷體" panose="03000509000000000000" pitchFamily="65" charset="-120"/>
                          <a:ea typeface="標楷體" panose="03000509000000000000" pitchFamily="65" charset="-120"/>
                          <a:cs typeface="+mn-cs"/>
                          <a:sym typeface="Arial"/>
                        </a:rPr>
                        <a:t>11</a:t>
                      </a:r>
                      <a:r>
                        <a:rPr lang="zh-TW" altLang="en-US" sz="2000" b="0" i="0" u="none" strike="noStrike" cap="none" dirty="0" smtClean="0">
                          <a:solidFill>
                            <a:schemeClr val="tx1"/>
                          </a:solidFill>
                          <a:latin typeface="標楷體" panose="03000509000000000000" pitchFamily="65" charset="-120"/>
                          <a:ea typeface="標楷體" panose="03000509000000000000" pitchFamily="65" charset="-120"/>
                          <a:cs typeface="+mn-cs"/>
                          <a:sym typeface="Arial"/>
                        </a:rPr>
                        <a:t>月</a:t>
                      </a:r>
                      <a:r>
                        <a:rPr lang="en-US" altLang="zh-TW" sz="2000" b="0" i="0" u="none" strike="noStrike" cap="none" dirty="0" smtClean="0">
                          <a:solidFill>
                            <a:schemeClr val="tx1"/>
                          </a:solidFill>
                          <a:latin typeface="標楷體" panose="03000509000000000000" pitchFamily="65" charset="-120"/>
                          <a:ea typeface="標楷體" panose="03000509000000000000" pitchFamily="65" charset="-120"/>
                          <a:cs typeface="+mn-cs"/>
                          <a:sym typeface="Arial"/>
                        </a:rPr>
                        <a:t>3</a:t>
                      </a:r>
                      <a:r>
                        <a:rPr lang="zh-TW" altLang="en-US" sz="2000" b="0" i="0" u="none" strike="noStrike" cap="none" dirty="0" smtClean="0">
                          <a:solidFill>
                            <a:schemeClr val="tx1"/>
                          </a:solidFill>
                          <a:latin typeface="標楷體" panose="03000509000000000000" pitchFamily="65" charset="-120"/>
                          <a:ea typeface="標楷體" panose="03000509000000000000" pitchFamily="65" charset="-120"/>
                          <a:cs typeface="+mn-cs"/>
                          <a:sym typeface="Arial"/>
                        </a:rPr>
                        <a:t>日內授中民字第</a:t>
                      </a:r>
                      <a:r>
                        <a:rPr lang="en-US" altLang="zh-TW" sz="2000" b="0" i="0" u="none" strike="noStrike" cap="none" dirty="0" smtClean="0">
                          <a:solidFill>
                            <a:schemeClr val="tx1"/>
                          </a:solidFill>
                          <a:latin typeface="標楷體" panose="03000509000000000000" pitchFamily="65" charset="-120"/>
                          <a:ea typeface="標楷體" panose="03000509000000000000" pitchFamily="65" charset="-120"/>
                          <a:cs typeface="+mn-cs"/>
                          <a:sym typeface="Arial"/>
                        </a:rPr>
                        <a:t>0980036123</a:t>
                      </a:r>
                      <a:r>
                        <a:rPr lang="zh-TW" altLang="en-US" sz="2000" b="0" i="0" u="none" strike="noStrike" cap="none" dirty="0" smtClean="0">
                          <a:solidFill>
                            <a:schemeClr val="tx1"/>
                          </a:solidFill>
                          <a:latin typeface="標楷體" panose="03000509000000000000" pitchFamily="65" charset="-120"/>
                          <a:ea typeface="標楷體" panose="03000509000000000000" pitchFamily="65" charset="-120"/>
                          <a:cs typeface="+mn-cs"/>
                          <a:sym typeface="Arial"/>
                        </a:rPr>
                        <a:t>號函、</a:t>
                      </a:r>
                      <a:r>
                        <a:rPr lang="en-US" altLang="zh-TW" sz="2000" b="0" i="0" u="none" strike="noStrike" cap="none" dirty="0" smtClean="0">
                          <a:solidFill>
                            <a:schemeClr val="tx1"/>
                          </a:solidFill>
                          <a:latin typeface="標楷體" panose="03000509000000000000" pitchFamily="65" charset="-120"/>
                          <a:ea typeface="標楷體" panose="03000509000000000000" pitchFamily="65" charset="-120"/>
                          <a:cs typeface="+mn-cs"/>
                          <a:sym typeface="Arial"/>
                        </a:rPr>
                        <a:t>100</a:t>
                      </a:r>
                      <a:r>
                        <a:rPr lang="zh-TW" altLang="en-US" sz="2000" b="0" i="0" u="none" strike="noStrike" cap="none" dirty="0" smtClean="0">
                          <a:solidFill>
                            <a:schemeClr val="tx1"/>
                          </a:solidFill>
                          <a:latin typeface="標楷體" panose="03000509000000000000" pitchFamily="65" charset="-120"/>
                          <a:ea typeface="標楷體" panose="03000509000000000000" pitchFamily="65" charset="-120"/>
                          <a:cs typeface="+mn-cs"/>
                          <a:sym typeface="Arial"/>
                        </a:rPr>
                        <a:t>年</a:t>
                      </a:r>
                      <a:r>
                        <a:rPr lang="en-US" altLang="zh-TW" sz="2000" b="0" i="0" u="none" strike="noStrike" cap="none" dirty="0" smtClean="0">
                          <a:solidFill>
                            <a:schemeClr val="tx1"/>
                          </a:solidFill>
                          <a:latin typeface="標楷體" panose="03000509000000000000" pitchFamily="65" charset="-120"/>
                          <a:ea typeface="標楷體" panose="03000509000000000000" pitchFamily="65" charset="-120"/>
                          <a:cs typeface="+mn-cs"/>
                          <a:sym typeface="Arial"/>
                        </a:rPr>
                        <a:t>9</a:t>
                      </a:r>
                      <a:r>
                        <a:rPr lang="zh-TW" altLang="en-US" sz="2000" b="0" i="0" u="none" strike="noStrike" cap="none" dirty="0" smtClean="0">
                          <a:solidFill>
                            <a:schemeClr val="tx1"/>
                          </a:solidFill>
                          <a:latin typeface="標楷體" panose="03000509000000000000" pitchFamily="65" charset="-120"/>
                          <a:ea typeface="標楷體" panose="03000509000000000000" pitchFamily="65" charset="-120"/>
                          <a:cs typeface="+mn-cs"/>
                          <a:sym typeface="Arial"/>
                        </a:rPr>
                        <a:t>月</a:t>
                      </a:r>
                      <a:r>
                        <a:rPr lang="en-US" altLang="zh-TW" sz="2000" b="0" i="0" u="none" strike="noStrike" cap="none" dirty="0" smtClean="0">
                          <a:solidFill>
                            <a:schemeClr val="tx1"/>
                          </a:solidFill>
                          <a:latin typeface="標楷體" panose="03000509000000000000" pitchFamily="65" charset="-120"/>
                          <a:ea typeface="標楷體" panose="03000509000000000000" pitchFamily="65" charset="-120"/>
                          <a:cs typeface="+mn-cs"/>
                          <a:sym typeface="Arial"/>
                        </a:rPr>
                        <a:t>5</a:t>
                      </a:r>
                      <a:r>
                        <a:rPr lang="zh-TW" altLang="en-US" sz="2000" b="0" i="0" u="none" strike="noStrike" cap="none" dirty="0" smtClean="0">
                          <a:solidFill>
                            <a:schemeClr val="tx1"/>
                          </a:solidFill>
                          <a:latin typeface="標楷體" panose="03000509000000000000" pitchFamily="65" charset="-120"/>
                          <a:ea typeface="標楷體" panose="03000509000000000000" pitchFamily="65" charset="-120"/>
                          <a:cs typeface="+mn-cs"/>
                          <a:sym typeface="Arial"/>
                        </a:rPr>
                        <a:t>日內授中民字第</a:t>
                      </a:r>
                      <a:r>
                        <a:rPr lang="en-US" altLang="zh-TW" sz="2000" b="0" i="0" u="none" strike="noStrike" cap="none" dirty="0" smtClean="0">
                          <a:solidFill>
                            <a:schemeClr val="tx1"/>
                          </a:solidFill>
                          <a:latin typeface="標楷體" panose="03000509000000000000" pitchFamily="65" charset="-120"/>
                          <a:ea typeface="標楷體" panose="03000509000000000000" pitchFamily="65" charset="-120"/>
                          <a:cs typeface="+mn-cs"/>
                          <a:sym typeface="Arial"/>
                        </a:rPr>
                        <a:t>1000033842</a:t>
                      </a:r>
                      <a:r>
                        <a:rPr lang="zh-TW" altLang="en-US" sz="2000" b="0" i="0" u="none" strike="noStrike" cap="none" dirty="0" smtClean="0">
                          <a:solidFill>
                            <a:schemeClr val="tx1"/>
                          </a:solidFill>
                          <a:latin typeface="標楷體" panose="03000509000000000000" pitchFamily="65" charset="-120"/>
                          <a:ea typeface="標楷體" panose="03000509000000000000" pitchFamily="65" charset="-120"/>
                          <a:cs typeface="+mn-cs"/>
                          <a:sym typeface="Arial"/>
                        </a:rPr>
                        <a:t>號函</a:t>
                      </a:r>
                    </a:p>
                    <a:p>
                      <a:pPr marL="271463" indent="0" algn="l">
                        <a:buFont typeface="Arial" panose="020B0604020202020204" pitchFamily="34" charset="0"/>
                        <a:buNone/>
                      </a:pPr>
                      <a:r>
                        <a:rPr lang="zh-TW" altLang="en-US" sz="2000" dirty="0" smtClean="0">
                          <a:latin typeface="標楷體" panose="03000509000000000000" pitchFamily="65" charset="-120"/>
                          <a:ea typeface="標楷體" panose="03000509000000000000" pitchFamily="65" charset="-120"/>
                        </a:rPr>
                        <a:t>本條例規定辦理核銷之保險費憑證，係指保險業者出具之「送金單」為憑證辦理核銷；不能逕以「保險費繳納證明書」、「續期保險費墊繳憑證」代替收據辦理核銷。</a:t>
                      </a:r>
                      <a:endParaRPr lang="en" altLang="zh-TW" sz="2000" dirty="0">
                        <a:latin typeface="標楷體" panose="03000509000000000000" pitchFamily="65" charset="-120"/>
                        <a:ea typeface="標楷體" panose="03000509000000000000" pitchFamily="65" charset="-120"/>
                      </a:endParaRPr>
                    </a:p>
                  </a:txBody>
                  <a:tcPr anchor="ctr">
                    <a:lnL w="19050" cap="flat" cmpd="sng" algn="ctr">
                      <a:solidFill>
                        <a:srgbClr val="FFC000"/>
                      </a:solidFill>
                      <a:prstDash val="solid"/>
                      <a:round/>
                      <a:headEnd type="none" w="med" len="med"/>
                      <a:tailEnd type="none" w="med" len="med"/>
                    </a:lnL>
                    <a:lnR w="19050" cap="flat" cmpd="sng" algn="ctr">
                      <a:solidFill>
                        <a:srgbClr val="FFC000"/>
                      </a:solidFill>
                      <a:prstDash val="solid"/>
                      <a:round/>
                      <a:headEnd type="none" w="med" len="med"/>
                      <a:tailEnd type="none" w="med" len="med"/>
                    </a:lnR>
                    <a:lnT w="19050" cap="flat" cmpd="sng" algn="ctr">
                      <a:solidFill>
                        <a:srgbClr val="FFC000"/>
                      </a:solidFill>
                      <a:prstDash val="solid"/>
                      <a:round/>
                      <a:headEnd type="none" w="med" len="med"/>
                      <a:tailEnd type="none" w="med" len="med"/>
                    </a:lnT>
                    <a:lnB w="19050" cap="flat" cmpd="sng" algn="ctr">
                      <a:solidFill>
                        <a:srgbClr val="FFC000"/>
                      </a:solidFill>
                      <a:prstDash val="solid"/>
                      <a:round/>
                      <a:headEnd type="none" w="med" len="med"/>
                      <a:tailEnd type="none" w="med" len="med"/>
                    </a:lnB>
                    <a:lnTlToBr w="12700" cmpd="sng">
                      <a:noFill/>
                      <a:prstDash val="solid"/>
                    </a:lnTlToBr>
                    <a:lnBlToTr w="12700" cmpd="sng">
                      <a:noFill/>
                      <a:prstDash val="solid"/>
                    </a:lnBlToTr>
                    <a:noFill/>
                  </a:tcPr>
                </a:tc>
              </a:tr>
            </a:tbl>
          </a:graphicData>
        </a:graphic>
      </p:graphicFrame>
    </p:spTree>
    <p:extLst>
      <p:ext uri="{BB962C8B-B14F-4D97-AF65-F5344CB8AC3E}">
        <p14:creationId xmlns:p14="http://schemas.microsoft.com/office/powerpoint/2010/main" val="371273647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a:bodyPr>
          <a:lstStyle/>
          <a:p>
            <a:r>
              <a:rPr lang="en-US" altLang="zh-TW" sz="4400" kern="0" cap="none" dirty="0">
                <a:solidFill>
                  <a:srgbClr val="0070C0"/>
                </a:solidFill>
                <a:latin typeface="標楷體" panose="03000509000000000000" pitchFamily="65" charset="-120"/>
                <a:ea typeface="標楷體" panose="03000509000000000000" pitchFamily="65" charset="-120"/>
                <a:sym typeface="Lora"/>
              </a:rPr>
              <a:t>§</a:t>
            </a:r>
            <a:r>
              <a:rPr lang="en-US" altLang="zh-TW" sz="4400" kern="0" cap="none" dirty="0" smtClean="0">
                <a:solidFill>
                  <a:srgbClr val="0070C0"/>
                </a:solidFill>
                <a:latin typeface="標楷體" panose="03000509000000000000" pitchFamily="65" charset="-120"/>
                <a:ea typeface="標楷體" panose="03000509000000000000" pitchFamily="65" charset="-120"/>
                <a:sym typeface="Lora"/>
              </a:rPr>
              <a:t>5</a:t>
            </a:r>
            <a:r>
              <a:rPr lang="zh-TW" altLang="en-US" sz="4400" kern="0" cap="none" dirty="0" smtClean="0">
                <a:solidFill>
                  <a:srgbClr val="0070C0"/>
                </a:solidFill>
                <a:latin typeface="標楷體" panose="03000509000000000000" pitchFamily="65" charset="-120"/>
                <a:ea typeface="標楷體" panose="03000509000000000000" pitchFamily="65" charset="-120"/>
                <a:sym typeface="Lora"/>
              </a:rPr>
              <a:t> 保險費</a:t>
            </a:r>
            <a:r>
              <a:rPr lang="zh-TW" altLang="en-US" sz="4400" kern="0" cap="none" dirty="0">
                <a:solidFill>
                  <a:srgbClr val="0070C0"/>
                </a:solidFill>
                <a:latin typeface="標楷體" panose="03000509000000000000" pitchFamily="65" charset="-120"/>
                <a:ea typeface="標楷體" panose="03000509000000000000" pitchFamily="65" charset="-120"/>
                <a:sym typeface="Lora"/>
              </a:rPr>
              <a:t>函釋</a:t>
            </a:r>
            <a:endParaRPr lang="zh-TW" altLang="en-US" sz="4400" dirty="0">
              <a:solidFill>
                <a:srgbClr val="0070C0"/>
              </a:solidFill>
            </a:endParaRPr>
          </a:p>
        </p:txBody>
      </p:sp>
      <p:sp>
        <p:nvSpPr>
          <p:cNvPr id="5" name="投影片編號版面配置區 4"/>
          <p:cNvSpPr>
            <a:spLocks noGrp="1"/>
          </p:cNvSpPr>
          <p:nvPr>
            <p:ph type="sldNum" sz="quarter" idx="12"/>
          </p:nvPr>
        </p:nvSpPr>
        <p:spPr/>
        <p:txBody>
          <a:bodyPr/>
          <a:lstStyle/>
          <a:p>
            <a:fld id="{883F4971-D35C-4F03-91D8-BF356EE98478}" type="slidenum">
              <a:rPr lang="zh-TW" altLang="en-US" smtClean="0"/>
              <a:t>28</a:t>
            </a:fld>
            <a:endParaRPr lang="zh-TW" altLang="en-US"/>
          </a:p>
        </p:txBody>
      </p:sp>
      <p:graphicFrame>
        <p:nvGraphicFramePr>
          <p:cNvPr id="6" name="表格 5"/>
          <p:cNvGraphicFramePr>
            <a:graphicFrameLocks noGrp="1"/>
          </p:cNvGraphicFramePr>
          <p:nvPr>
            <p:extLst>
              <p:ext uri="{D42A27DB-BD31-4B8C-83A1-F6EECF244321}">
                <p14:modId xmlns:p14="http://schemas.microsoft.com/office/powerpoint/2010/main" val="2982642766"/>
              </p:ext>
            </p:extLst>
          </p:nvPr>
        </p:nvGraphicFramePr>
        <p:xfrm>
          <a:off x="1540617" y="2093976"/>
          <a:ext cx="8988045" cy="3235670"/>
        </p:xfrm>
        <a:graphic>
          <a:graphicData uri="http://schemas.openxmlformats.org/drawingml/2006/table">
            <a:tbl>
              <a:tblPr firstRow="1" bandRow="1"/>
              <a:tblGrid>
                <a:gridCol w="738979"/>
                <a:gridCol w="8249066"/>
              </a:tblGrid>
              <a:tr h="1443012">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algn="l" fontAlgn="ctr"/>
                      <a:r>
                        <a:rPr lang="zh-TW" altLang="en-US" sz="2000" b="0" i="0" u="none" strike="noStrike" dirty="0">
                          <a:solidFill>
                            <a:srgbClr val="000000"/>
                          </a:solidFill>
                          <a:effectLst/>
                          <a:latin typeface="標楷體" panose="03000509000000000000" pitchFamily="65" charset="-120"/>
                          <a:ea typeface="標楷體" panose="03000509000000000000" pitchFamily="65" charset="-120"/>
                        </a:rPr>
                        <a:t>解職</a:t>
                      </a:r>
                    </a:p>
                  </a:txBody>
                  <a:tcPr marL="9525" marR="9525" marT="9525" marB="0" anchor="ctr">
                    <a:lnL w="19050" cap="flat" cmpd="sng" algn="ctr">
                      <a:solidFill>
                        <a:srgbClr val="FFC000"/>
                      </a:solidFill>
                      <a:prstDash val="solid"/>
                      <a:round/>
                      <a:headEnd type="none" w="med" len="med"/>
                      <a:tailEnd type="none" w="med" len="med"/>
                    </a:lnL>
                    <a:lnR w="19050" cap="flat" cmpd="sng" algn="ctr">
                      <a:solidFill>
                        <a:srgbClr val="FFC000"/>
                      </a:solidFill>
                      <a:prstDash val="solid"/>
                      <a:round/>
                      <a:headEnd type="none" w="med" len="med"/>
                      <a:tailEnd type="none" w="med" len="med"/>
                    </a:lnR>
                    <a:lnT w="19050" cap="flat" cmpd="sng" algn="ctr">
                      <a:solidFill>
                        <a:srgbClr val="FFC000"/>
                      </a:solidFill>
                      <a:prstDash val="solid"/>
                      <a:round/>
                      <a:headEnd type="none" w="med" len="med"/>
                      <a:tailEnd type="none" w="med" len="med"/>
                    </a:lnT>
                    <a:lnB w="19050" cap="flat" cmpd="sng" algn="ctr">
                      <a:solidFill>
                        <a:srgbClr val="FFC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285750" marR="0" lvl="0" indent="-285750" algn="l" defTabSz="914400" rtl="0" eaLnBrk="1" fontAlgn="auto" latinLnBrk="0" hangingPunct="1">
                        <a:lnSpc>
                          <a:spcPct val="100000"/>
                        </a:lnSpc>
                        <a:spcBef>
                          <a:spcPts val="600"/>
                        </a:spcBef>
                        <a:spcAft>
                          <a:spcPts val="0"/>
                        </a:spcAft>
                        <a:buClr>
                          <a:srgbClr val="0000FF"/>
                        </a:buClr>
                        <a:buSzTx/>
                        <a:buFont typeface="Wingdings" panose="05000000000000000000" pitchFamily="2" charset="2"/>
                        <a:buChar char="&amp;"/>
                        <a:tabLst/>
                        <a:defRPr/>
                      </a:pPr>
                      <a:r>
                        <a:rPr lang="en-US" altLang="zh-TW" sz="2000" b="0" i="0" u="none" strike="noStrike" cap="none" dirty="0" smtClean="0">
                          <a:solidFill>
                            <a:schemeClr val="tx1"/>
                          </a:solidFill>
                          <a:latin typeface="標楷體" panose="03000509000000000000" pitchFamily="65" charset="-120"/>
                          <a:ea typeface="標楷體" panose="03000509000000000000" pitchFamily="65" charset="-120"/>
                          <a:cs typeface="+mn-cs"/>
                          <a:sym typeface="Arial"/>
                        </a:rPr>
                        <a:t>97</a:t>
                      </a:r>
                      <a:r>
                        <a:rPr lang="zh-TW" altLang="en-US" sz="2000" b="0" i="0" u="none" strike="noStrike" cap="none" dirty="0" smtClean="0">
                          <a:solidFill>
                            <a:schemeClr val="tx1"/>
                          </a:solidFill>
                          <a:latin typeface="標楷體" panose="03000509000000000000" pitchFamily="65" charset="-120"/>
                          <a:ea typeface="標楷體" panose="03000509000000000000" pitchFamily="65" charset="-120"/>
                          <a:cs typeface="+mn-cs"/>
                          <a:sym typeface="Arial"/>
                        </a:rPr>
                        <a:t>年</a:t>
                      </a:r>
                      <a:r>
                        <a:rPr lang="en-US" altLang="zh-TW" sz="2000" b="0" i="0" u="none" strike="noStrike" cap="none" dirty="0" smtClean="0">
                          <a:solidFill>
                            <a:schemeClr val="tx1"/>
                          </a:solidFill>
                          <a:latin typeface="標楷體" panose="03000509000000000000" pitchFamily="65" charset="-120"/>
                          <a:ea typeface="標楷體" panose="03000509000000000000" pitchFamily="65" charset="-120"/>
                          <a:cs typeface="+mn-cs"/>
                          <a:sym typeface="Arial"/>
                        </a:rPr>
                        <a:t>7</a:t>
                      </a:r>
                      <a:r>
                        <a:rPr lang="zh-TW" altLang="en-US" sz="2000" b="0" i="0" u="none" strike="noStrike" cap="none" dirty="0" smtClean="0">
                          <a:solidFill>
                            <a:schemeClr val="tx1"/>
                          </a:solidFill>
                          <a:latin typeface="標楷體" panose="03000509000000000000" pitchFamily="65" charset="-120"/>
                          <a:ea typeface="標楷體" panose="03000509000000000000" pitchFamily="65" charset="-120"/>
                          <a:cs typeface="+mn-cs"/>
                          <a:sym typeface="Arial"/>
                        </a:rPr>
                        <a:t>月</a:t>
                      </a:r>
                      <a:r>
                        <a:rPr lang="en-US" altLang="zh-TW" sz="2000" b="0" i="0" u="none" strike="noStrike" cap="none" dirty="0" smtClean="0">
                          <a:solidFill>
                            <a:schemeClr val="tx1"/>
                          </a:solidFill>
                          <a:latin typeface="標楷體" panose="03000509000000000000" pitchFamily="65" charset="-120"/>
                          <a:ea typeface="標楷體" panose="03000509000000000000" pitchFamily="65" charset="-120"/>
                          <a:cs typeface="+mn-cs"/>
                          <a:sym typeface="Arial"/>
                        </a:rPr>
                        <a:t>16</a:t>
                      </a:r>
                      <a:r>
                        <a:rPr lang="zh-TW" altLang="en-US" sz="2000" b="0" i="0" u="none" strike="noStrike" cap="none" dirty="0" smtClean="0">
                          <a:solidFill>
                            <a:schemeClr val="tx1"/>
                          </a:solidFill>
                          <a:latin typeface="標楷體" panose="03000509000000000000" pitchFamily="65" charset="-120"/>
                          <a:ea typeface="標楷體" panose="03000509000000000000" pitchFamily="65" charset="-120"/>
                          <a:cs typeface="+mn-cs"/>
                          <a:sym typeface="Arial"/>
                        </a:rPr>
                        <a:t>日內授中民字第</a:t>
                      </a:r>
                      <a:r>
                        <a:rPr lang="en-US" altLang="zh-TW" sz="2000" b="0" i="0" u="none" strike="noStrike" cap="none" dirty="0" smtClean="0">
                          <a:solidFill>
                            <a:schemeClr val="tx1"/>
                          </a:solidFill>
                          <a:latin typeface="標楷體" panose="03000509000000000000" pitchFamily="65" charset="-120"/>
                          <a:ea typeface="標楷體" panose="03000509000000000000" pitchFamily="65" charset="-120"/>
                          <a:cs typeface="+mn-cs"/>
                          <a:sym typeface="Arial"/>
                        </a:rPr>
                        <a:t>0970034089</a:t>
                      </a:r>
                      <a:r>
                        <a:rPr lang="zh-TW" altLang="en-US" sz="2000" b="0" i="0" u="none" strike="noStrike" cap="none" dirty="0" smtClean="0">
                          <a:solidFill>
                            <a:schemeClr val="tx1"/>
                          </a:solidFill>
                          <a:latin typeface="標楷體" panose="03000509000000000000" pitchFamily="65" charset="-120"/>
                          <a:ea typeface="標楷體" panose="03000509000000000000" pitchFamily="65" charset="-120"/>
                          <a:cs typeface="+mn-cs"/>
                          <a:sym typeface="Arial"/>
                        </a:rPr>
                        <a:t>號函</a:t>
                      </a:r>
                      <a:endParaRPr lang="en-US" altLang="zh-TW" sz="2000" b="0" i="0" u="none" strike="noStrike" cap="none" dirty="0" smtClean="0">
                        <a:solidFill>
                          <a:schemeClr val="tx1"/>
                        </a:solidFill>
                        <a:latin typeface="標楷體" panose="03000509000000000000" pitchFamily="65" charset="-120"/>
                        <a:ea typeface="標楷體" panose="03000509000000000000" pitchFamily="65" charset="-120"/>
                        <a:cs typeface="+mn-cs"/>
                        <a:sym typeface="Arial"/>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zh-TW" altLang="en-US" sz="2000" dirty="0" smtClean="0">
                          <a:latin typeface="標楷體" panose="03000509000000000000" pitchFamily="65" charset="-120"/>
                          <a:ea typeface="標楷體" panose="03000509000000000000" pitchFamily="65" charset="-120"/>
                        </a:rPr>
                        <a:t>支給應以當年事實發生及實際支出為準，似無按實際在職日數比例發給之問題。</a:t>
                      </a:r>
                    </a:p>
                  </a:txBody>
                  <a:tcPr anchor="ctr">
                    <a:lnL w="19050" cap="flat" cmpd="sng" algn="ctr">
                      <a:solidFill>
                        <a:srgbClr val="FFC000"/>
                      </a:solidFill>
                      <a:prstDash val="solid"/>
                      <a:round/>
                      <a:headEnd type="none" w="med" len="med"/>
                      <a:tailEnd type="none" w="med" len="med"/>
                    </a:lnL>
                    <a:lnR w="19050" cap="flat" cmpd="sng" algn="ctr">
                      <a:solidFill>
                        <a:srgbClr val="FFC000"/>
                      </a:solidFill>
                      <a:prstDash val="solid"/>
                      <a:round/>
                      <a:headEnd type="none" w="med" len="med"/>
                      <a:tailEnd type="none" w="med" len="med"/>
                    </a:lnR>
                    <a:lnT w="19050" cap="flat" cmpd="sng" algn="ctr">
                      <a:solidFill>
                        <a:srgbClr val="FFC000"/>
                      </a:solidFill>
                      <a:prstDash val="solid"/>
                      <a:round/>
                      <a:headEnd type="none" w="med" len="med"/>
                      <a:tailEnd type="none" w="med" len="med"/>
                    </a:lnT>
                    <a:lnB w="19050" cap="flat" cmpd="sng" algn="ctr">
                      <a:solidFill>
                        <a:srgbClr val="FFC000"/>
                      </a:solidFill>
                      <a:prstDash val="solid"/>
                      <a:round/>
                      <a:headEnd type="none" w="med" len="med"/>
                      <a:tailEnd type="none" w="med" len="med"/>
                    </a:lnB>
                    <a:lnTlToBr w="12700" cmpd="sng">
                      <a:noFill/>
                      <a:prstDash val="solid"/>
                    </a:lnTlToBr>
                    <a:lnBlToTr w="12700" cmpd="sng">
                      <a:noFill/>
                      <a:prstDash val="solid"/>
                    </a:lnBlToTr>
                    <a:noFill/>
                  </a:tcPr>
                </a:tc>
              </a:tr>
              <a:tr h="1792658">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algn="l" fontAlgn="ctr"/>
                      <a:r>
                        <a:rPr lang="zh-TW" altLang="en-US" sz="2000" b="0" i="0" u="none" strike="noStrike" dirty="0">
                          <a:solidFill>
                            <a:srgbClr val="000000"/>
                          </a:solidFill>
                          <a:effectLst/>
                          <a:latin typeface="標楷體" panose="03000509000000000000" pitchFamily="65" charset="-120"/>
                          <a:ea typeface="標楷體" panose="03000509000000000000" pitchFamily="65" charset="-120"/>
                        </a:rPr>
                        <a:t>羈押</a:t>
                      </a:r>
                    </a:p>
                  </a:txBody>
                  <a:tcPr marL="9525" marR="9525" marT="9525" marB="0" anchor="ctr">
                    <a:lnL w="19050" cap="flat" cmpd="sng" algn="ctr">
                      <a:solidFill>
                        <a:srgbClr val="FFC000"/>
                      </a:solidFill>
                      <a:prstDash val="solid"/>
                      <a:round/>
                      <a:headEnd type="none" w="med" len="med"/>
                      <a:tailEnd type="none" w="med" len="med"/>
                    </a:lnL>
                    <a:lnR w="19050" cap="flat" cmpd="sng" algn="ctr">
                      <a:solidFill>
                        <a:srgbClr val="FFC000"/>
                      </a:solidFill>
                      <a:prstDash val="solid"/>
                      <a:round/>
                      <a:headEnd type="none" w="med" len="med"/>
                      <a:tailEnd type="none" w="med" len="med"/>
                    </a:lnR>
                    <a:lnT w="19050" cap="flat" cmpd="sng" algn="ctr">
                      <a:solidFill>
                        <a:srgbClr val="FFC000"/>
                      </a:solidFill>
                      <a:prstDash val="solid"/>
                      <a:round/>
                      <a:headEnd type="none" w="med" len="med"/>
                      <a:tailEnd type="none" w="med" len="med"/>
                    </a:lnT>
                    <a:lnB w="19050" cap="flat" cmpd="sng" algn="ctr">
                      <a:solidFill>
                        <a:srgbClr val="FFC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285750" marR="0" lvl="0" indent="-285750" algn="l" defTabSz="914400" rtl="0" eaLnBrk="1" fontAlgn="auto" latinLnBrk="0" hangingPunct="1">
                        <a:lnSpc>
                          <a:spcPct val="100000"/>
                        </a:lnSpc>
                        <a:spcBef>
                          <a:spcPts val="600"/>
                        </a:spcBef>
                        <a:spcAft>
                          <a:spcPts val="0"/>
                        </a:spcAft>
                        <a:buClr>
                          <a:srgbClr val="0000FF"/>
                        </a:buClr>
                        <a:buSzTx/>
                        <a:buFont typeface="Wingdings" panose="05000000000000000000" pitchFamily="2" charset="2"/>
                        <a:buChar char="&amp;"/>
                        <a:tabLst/>
                        <a:defRPr/>
                      </a:pPr>
                      <a:r>
                        <a:rPr lang="en-US" altLang="zh-TW" sz="2000" b="0" i="0" u="none" strike="noStrike" cap="none" dirty="0" smtClean="0">
                          <a:solidFill>
                            <a:schemeClr val="tx1"/>
                          </a:solidFill>
                          <a:latin typeface="標楷體" panose="03000509000000000000" pitchFamily="65" charset="-120"/>
                          <a:ea typeface="標楷體" panose="03000509000000000000" pitchFamily="65" charset="-120"/>
                          <a:cs typeface="+mn-cs"/>
                          <a:sym typeface="Arial"/>
                        </a:rPr>
                        <a:t>97</a:t>
                      </a:r>
                      <a:r>
                        <a:rPr lang="zh-TW" altLang="en-US" sz="2000" b="0" i="0" u="none" strike="noStrike" cap="none" dirty="0" smtClean="0">
                          <a:solidFill>
                            <a:schemeClr val="tx1"/>
                          </a:solidFill>
                          <a:latin typeface="標楷體" panose="03000509000000000000" pitchFamily="65" charset="-120"/>
                          <a:ea typeface="標楷體" panose="03000509000000000000" pitchFamily="65" charset="-120"/>
                          <a:cs typeface="+mn-cs"/>
                          <a:sym typeface="Arial"/>
                        </a:rPr>
                        <a:t>年</a:t>
                      </a:r>
                      <a:r>
                        <a:rPr lang="en-US" altLang="zh-TW" sz="2000" b="0" i="0" u="none" strike="noStrike" cap="none" dirty="0" smtClean="0">
                          <a:solidFill>
                            <a:schemeClr val="tx1"/>
                          </a:solidFill>
                          <a:latin typeface="標楷體" panose="03000509000000000000" pitchFamily="65" charset="-120"/>
                          <a:ea typeface="標楷體" panose="03000509000000000000" pitchFamily="65" charset="-120"/>
                          <a:cs typeface="+mn-cs"/>
                          <a:sym typeface="Arial"/>
                        </a:rPr>
                        <a:t>6</a:t>
                      </a:r>
                      <a:r>
                        <a:rPr lang="zh-TW" altLang="en-US" sz="2000" b="0" i="0" u="none" strike="noStrike" cap="none" dirty="0" smtClean="0">
                          <a:solidFill>
                            <a:schemeClr val="tx1"/>
                          </a:solidFill>
                          <a:latin typeface="標楷體" panose="03000509000000000000" pitchFamily="65" charset="-120"/>
                          <a:ea typeface="標楷體" panose="03000509000000000000" pitchFamily="65" charset="-120"/>
                          <a:cs typeface="+mn-cs"/>
                          <a:sym typeface="Arial"/>
                        </a:rPr>
                        <a:t>月</a:t>
                      </a:r>
                      <a:r>
                        <a:rPr lang="en-US" altLang="zh-TW" sz="2000" b="0" i="0" u="none" strike="noStrike" cap="none" dirty="0" smtClean="0">
                          <a:solidFill>
                            <a:schemeClr val="tx1"/>
                          </a:solidFill>
                          <a:latin typeface="標楷體" panose="03000509000000000000" pitchFamily="65" charset="-120"/>
                          <a:ea typeface="標楷體" panose="03000509000000000000" pitchFamily="65" charset="-120"/>
                          <a:cs typeface="+mn-cs"/>
                          <a:sym typeface="Arial"/>
                        </a:rPr>
                        <a:t>17</a:t>
                      </a:r>
                      <a:r>
                        <a:rPr lang="zh-TW" altLang="en-US" sz="2000" b="0" i="0" u="none" strike="noStrike" cap="none" dirty="0" smtClean="0">
                          <a:solidFill>
                            <a:schemeClr val="tx1"/>
                          </a:solidFill>
                          <a:latin typeface="標楷體" panose="03000509000000000000" pitchFamily="65" charset="-120"/>
                          <a:ea typeface="標楷體" panose="03000509000000000000" pitchFamily="65" charset="-120"/>
                          <a:cs typeface="+mn-cs"/>
                          <a:sym typeface="Arial"/>
                        </a:rPr>
                        <a:t>日台內民字第</a:t>
                      </a:r>
                      <a:r>
                        <a:rPr lang="en-US" altLang="zh-TW" sz="2000" b="0" i="0" u="none" strike="noStrike" cap="none" dirty="0" smtClean="0">
                          <a:solidFill>
                            <a:schemeClr val="tx1"/>
                          </a:solidFill>
                          <a:latin typeface="標楷體" panose="03000509000000000000" pitchFamily="65" charset="-120"/>
                          <a:ea typeface="標楷體" panose="03000509000000000000" pitchFamily="65" charset="-120"/>
                          <a:cs typeface="+mn-cs"/>
                          <a:sym typeface="Arial"/>
                        </a:rPr>
                        <a:t>0970090882</a:t>
                      </a:r>
                      <a:r>
                        <a:rPr lang="zh-TW" altLang="en-US" sz="2000" b="0" i="0" u="none" strike="noStrike" cap="none" dirty="0" smtClean="0">
                          <a:solidFill>
                            <a:schemeClr val="tx1"/>
                          </a:solidFill>
                          <a:latin typeface="標楷體" panose="03000509000000000000" pitchFamily="65" charset="-120"/>
                          <a:ea typeface="標楷體" panose="03000509000000000000" pitchFamily="65" charset="-120"/>
                          <a:cs typeface="+mn-cs"/>
                          <a:sym typeface="Arial"/>
                        </a:rPr>
                        <a:t>號令</a:t>
                      </a:r>
                      <a:endParaRPr lang="en-US" altLang="zh-TW" sz="2000" b="0" i="0" u="none" strike="noStrike" cap="none" dirty="0" smtClean="0">
                        <a:solidFill>
                          <a:schemeClr val="tx1"/>
                        </a:solidFill>
                        <a:latin typeface="標楷體" panose="03000509000000000000" pitchFamily="65" charset="-120"/>
                        <a:ea typeface="標楷體" panose="03000509000000000000" pitchFamily="65" charset="-120"/>
                        <a:cs typeface="+mn-cs"/>
                        <a:sym typeface="Arial"/>
                      </a:endParaRPr>
                    </a:p>
                    <a:p>
                      <a:pPr marL="0" indent="0" algn="l">
                        <a:buFont typeface="Arial" panose="020B0604020202020204" pitchFamily="34" charset="0"/>
                        <a:buNone/>
                      </a:pPr>
                      <a:r>
                        <a:rPr lang="zh-TW" altLang="en-US" sz="2000" dirty="0" smtClean="0">
                          <a:solidFill>
                            <a:schemeClr val="tx1"/>
                          </a:solidFill>
                          <a:latin typeface="標楷體" panose="03000509000000000000" pitchFamily="65" charset="-120"/>
                          <a:ea typeface="標楷體" panose="03000509000000000000" pitchFamily="65" charset="-120"/>
                        </a:rPr>
                        <a:t>地方民意代表因案羈押期間，屬事實上無法行使職權之狀態，雖與選罷法第</a:t>
                      </a:r>
                      <a:r>
                        <a:rPr lang="en-US" altLang="zh-TW" sz="2000" dirty="0" smtClean="0">
                          <a:solidFill>
                            <a:schemeClr val="tx1"/>
                          </a:solidFill>
                          <a:latin typeface="標楷體" panose="03000509000000000000" pitchFamily="65" charset="-120"/>
                          <a:ea typeface="標楷體" panose="03000509000000000000" pitchFamily="65" charset="-120"/>
                        </a:rPr>
                        <a:t>117</a:t>
                      </a:r>
                      <a:r>
                        <a:rPr lang="zh-TW" altLang="en-US" sz="2000" dirty="0" smtClean="0">
                          <a:solidFill>
                            <a:schemeClr val="tx1"/>
                          </a:solidFill>
                          <a:latin typeface="標楷體" panose="03000509000000000000" pitchFamily="65" charset="-120"/>
                          <a:ea typeface="標楷體" panose="03000509000000000000" pitchFamily="65" charset="-120"/>
                        </a:rPr>
                        <a:t>條第</a:t>
                      </a:r>
                      <a:r>
                        <a:rPr lang="en-US" altLang="zh-TW" sz="2000" dirty="0" smtClean="0">
                          <a:solidFill>
                            <a:schemeClr val="tx1"/>
                          </a:solidFill>
                          <a:latin typeface="標楷體" panose="03000509000000000000" pitchFamily="65" charset="-120"/>
                          <a:ea typeface="標楷體" panose="03000509000000000000" pitchFamily="65" charset="-120"/>
                        </a:rPr>
                        <a:t>1</a:t>
                      </a:r>
                      <a:r>
                        <a:rPr lang="zh-TW" altLang="en-US" sz="2000" dirty="0" smtClean="0">
                          <a:solidFill>
                            <a:schemeClr val="tx1"/>
                          </a:solidFill>
                          <a:latin typeface="標楷體" panose="03000509000000000000" pitchFamily="65" charset="-120"/>
                          <a:ea typeface="標楷體" panose="03000509000000000000" pitchFamily="65" charset="-120"/>
                        </a:rPr>
                        <a:t>項屬法律上不得行使職權有別，惟二者停止職權之效果相同其身分並未喪失，故地方民意機關仍應支應其保險費。</a:t>
                      </a:r>
                      <a:endParaRPr lang="en" altLang="zh-TW" sz="2000" dirty="0">
                        <a:solidFill>
                          <a:schemeClr val="tx1"/>
                        </a:solidFill>
                        <a:latin typeface="標楷體" panose="03000509000000000000" pitchFamily="65" charset="-120"/>
                        <a:ea typeface="標楷體" panose="03000509000000000000" pitchFamily="65" charset="-120"/>
                      </a:endParaRPr>
                    </a:p>
                  </a:txBody>
                  <a:tcPr anchor="ctr">
                    <a:lnL w="19050" cap="flat" cmpd="sng" algn="ctr">
                      <a:solidFill>
                        <a:srgbClr val="FFC000"/>
                      </a:solidFill>
                      <a:prstDash val="solid"/>
                      <a:round/>
                      <a:headEnd type="none" w="med" len="med"/>
                      <a:tailEnd type="none" w="med" len="med"/>
                    </a:lnL>
                    <a:lnR w="19050" cap="flat" cmpd="sng" algn="ctr">
                      <a:solidFill>
                        <a:srgbClr val="FFC000"/>
                      </a:solidFill>
                      <a:prstDash val="solid"/>
                      <a:round/>
                      <a:headEnd type="none" w="med" len="med"/>
                      <a:tailEnd type="none" w="med" len="med"/>
                    </a:lnR>
                    <a:lnT w="19050" cap="flat" cmpd="sng" algn="ctr">
                      <a:solidFill>
                        <a:srgbClr val="FFC000"/>
                      </a:solidFill>
                      <a:prstDash val="solid"/>
                      <a:round/>
                      <a:headEnd type="none" w="med" len="med"/>
                      <a:tailEnd type="none" w="med" len="med"/>
                    </a:lnT>
                    <a:lnB w="19050" cap="flat" cmpd="sng" algn="ctr">
                      <a:solidFill>
                        <a:srgbClr val="FFC000"/>
                      </a:solidFill>
                      <a:prstDash val="solid"/>
                      <a:round/>
                      <a:headEnd type="none" w="med" len="med"/>
                      <a:tailEnd type="none" w="med" len="med"/>
                    </a:lnB>
                    <a:lnTlToBr w="12700" cmpd="sng">
                      <a:noFill/>
                      <a:prstDash val="solid"/>
                    </a:lnTlToBr>
                    <a:lnBlToTr w="12700" cmpd="sng">
                      <a:noFill/>
                      <a:prstDash val="solid"/>
                    </a:lnBlToTr>
                    <a:noFill/>
                  </a:tcPr>
                </a:tc>
              </a:tr>
            </a:tbl>
          </a:graphicData>
        </a:graphic>
      </p:graphicFrame>
    </p:spTree>
    <p:extLst>
      <p:ext uri="{BB962C8B-B14F-4D97-AF65-F5344CB8AC3E}">
        <p14:creationId xmlns:p14="http://schemas.microsoft.com/office/powerpoint/2010/main" val="156671248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a:bodyPr>
          <a:lstStyle/>
          <a:p>
            <a:r>
              <a:rPr lang="en-US" altLang="zh-TW" sz="4400" kern="0" cap="none" dirty="0">
                <a:solidFill>
                  <a:srgbClr val="0070C0"/>
                </a:solidFill>
                <a:latin typeface="標楷體" panose="03000509000000000000" pitchFamily="65" charset="-120"/>
                <a:ea typeface="標楷體" panose="03000509000000000000" pitchFamily="65" charset="-120"/>
                <a:sym typeface="Lora"/>
              </a:rPr>
              <a:t>§</a:t>
            </a:r>
            <a:r>
              <a:rPr lang="en-US" altLang="zh-TW" sz="4400" kern="0" cap="none" dirty="0" smtClean="0">
                <a:solidFill>
                  <a:srgbClr val="0070C0"/>
                </a:solidFill>
                <a:latin typeface="標楷體" panose="03000509000000000000" pitchFamily="65" charset="-120"/>
                <a:ea typeface="標楷體" panose="03000509000000000000" pitchFamily="65" charset="-120"/>
                <a:sym typeface="Lora"/>
              </a:rPr>
              <a:t>5</a:t>
            </a:r>
            <a:r>
              <a:rPr lang="zh-TW" altLang="en-US" sz="4400" kern="0" cap="none" dirty="0" smtClean="0">
                <a:solidFill>
                  <a:srgbClr val="0070C0"/>
                </a:solidFill>
                <a:latin typeface="標楷體" panose="03000509000000000000" pitchFamily="65" charset="-120"/>
                <a:ea typeface="標楷體" panose="03000509000000000000" pitchFamily="65" charset="-120"/>
                <a:sym typeface="Lora"/>
              </a:rPr>
              <a:t> 為</a:t>
            </a:r>
            <a:r>
              <a:rPr lang="zh-TW" altLang="en-US" sz="4400" kern="0" cap="none" dirty="0">
                <a:solidFill>
                  <a:srgbClr val="0070C0"/>
                </a:solidFill>
                <a:latin typeface="標楷體" panose="03000509000000000000" pitchFamily="65" charset="-120"/>
                <a:ea typeface="標楷體" panose="03000509000000000000" pitchFamily="65" charset="-120"/>
                <a:sym typeface="Lora"/>
              </a:rPr>
              <a:t>民服務費條文</a:t>
            </a:r>
            <a:endParaRPr lang="zh-TW" altLang="en-US" sz="4400" dirty="0">
              <a:solidFill>
                <a:srgbClr val="0070C0"/>
              </a:solidFill>
            </a:endParaRPr>
          </a:p>
        </p:txBody>
      </p:sp>
      <p:sp>
        <p:nvSpPr>
          <p:cNvPr id="5" name="投影片編號版面配置區 4"/>
          <p:cNvSpPr>
            <a:spLocks noGrp="1"/>
          </p:cNvSpPr>
          <p:nvPr>
            <p:ph type="sldNum" sz="quarter" idx="12"/>
          </p:nvPr>
        </p:nvSpPr>
        <p:spPr/>
        <p:txBody>
          <a:bodyPr/>
          <a:lstStyle/>
          <a:p>
            <a:fld id="{883F4971-D35C-4F03-91D8-BF356EE98478}" type="slidenum">
              <a:rPr lang="zh-TW" altLang="en-US" smtClean="0"/>
              <a:t>29</a:t>
            </a:fld>
            <a:endParaRPr lang="zh-TW" altLang="en-US"/>
          </a:p>
        </p:txBody>
      </p:sp>
      <p:sp>
        <p:nvSpPr>
          <p:cNvPr id="6" name="副標題 1"/>
          <p:cNvSpPr txBox="1">
            <a:spLocks/>
          </p:cNvSpPr>
          <p:nvPr/>
        </p:nvSpPr>
        <p:spPr>
          <a:xfrm>
            <a:off x="1499075" y="1978798"/>
            <a:ext cx="9515961" cy="3786277"/>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R="0" lvl="0" algn="l" rtl="0">
              <a:lnSpc>
                <a:spcPct val="100000"/>
              </a:lnSpc>
              <a:spcBef>
                <a:spcPts val="600"/>
              </a:spcBef>
              <a:spcAft>
                <a:spcPts val="0"/>
              </a:spcAft>
              <a:buClr>
                <a:srgbClr val="FFCD00"/>
              </a:buClr>
              <a:buSzPct val="100000"/>
              <a:buFont typeface="Quattrocento Sans"/>
              <a:buChar char="◉"/>
              <a:defRPr sz="2400" b="0" i="0" u="none" strike="noStrike" cap="none">
                <a:solidFill>
                  <a:srgbClr val="000000"/>
                </a:solidFill>
                <a:latin typeface="Quattrocento Sans"/>
                <a:ea typeface="Quattrocento Sans"/>
                <a:cs typeface="Quattrocento Sans"/>
                <a:sym typeface="Quattrocento Sans"/>
              </a:defRPr>
            </a:lvl1pPr>
            <a:lvl2pPr marR="0" lvl="1" algn="l" rtl="0">
              <a:lnSpc>
                <a:spcPct val="100000"/>
              </a:lnSpc>
              <a:spcBef>
                <a:spcPts val="480"/>
              </a:spcBef>
              <a:spcAft>
                <a:spcPts val="0"/>
              </a:spcAft>
              <a:buClr>
                <a:srgbClr val="FFCD00"/>
              </a:buClr>
              <a:buSzPct val="100000"/>
              <a:buFont typeface="Quattrocento Sans"/>
              <a:buNone/>
              <a:defRPr sz="2000" b="0" i="0" u="none" strike="noStrike" cap="none">
                <a:solidFill>
                  <a:srgbClr val="000000"/>
                </a:solidFill>
                <a:latin typeface="Quattrocento Sans"/>
                <a:ea typeface="Quattrocento Sans"/>
                <a:cs typeface="Quattrocento Sans"/>
                <a:sym typeface="Quattrocento Sans"/>
              </a:defRPr>
            </a:lvl2pPr>
            <a:lvl3pPr marR="0" lvl="2" algn="l" rtl="0">
              <a:lnSpc>
                <a:spcPct val="100000"/>
              </a:lnSpc>
              <a:spcBef>
                <a:spcPts val="480"/>
              </a:spcBef>
              <a:spcAft>
                <a:spcPts val="0"/>
              </a:spcAft>
              <a:buClr>
                <a:srgbClr val="FFCD00"/>
              </a:buClr>
              <a:buSzPct val="100000"/>
              <a:buFont typeface="Quattrocento Sans"/>
              <a:buNone/>
              <a:defRPr sz="2000" b="0" i="0" u="none" strike="noStrike" cap="none">
                <a:solidFill>
                  <a:srgbClr val="000000"/>
                </a:solidFill>
                <a:latin typeface="Quattrocento Sans"/>
                <a:ea typeface="Quattrocento Sans"/>
                <a:cs typeface="Quattrocento Sans"/>
                <a:sym typeface="Quattrocento Sans"/>
              </a:defRPr>
            </a:lvl3pPr>
            <a:lvl4pPr marR="0" lvl="3" algn="l" rtl="0">
              <a:lnSpc>
                <a:spcPct val="100000"/>
              </a:lnSpc>
              <a:spcBef>
                <a:spcPts val="360"/>
              </a:spcBef>
              <a:spcAft>
                <a:spcPts val="0"/>
              </a:spcAft>
              <a:buClr>
                <a:srgbClr val="FFCD00"/>
              </a:buClr>
              <a:buSzPct val="100000"/>
              <a:buFont typeface="Quattrocento Sans"/>
              <a:buNone/>
              <a:defRPr sz="1800" b="0" i="0" u="none" strike="noStrike" cap="none">
                <a:solidFill>
                  <a:srgbClr val="000000"/>
                </a:solidFill>
                <a:latin typeface="Quattrocento Sans"/>
                <a:ea typeface="Quattrocento Sans"/>
                <a:cs typeface="Quattrocento Sans"/>
                <a:sym typeface="Quattrocento Sans"/>
              </a:defRPr>
            </a:lvl4pPr>
            <a:lvl5pPr marR="0" lvl="4" algn="l" rtl="0">
              <a:lnSpc>
                <a:spcPct val="100000"/>
              </a:lnSpc>
              <a:spcBef>
                <a:spcPts val="360"/>
              </a:spcBef>
              <a:spcAft>
                <a:spcPts val="0"/>
              </a:spcAft>
              <a:buClr>
                <a:srgbClr val="FFCD00"/>
              </a:buClr>
              <a:buSzPct val="100000"/>
              <a:buFont typeface="Quattrocento Sans"/>
              <a:buNone/>
              <a:defRPr sz="1800" b="0" i="0" u="none" strike="noStrike" cap="none">
                <a:solidFill>
                  <a:srgbClr val="000000"/>
                </a:solidFill>
                <a:latin typeface="Quattrocento Sans"/>
                <a:ea typeface="Quattrocento Sans"/>
                <a:cs typeface="Quattrocento Sans"/>
                <a:sym typeface="Quattrocento Sans"/>
              </a:defRPr>
            </a:lvl5pPr>
            <a:lvl6pPr marR="0" lvl="5" algn="l" rtl="0">
              <a:lnSpc>
                <a:spcPct val="100000"/>
              </a:lnSpc>
              <a:spcBef>
                <a:spcPts val="360"/>
              </a:spcBef>
              <a:spcAft>
                <a:spcPts val="0"/>
              </a:spcAft>
              <a:buClr>
                <a:srgbClr val="FFCD00"/>
              </a:buClr>
              <a:buSzPct val="100000"/>
              <a:buFont typeface="Quattrocento Sans"/>
              <a:buNone/>
              <a:defRPr sz="1800" b="0" i="0" u="none" strike="noStrike" cap="none">
                <a:solidFill>
                  <a:srgbClr val="000000"/>
                </a:solidFill>
                <a:latin typeface="Quattrocento Sans"/>
                <a:ea typeface="Quattrocento Sans"/>
                <a:cs typeface="Quattrocento Sans"/>
                <a:sym typeface="Quattrocento Sans"/>
              </a:defRPr>
            </a:lvl6pPr>
            <a:lvl7pPr marR="0" lvl="6" algn="l" rtl="0">
              <a:lnSpc>
                <a:spcPct val="100000"/>
              </a:lnSpc>
              <a:spcBef>
                <a:spcPts val="360"/>
              </a:spcBef>
              <a:spcAft>
                <a:spcPts val="0"/>
              </a:spcAft>
              <a:buClr>
                <a:srgbClr val="FFCD00"/>
              </a:buClr>
              <a:buSzPct val="100000"/>
              <a:buFont typeface="Quattrocento Sans"/>
              <a:buNone/>
              <a:defRPr sz="1800" b="0" i="0" u="none" strike="noStrike" cap="none">
                <a:solidFill>
                  <a:srgbClr val="000000"/>
                </a:solidFill>
                <a:latin typeface="Quattrocento Sans"/>
                <a:ea typeface="Quattrocento Sans"/>
                <a:cs typeface="Quattrocento Sans"/>
                <a:sym typeface="Quattrocento Sans"/>
              </a:defRPr>
            </a:lvl7pPr>
            <a:lvl8pPr marR="0" lvl="7" algn="l" rtl="0">
              <a:lnSpc>
                <a:spcPct val="100000"/>
              </a:lnSpc>
              <a:spcBef>
                <a:spcPts val="360"/>
              </a:spcBef>
              <a:spcAft>
                <a:spcPts val="0"/>
              </a:spcAft>
              <a:buClr>
                <a:srgbClr val="FFCD00"/>
              </a:buClr>
              <a:buSzPct val="100000"/>
              <a:buFont typeface="Quattrocento Sans"/>
              <a:buNone/>
              <a:defRPr sz="1800" b="0" i="0" u="none" strike="noStrike" cap="none">
                <a:solidFill>
                  <a:srgbClr val="000000"/>
                </a:solidFill>
                <a:latin typeface="Quattrocento Sans"/>
                <a:ea typeface="Quattrocento Sans"/>
                <a:cs typeface="Quattrocento Sans"/>
                <a:sym typeface="Quattrocento Sans"/>
              </a:defRPr>
            </a:lvl8pPr>
            <a:lvl9pPr marR="0" lvl="8" algn="l" rtl="0">
              <a:lnSpc>
                <a:spcPct val="100000"/>
              </a:lnSpc>
              <a:spcBef>
                <a:spcPts val="360"/>
              </a:spcBef>
              <a:spcAft>
                <a:spcPts val="0"/>
              </a:spcAft>
              <a:buClr>
                <a:srgbClr val="FFCD00"/>
              </a:buClr>
              <a:buSzPct val="100000"/>
              <a:buFont typeface="Quattrocento Sans"/>
              <a:buNone/>
              <a:defRPr sz="1800" b="0" i="0" u="none" strike="noStrike" cap="none">
                <a:solidFill>
                  <a:srgbClr val="000000"/>
                </a:solidFill>
                <a:latin typeface="Quattrocento Sans"/>
                <a:ea typeface="Quattrocento Sans"/>
                <a:cs typeface="Quattrocento Sans"/>
                <a:sym typeface="Quattrocento Sans"/>
              </a:defRPr>
            </a:lvl9pPr>
          </a:lstStyle>
          <a:p>
            <a:pPr>
              <a:spcAft>
                <a:spcPts val="600"/>
              </a:spcAft>
              <a:buFont typeface="Quattrocento Sans"/>
              <a:buNone/>
            </a:pPr>
            <a:r>
              <a:rPr lang="zh-TW" altLang="en-US" sz="2000" kern="0" dirty="0" smtClean="0">
                <a:latin typeface="標楷體" panose="03000509000000000000" pitchFamily="65" charset="-120"/>
                <a:ea typeface="標楷體" panose="03000509000000000000" pitchFamily="65" charset="-120"/>
              </a:rPr>
              <a:t>地方民意代表因職務關係，得由各該地方民意機關編列預算，支應其健康檢查費、保險費、</a:t>
            </a:r>
            <a:r>
              <a:rPr lang="zh-TW" altLang="en-US" sz="2000" b="1" kern="0" dirty="0" smtClean="0">
                <a:solidFill>
                  <a:srgbClr val="0070C0"/>
                </a:solidFill>
                <a:latin typeface="標楷體" panose="03000509000000000000" pitchFamily="65" charset="-120"/>
                <a:ea typeface="標楷體" panose="03000509000000000000" pitchFamily="65" charset="-120"/>
              </a:rPr>
              <a:t>為民服務費</a:t>
            </a:r>
            <a:r>
              <a:rPr lang="zh-TW" altLang="en-US" sz="2000" kern="0" dirty="0" smtClean="0">
                <a:latin typeface="標楷體" panose="03000509000000000000" pitchFamily="65" charset="-120"/>
                <a:ea typeface="標楷體" panose="03000509000000000000" pitchFamily="65" charset="-120"/>
              </a:rPr>
              <a:t>、春節慰勞金及出國考察費。</a:t>
            </a:r>
          </a:p>
          <a:p>
            <a:pPr>
              <a:spcAft>
                <a:spcPts val="600"/>
              </a:spcAft>
              <a:buFont typeface="Quattrocento Sans"/>
              <a:buNone/>
            </a:pPr>
            <a:r>
              <a:rPr lang="zh-TW" altLang="en-US" sz="2000" kern="0" dirty="0" smtClean="0">
                <a:latin typeface="標楷體" panose="03000509000000000000" pitchFamily="65" charset="-120"/>
                <a:ea typeface="標楷體" panose="03000509000000000000" pitchFamily="65" charset="-120"/>
              </a:rPr>
              <a:t>直轄市議會議長、副議長、縣（市）議會議長、副議長及鄉（鎮、市）民代表會主席、副主席，得由各該地方民意機關編列預算，支應因公支出之特別費。</a:t>
            </a:r>
          </a:p>
          <a:p>
            <a:pPr>
              <a:spcAft>
                <a:spcPts val="600"/>
              </a:spcAft>
              <a:buFont typeface="Quattrocento Sans"/>
              <a:buNone/>
            </a:pPr>
            <a:r>
              <a:rPr lang="zh-TW" altLang="en-US" sz="2000" kern="0" dirty="0" smtClean="0">
                <a:latin typeface="標楷體" panose="03000509000000000000" pitchFamily="65" charset="-120"/>
                <a:ea typeface="標楷體" panose="03000509000000000000" pitchFamily="65" charset="-120"/>
              </a:rPr>
              <a:t>前二項費用編列最高標準如附表。</a:t>
            </a:r>
            <a:endParaRPr lang="zh-TW" altLang="en-US" sz="2000" kern="0" dirty="0">
              <a:latin typeface="標楷體" panose="03000509000000000000" pitchFamily="65" charset="-120"/>
              <a:ea typeface="標楷體" panose="03000509000000000000" pitchFamily="65" charset="-120"/>
            </a:endParaRPr>
          </a:p>
        </p:txBody>
      </p:sp>
    </p:spTree>
    <p:extLst>
      <p:ext uri="{BB962C8B-B14F-4D97-AF65-F5344CB8AC3E}">
        <p14:creationId xmlns:p14="http://schemas.microsoft.com/office/powerpoint/2010/main" val="80665975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標題 7"/>
          <p:cNvSpPr>
            <a:spLocks noGrp="1"/>
          </p:cNvSpPr>
          <p:nvPr>
            <p:ph type="title"/>
          </p:nvPr>
        </p:nvSpPr>
        <p:spPr>
          <a:xfrm>
            <a:off x="1252728" y="2596064"/>
            <a:ext cx="10058400" cy="1609344"/>
          </a:xfrm>
        </p:spPr>
        <p:txBody>
          <a:bodyPr/>
          <a:lstStyle/>
          <a:p>
            <a:pPr algn="ctr"/>
            <a:r>
              <a:rPr lang="zh-TW" altLang="en-US" b="1" dirty="0" smtClean="0">
                <a:solidFill>
                  <a:srgbClr val="0070C0"/>
                </a:solidFill>
                <a:latin typeface="+mn-ea"/>
                <a:ea typeface="+mn-ea"/>
              </a:rPr>
              <a:t>地方</a:t>
            </a:r>
            <a:r>
              <a:rPr lang="zh-TW" altLang="en-US" b="1" dirty="0">
                <a:solidFill>
                  <a:srgbClr val="0070C0"/>
                </a:solidFill>
                <a:latin typeface="+mn-ea"/>
                <a:ea typeface="+mn-ea"/>
              </a:rPr>
              <a:t>民意代表各項費用依據</a:t>
            </a:r>
          </a:p>
        </p:txBody>
      </p:sp>
      <p:sp>
        <p:nvSpPr>
          <p:cNvPr id="4" name="投影片編號版面配置區 3"/>
          <p:cNvSpPr>
            <a:spLocks noGrp="1"/>
          </p:cNvSpPr>
          <p:nvPr>
            <p:ph type="sldNum" sz="quarter" idx="12"/>
          </p:nvPr>
        </p:nvSpPr>
        <p:spPr/>
        <p:txBody>
          <a:bodyPr/>
          <a:lstStyle/>
          <a:p>
            <a:fld id="{883F4971-D35C-4F03-91D8-BF356EE98478}" type="slidenum">
              <a:rPr lang="zh-TW" altLang="en-US" smtClean="0"/>
              <a:t>3</a:t>
            </a:fld>
            <a:endParaRPr lang="zh-TW" altLang="en-US"/>
          </a:p>
        </p:txBody>
      </p:sp>
    </p:spTree>
    <p:extLst>
      <p:ext uri="{BB962C8B-B14F-4D97-AF65-F5344CB8AC3E}">
        <p14:creationId xmlns:p14="http://schemas.microsoft.com/office/powerpoint/2010/main" val="2511026857"/>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a:bodyPr>
          <a:lstStyle/>
          <a:p>
            <a:r>
              <a:rPr lang="en-US" altLang="zh-TW" sz="4400" kern="0" cap="none" dirty="0">
                <a:solidFill>
                  <a:srgbClr val="0070C0"/>
                </a:solidFill>
                <a:latin typeface="標楷體" panose="03000509000000000000" pitchFamily="65" charset="-120"/>
                <a:ea typeface="標楷體" panose="03000509000000000000" pitchFamily="65" charset="-120"/>
                <a:sym typeface="Lora"/>
              </a:rPr>
              <a:t>§</a:t>
            </a:r>
            <a:r>
              <a:rPr lang="en-US" altLang="zh-TW" sz="4400" kern="0" cap="none" dirty="0" smtClean="0">
                <a:solidFill>
                  <a:srgbClr val="0070C0"/>
                </a:solidFill>
                <a:latin typeface="標楷體" panose="03000509000000000000" pitchFamily="65" charset="-120"/>
                <a:ea typeface="標楷體" panose="03000509000000000000" pitchFamily="65" charset="-120"/>
                <a:sym typeface="Lora"/>
              </a:rPr>
              <a:t>5</a:t>
            </a:r>
            <a:r>
              <a:rPr lang="zh-TW" altLang="en-US" sz="4400" kern="0" cap="none" dirty="0" smtClean="0">
                <a:solidFill>
                  <a:srgbClr val="0070C0"/>
                </a:solidFill>
                <a:latin typeface="標楷體" panose="03000509000000000000" pitchFamily="65" charset="-120"/>
                <a:ea typeface="標楷體" panose="03000509000000000000" pitchFamily="65" charset="-120"/>
                <a:sym typeface="Lora"/>
              </a:rPr>
              <a:t> 為</a:t>
            </a:r>
            <a:r>
              <a:rPr lang="zh-TW" altLang="en-US" sz="4400" kern="0" cap="none" dirty="0">
                <a:solidFill>
                  <a:srgbClr val="0070C0"/>
                </a:solidFill>
                <a:latin typeface="標楷體" panose="03000509000000000000" pitchFamily="65" charset="-120"/>
                <a:ea typeface="標楷體" panose="03000509000000000000" pitchFamily="65" charset="-120"/>
                <a:sym typeface="Lora"/>
              </a:rPr>
              <a:t>民服務費說明</a:t>
            </a:r>
            <a:endParaRPr lang="zh-TW" altLang="en-US" sz="4400" dirty="0">
              <a:solidFill>
                <a:srgbClr val="0070C0"/>
              </a:solidFill>
            </a:endParaRPr>
          </a:p>
        </p:txBody>
      </p:sp>
      <p:sp>
        <p:nvSpPr>
          <p:cNvPr id="5" name="投影片編號版面配置區 4"/>
          <p:cNvSpPr>
            <a:spLocks noGrp="1"/>
          </p:cNvSpPr>
          <p:nvPr>
            <p:ph type="sldNum" sz="quarter" idx="12"/>
          </p:nvPr>
        </p:nvSpPr>
        <p:spPr/>
        <p:txBody>
          <a:bodyPr/>
          <a:lstStyle/>
          <a:p>
            <a:fld id="{883F4971-D35C-4F03-91D8-BF356EE98478}" type="slidenum">
              <a:rPr lang="zh-TW" altLang="en-US" smtClean="0"/>
              <a:t>30</a:t>
            </a:fld>
            <a:endParaRPr lang="zh-TW" altLang="en-US"/>
          </a:p>
        </p:txBody>
      </p:sp>
      <p:sp>
        <p:nvSpPr>
          <p:cNvPr id="6" name="文字版面配置區 2"/>
          <p:cNvSpPr txBox="1">
            <a:spLocks/>
          </p:cNvSpPr>
          <p:nvPr/>
        </p:nvSpPr>
        <p:spPr>
          <a:xfrm>
            <a:off x="1433911" y="1791120"/>
            <a:ext cx="9974317" cy="4121999"/>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R="0" lvl="0" algn="l" rtl="0">
              <a:lnSpc>
                <a:spcPct val="100000"/>
              </a:lnSpc>
              <a:spcBef>
                <a:spcPts val="600"/>
              </a:spcBef>
              <a:spcAft>
                <a:spcPts val="0"/>
              </a:spcAft>
              <a:buClr>
                <a:srgbClr val="FFCD00"/>
              </a:buClr>
              <a:buSzPct val="100000"/>
              <a:buFont typeface="Quattrocento Sans"/>
              <a:buChar char="◉"/>
              <a:defRPr sz="2400" b="0" i="0" u="none" strike="noStrike" cap="none">
                <a:solidFill>
                  <a:srgbClr val="000000"/>
                </a:solidFill>
                <a:latin typeface="Quattrocento Sans"/>
                <a:ea typeface="Quattrocento Sans"/>
                <a:cs typeface="Quattrocento Sans"/>
                <a:sym typeface="Quattrocento Sans"/>
              </a:defRPr>
            </a:lvl1pPr>
            <a:lvl2pPr marR="0" lvl="1" algn="l" rtl="0">
              <a:lnSpc>
                <a:spcPct val="100000"/>
              </a:lnSpc>
              <a:spcBef>
                <a:spcPts val="480"/>
              </a:spcBef>
              <a:spcAft>
                <a:spcPts val="0"/>
              </a:spcAft>
              <a:buClr>
                <a:srgbClr val="FFCD00"/>
              </a:buClr>
              <a:buSzPct val="100000"/>
              <a:buFont typeface="Quattrocento Sans"/>
              <a:buNone/>
              <a:defRPr sz="2000" b="0" i="0" u="none" strike="noStrike" cap="none">
                <a:solidFill>
                  <a:srgbClr val="000000"/>
                </a:solidFill>
                <a:latin typeface="Quattrocento Sans"/>
                <a:ea typeface="Quattrocento Sans"/>
                <a:cs typeface="Quattrocento Sans"/>
                <a:sym typeface="Quattrocento Sans"/>
              </a:defRPr>
            </a:lvl2pPr>
            <a:lvl3pPr marR="0" lvl="2" algn="l" rtl="0">
              <a:lnSpc>
                <a:spcPct val="100000"/>
              </a:lnSpc>
              <a:spcBef>
                <a:spcPts val="480"/>
              </a:spcBef>
              <a:spcAft>
                <a:spcPts val="0"/>
              </a:spcAft>
              <a:buClr>
                <a:srgbClr val="FFCD00"/>
              </a:buClr>
              <a:buSzPct val="100000"/>
              <a:buFont typeface="Quattrocento Sans"/>
              <a:buNone/>
              <a:defRPr sz="2000" b="0" i="0" u="none" strike="noStrike" cap="none">
                <a:solidFill>
                  <a:srgbClr val="000000"/>
                </a:solidFill>
                <a:latin typeface="Quattrocento Sans"/>
                <a:ea typeface="Quattrocento Sans"/>
                <a:cs typeface="Quattrocento Sans"/>
                <a:sym typeface="Quattrocento Sans"/>
              </a:defRPr>
            </a:lvl3pPr>
            <a:lvl4pPr marR="0" lvl="3" algn="l" rtl="0">
              <a:lnSpc>
                <a:spcPct val="100000"/>
              </a:lnSpc>
              <a:spcBef>
                <a:spcPts val="360"/>
              </a:spcBef>
              <a:spcAft>
                <a:spcPts val="0"/>
              </a:spcAft>
              <a:buClr>
                <a:srgbClr val="FFCD00"/>
              </a:buClr>
              <a:buSzPct val="100000"/>
              <a:buFont typeface="Quattrocento Sans"/>
              <a:buNone/>
              <a:defRPr sz="1800" b="0" i="0" u="none" strike="noStrike" cap="none">
                <a:solidFill>
                  <a:srgbClr val="000000"/>
                </a:solidFill>
                <a:latin typeface="Quattrocento Sans"/>
                <a:ea typeface="Quattrocento Sans"/>
                <a:cs typeface="Quattrocento Sans"/>
                <a:sym typeface="Quattrocento Sans"/>
              </a:defRPr>
            </a:lvl4pPr>
            <a:lvl5pPr marR="0" lvl="4" algn="l" rtl="0">
              <a:lnSpc>
                <a:spcPct val="100000"/>
              </a:lnSpc>
              <a:spcBef>
                <a:spcPts val="360"/>
              </a:spcBef>
              <a:spcAft>
                <a:spcPts val="0"/>
              </a:spcAft>
              <a:buClr>
                <a:srgbClr val="FFCD00"/>
              </a:buClr>
              <a:buSzPct val="100000"/>
              <a:buFont typeface="Quattrocento Sans"/>
              <a:buNone/>
              <a:defRPr sz="1800" b="0" i="0" u="none" strike="noStrike" cap="none">
                <a:solidFill>
                  <a:srgbClr val="000000"/>
                </a:solidFill>
                <a:latin typeface="Quattrocento Sans"/>
                <a:ea typeface="Quattrocento Sans"/>
                <a:cs typeface="Quattrocento Sans"/>
                <a:sym typeface="Quattrocento Sans"/>
              </a:defRPr>
            </a:lvl5pPr>
            <a:lvl6pPr marR="0" lvl="5" algn="l" rtl="0">
              <a:lnSpc>
                <a:spcPct val="100000"/>
              </a:lnSpc>
              <a:spcBef>
                <a:spcPts val="360"/>
              </a:spcBef>
              <a:spcAft>
                <a:spcPts val="0"/>
              </a:spcAft>
              <a:buClr>
                <a:srgbClr val="FFCD00"/>
              </a:buClr>
              <a:buSzPct val="100000"/>
              <a:buFont typeface="Quattrocento Sans"/>
              <a:buNone/>
              <a:defRPr sz="1800" b="0" i="0" u="none" strike="noStrike" cap="none">
                <a:solidFill>
                  <a:srgbClr val="000000"/>
                </a:solidFill>
                <a:latin typeface="Quattrocento Sans"/>
                <a:ea typeface="Quattrocento Sans"/>
                <a:cs typeface="Quattrocento Sans"/>
                <a:sym typeface="Quattrocento Sans"/>
              </a:defRPr>
            </a:lvl6pPr>
            <a:lvl7pPr marR="0" lvl="6" algn="l" rtl="0">
              <a:lnSpc>
                <a:spcPct val="100000"/>
              </a:lnSpc>
              <a:spcBef>
                <a:spcPts val="360"/>
              </a:spcBef>
              <a:spcAft>
                <a:spcPts val="0"/>
              </a:spcAft>
              <a:buClr>
                <a:srgbClr val="FFCD00"/>
              </a:buClr>
              <a:buSzPct val="100000"/>
              <a:buFont typeface="Quattrocento Sans"/>
              <a:buNone/>
              <a:defRPr sz="1800" b="0" i="0" u="none" strike="noStrike" cap="none">
                <a:solidFill>
                  <a:srgbClr val="000000"/>
                </a:solidFill>
                <a:latin typeface="Quattrocento Sans"/>
                <a:ea typeface="Quattrocento Sans"/>
                <a:cs typeface="Quattrocento Sans"/>
                <a:sym typeface="Quattrocento Sans"/>
              </a:defRPr>
            </a:lvl7pPr>
            <a:lvl8pPr marR="0" lvl="7" algn="l" rtl="0">
              <a:lnSpc>
                <a:spcPct val="100000"/>
              </a:lnSpc>
              <a:spcBef>
                <a:spcPts val="360"/>
              </a:spcBef>
              <a:spcAft>
                <a:spcPts val="0"/>
              </a:spcAft>
              <a:buClr>
                <a:srgbClr val="FFCD00"/>
              </a:buClr>
              <a:buSzPct val="100000"/>
              <a:buFont typeface="Quattrocento Sans"/>
              <a:buNone/>
              <a:defRPr sz="1800" b="0" i="0" u="none" strike="noStrike" cap="none">
                <a:solidFill>
                  <a:srgbClr val="000000"/>
                </a:solidFill>
                <a:latin typeface="Quattrocento Sans"/>
                <a:ea typeface="Quattrocento Sans"/>
                <a:cs typeface="Quattrocento Sans"/>
                <a:sym typeface="Quattrocento Sans"/>
              </a:defRPr>
            </a:lvl8pPr>
            <a:lvl9pPr marR="0" lvl="8" algn="l" rtl="0">
              <a:lnSpc>
                <a:spcPct val="100000"/>
              </a:lnSpc>
              <a:spcBef>
                <a:spcPts val="360"/>
              </a:spcBef>
              <a:spcAft>
                <a:spcPts val="0"/>
              </a:spcAft>
              <a:buClr>
                <a:srgbClr val="FFCD00"/>
              </a:buClr>
              <a:buSzPct val="100000"/>
              <a:buFont typeface="Quattrocento Sans"/>
              <a:buNone/>
              <a:defRPr sz="1800" b="0" i="0" u="none" strike="noStrike" cap="none">
                <a:solidFill>
                  <a:srgbClr val="000000"/>
                </a:solidFill>
                <a:latin typeface="Quattrocento Sans"/>
                <a:ea typeface="Quattrocento Sans"/>
                <a:cs typeface="Quattrocento Sans"/>
                <a:sym typeface="Quattrocento Sans"/>
              </a:defRPr>
            </a:lvl9pPr>
          </a:lstStyle>
          <a:p>
            <a:pPr marL="444500" marR="0" lvl="0" indent="-444500" algn="l" defTabSz="914400" rtl="0" eaLnBrk="1" fontAlgn="auto" latinLnBrk="0" hangingPunct="1">
              <a:lnSpc>
                <a:spcPct val="100000"/>
              </a:lnSpc>
              <a:spcBef>
                <a:spcPts val="600"/>
              </a:spcBef>
              <a:spcAft>
                <a:spcPts val="600"/>
              </a:spcAft>
              <a:buClr>
                <a:srgbClr val="0000FF"/>
              </a:buClr>
              <a:buSzPct val="100000"/>
              <a:buFont typeface="Wingdings" panose="05000000000000000000" pitchFamily="2" charset="2"/>
              <a:buChar char="&amp;"/>
              <a:tabLst/>
              <a:defRPr/>
            </a:pPr>
            <a:r>
              <a:rPr kumimoji="0" lang="en-US" altLang="zh-TW" sz="2000" b="0" i="0" u="none" strike="noStrike" kern="0" cap="none" spc="0" normalizeH="0" baseline="0" noProof="0" dirty="0" smtClean="0">
                <a:ln>
                  <a:noFill/>
                </a:ln>
                <a:solidFill>
                  <a:srgbClr val="000000"/>
                </a:solidFill>
                <a:effectLst/>
                <a:uLnTx/>
                <a:uFillTx/>
                <a:latin typeface="標楷體" panose="03000509000000000000" pitchFamily="65" charset="-120"/>
                <a:ea typeface="標楷體" panose="03000509000000000000" pitchFamily="65" charset="-120"/>
                <a:sym typeface="Quattrocento Sans"/>
              </a:rPr>
              <a:t>96</a:t>
            </a:r>
            <a:r>
              <a:rPr kumimoji="0" lang="zh-TW" altLang="en-US" sz="2000" b="0" i="0" u="none" strike="noStrike" kern="0" cap="none" spc="0" normalizeH="0" baseline="0" noProof="0" dirty="0" smtClean="0">
                <a:ln>
                  <a:noFill/>
                </a:ln>
                <a:solidFill>
                  <a:srgbClr val="000000"/>
                </a:solidFill>
                <a:effectLst/>
                <a:uLnTx/>
                <a:uFillTx/>
                <a:latin typeface="標楷體" panose="03000509000000000000" pitchFamily="65" charset="-120"/>
                <a:ea typeface="標楷體" panose="03000509000000000000" pitchFamily="65" charset="-120"/>
                <a:sym typeface="Quattrocento Sans"/>
              </a:rPr>
              <a:t>年修正，由文具費及郵電費合併。</a:t>
            </a:r>
            <a:endParaRPr kumimoji="0" lang="en-US" altLang="zh-TW" sz="2000" b="0" i="0" u="none" strike="noStrike" kern="0" cap="none" spc="0" normalizeH="0" baseline="0" noProof="0" dirty="0" smtClean="0">
              <a:ln>
                <a:noFill/>
              </a:ln>
              <a:solidFill>
                <a:srgbClr val="000000"/>
              </a:solidFill>
              <a:effectLst/>
              <a:uLnTx/>
              <a:uFillTx/>
              <a:latin typeface="標楷體" panose="03000509000000000000" pitchFamily="65" charset="-120"/>
              <a:ea typeface="標楷體" panose="03000509000000000000" pitchFamily="65" charset="-120"/>
              <a:sym typeface="Quattrocento Sans"/>
            </a:endParaRPr>
          </a:p>
          <a:p>
            <a:pPr marL="444500" marR="0" lvl="0" indent="-444500" algn="l" defTabSz="914400" rtl="0" eaLnBrk="1" fontAlgn="auto" latinLnBrk="0" hangingPunct="1">
              <a:lnSpc>
                <a:spcPct val="100000"/>
              </a:lnSpc>
              <a:spcBef>
                <a:spcPts val="600"/>
              </a:spcBef>
              <a:spcAft>
                <a:spcPts val="600"/>
              </a:spcAft>
              <a:buClr>
                <a:srgbClr val="0000FF"/>
              </a:buClr>
              <a:buSzPct val="100000"/>
              <a:buFont typeface="Wingdings" panose="05000000000000000000" pitchFamily="2" charset="2"/>
              <a:buChar char="&amp;"/>
              <a:tabLst/>
              <a:defRPr/>
            </a:pPr>
            <a:r>
              <a:rPr kumimoji="0" lang="zh-TW" altLang="en-US" sz="2000" b="0" i="0" u="none" strike="noStrike" kern="0" cap="none" spc="0" normalizeH="0" baseline="0" noProof="0" dirty="0" smtClean="0">
                <a:ln>
                  <a:noFill/>
                </a:ln>
                <a:solidFill>
                  <a:srgbClr val="000000"/>
                </a:solidFill>
                <a:effectLst/>
                <a:uLnTx/>
                <a:uFillTx/>
                <a:latin typeface="標楷體" panose="03000509000000000000" pitchFamily="65" charset="-120"/>
                <a:ea typeface="標楷體" panose="03000509000000000000" pitchFamily="65" charset="-120"/>
                <a:sym typeface="Quattrocento Sans"/>
              </a:rPr>
              <a:t>不得超過附表所列最高標準。</a:t>
            </a:r>
            <a:endParaRPr kumimoji="0" lang="en-US" altLang="zh-TW" sz="2000" b="0" i="0" u="none" strike="noStrike" kern="0" cap="none" spc="0" normalizeH="0" baseline="0" noProof="0" dirty="0" smtClean="0">
              <a:ln>
                <a:noFill/>
              </a:ln>
              <a:solidFill>
                <a:srgbClr val="000000"/>
              </a:solidFill>
              <a:effectLst/>
              <a:uLnTx/>
              <a:uFillTx/>
              <a:latin typeface="標楷體" panose="03000509000000000000" pitchFamily="65" charset="-120"/>
              <a:ea typeface="標楷體" panose="03000509000000000000" pitchFamily="65" charset="-120"/>
              <a:sym typeface="Quattrocento Sans"/>
            </a:endParaRPr>
          </a:p>
          <a:p>
            <a:pPr marL="444500" marR="0" lvl="0" indent="-444500" algn="l" defTabSz="914400" rtl="0" eaLnBrk="1" fontAlgn="auto" latinLnBrk="0" hangingPunct="1">
              <a:lnSpc>
                <a:spcPct val="100000"/>
              </a:lnSpc>
              <a:spcBef>
                <a:spcPts val="600"/>
              </a:spcBef>
              <a:spcAft>
                <a:spcPts val="600"/>
              </a:spcAft>
              <a:buClr>
                <a:srgbClr val="0000FF"/>
              </a:buClr>
              <a:buSzPct val="100000"/>
              <a:buFont typeface="Wingdings" panose="05000000000000000000" pitchFamily="2" charset="2"/>
              <a:buChar char="&amp;"/>
              <a:tabLst/>
              <a:defRPr/>
            </a:pPr>
            <a:r>
              <a:rPr kumimoji="0" lang="zh-TW" altLang="en-US" sz="2000" b="0" i="0" u="none" strike="noStrike" kern="0" cap="none" spc="0" normalizeH="0" baseline="0" noProof="0" dirty="0" smtClean="0">
                <a:ln>
                  <a:noFill/>
                </a:ln>
                <a:solidFill>
                  <a:srgbClr val="000000"/>
                </a:solidFill>
                <a:effectLst/>
                <a:uLnTx/>
                <a:uFillTx/>
                <a:latin typeface="標楷體" panose="03000509000000000000" pitchFamily="65" charset="-120"/>
                <a:ea typeface="標楷體" panose="03000509000000000000" pitchFamily="65" charset="-120"/>
                <a:sym typeface="Quattrocento Sans"/>
              </a:rPr>
              <a:t>按月編列，應檢據核銷。</a:t>
            </a:r>
          </a:p>
          <a:p>
            <a:pPr marL="444500" marR="0" lvl="0" indent="-444500" algn="l" defTabSz="914400" rtl="0" eaLnBrk="1" fontAlgn="auto" latinLnBrk="0" hangingPunct="1">
              <a:lnSpc>
                <a:spcPct val="100000"/>
              </a:lnSpc>
              <a:spcBef>
                <a:spcPts val="600"/>
              </a:spcBef>
              <a:spcAft>
                <a:spcPts val="600"/>
              </a:spcAft>
              <a:buClr>
                <a:srgbClr val="0000FF"/>
              </a:buClr>
              <a:buSzPct val="100000"/>
              <a:buFont typeface="Wingdings" panose="05000000000000000000" pitchFamily="2" charset="2"/>
              <a:buChar char="&amp;"/>
              <a:tabLst/>
              <a:defRPr/>
            </a:pPr>
            <a:r>
              <a:rPr kumimoji="0" lang="zh-TW" altLang="en-US" sz="2000" b="0" i="0" u="none" strike="noStrike" kern="0" cap="none" spc="0" normalizeH="0" baseline="0" noProof="0" dirty="0" smtClean="0">
                <a:ln>
                  <a:noFill/>
                </a:ln>
                <a:solidFill>
                  <a:srgbClr val="000000"/>
                </a:solidFill>
                <a:effectLst/>
                <a:uLnTx/>
                <a:uFillTx/>
                <a:latin typeface="標楷體" panose="03000509000000000000" pitchFamily="65" charset="-120"/>
                <a:ea typeface="標楷體" panose="03000509000000000000" pitchFamily="65" charset="-120"/>
                <a:sym typeface="Quattrocento Sans"/>
              </a:rPr>
              <a:t>依其修正說明，地方民意代表服務選民所需支出費用項目甚多，包括服務處租金、水電費、郵電費、瓦斯費、文具費、禮金、奠儀、急難慰問金、花籃、花圈、喜幛、中堂、輓聯、輓額等，其係與地方民意代表職權行使有關之必要費用，上開各項係為例示，其他未列舉之項目得否核銷，請本權責核處。</a:t>
            </a:r>
            <a:endParaRPr kumimoji="0" lang="en-US" altLang="zh-TW" sz="2000" b="0" i="0" u="none" strike="noStrike" kern="0" cap="none" spc="0" normalizeH="0" baseline="0" noProof="0" dirty="0" smtClean="0">
              <a:ln>
                <a:noFill/>
              </a:ln>
              <a:solidFill>
                <a:srgbClr val="000000"/>
              </a:solidFill>
              <a:effectLst/>
              <a:uLnTx/>
              <a:uFillTx/>
              <a:latin typeface="標楷體" panose="03000509000000000000" pitchFamily="65" charset="-120"/>
              <a:ea typeface="標楷體" panose="03000509000000000000" pitchFamily="65" charset="-120"/>
              <a:sym typeface="Quattrocento Sans"/>
            </a:endParaRPr>
          </a:p>
          <a:p>
            <a:pPr marL="444500" marR="0" lvl="0" indent="-444500" algn="l" defTabSz="914400" rtl="0" eaLnBrk="1" fontAlgn="auto" latinLnBrk="0" hangingPunct="1">
              <a:lnSpc>
                <a:spcPct val="100000"/>
              </a:lnSpc>
              <a:spcBef>
                <a:spcPts val="600"/>
              </a:spcBef>
              <a:spcAft>
                <a:spcPts val="600"/>
              </a:spcAft>
              <a:buClr>
                <a:srgbClr val="0000FF"/>
              </a:buClr>
              <a:buSzPct val="100000"/>
              <a:buFont typeface="Wingdings" panose="05000000000000000000" pitchFamily="2" charset="2"/>
              <a:buChar char="&amp;"/>
              <a:tabLst/>
              <a:defRPr/>
            </a:pPr>
            <a:r>
              <a:rPr kumimoji="0" lang="zh-TW" altLang="en-US" sz="2000" b="0" i="0" u="none" strike="noStrike" kern="0" cap="none" spc="0" normalizeH="0" baseline="0" noProof="0" dirty="0" smtClean="0">
                <a:ln>
                  <a:noFill/>
                </a:ln>
                <a:solidFill>
                  <a:srgbClr val="000000"/>
                </a:solidFill>
                <a:effectLst/>
                <a:uLnTx/>
                <a:uFillTx/>
                <a:latin typeface="標楷體" panose="03000509000000000000" pitchFamily="65" charset="-120"/>
                <a:ea typeface="標楷體" panose="03000509000000000000" pitchFamily="65" charset="-120"/>
                <a:sym typeface="Quattrocento Sans"/>
              </a:rPr>
              <a:t>迭有建議改以印領清冊核銷，因涉及條例規定，仍應依規定檢據核銷。</a:t>
            </a:r>
          </a:p>
          <a:p>
            <a:pPr marL="0" marR="0" lvl="0" indent="0" algn="l" defTabSz="914400" rtl="0" eaLnBrk="1" fontAlgn="auto" latinLnBrk="0" hangingPunct="1">
              <a:lnSpc>
                <a:spcPct val="100000"/>
              </a:lnSpc>
              <a:spcBef>
                <a:spcPts val="600"/>
              </a:spcBef>
              <a:spcAft>
                <a:spcPts val="0"/>
              </a:spcAft>
              <a:buClr>
                <a:srgbClr val="FFCD00"/>
              </a:buClr>
              <a:buSzPct val="100000"/>
              <a:buFont typeface="Quattrocento Sans"/>
              <a:buChar char="◉"/>
              <a:tabLst/>
              <a:defRPr/>
            </a:pPr>
            <a:endParaRPr kumimoji="0" lang="zh-TW" altLang="en-US" sz="2400" b="0" i="0" u="none" strike="noStrike" kern="0" cap="none" spc="0" normalizeH="0" baseline="0" noProof="0" dirty="0">
              <a:ln>
                <a:noFill/>
              </a:ln>
              <a:solidFill>
                <a:srgbClr val="000000"/>
              </a:solidFill>
              <a:effectLst/>
              <a:uLnTx/>
              <a:uFillTx/>
              <a:latin typeface="Quattrocento Sans"/>
              <a:sym typeface="Quattrocento Sans"/>
            </a:endParaRPr>
          </a:p>
        </p:txBody>
      </p:sp>
    </p:spTree>
    <p:extLst>
      <p:ext uri="{BB962C8B-B14F-4D97-AF65-F5344CB8AC3E}">
        <p14:creationId xmlns:p14="http://schemas.microsoft.com/office/powerpoint/2010/main" val="252961400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a:bodyPr>
          <a:lstStyle/>
          <a:p>
            <a:r>
              <a:rPr lang="en-US" altLang="zh-TW" sz="4400" kern="0" cap="none" dirty="0">
                <a:solidFill>
                  <a:srgbClr val="0070C0"/>
                </a:solidFill>
                <a:latin typeface="標楷體" panose="03000509000000000000" pitchFamily="65" charset="-120"/>
                <a:ea typeface="標楷體" panose="03000509000000000000" pitchFamily="65" charset="-120"/>
                <a:sym typeface="Lora"/>
              </a:rPr>
              <a:t>§</a:t>
            </a:r>
            <a:r>
              <a:rPr lang="en-US" altLang="zh-TW" sz="4400" kern="0" cap="none" dirty="0" smtClean="0">
                <a:solidFill>
                  <a:srgbClr val="0070C0"/>
                </a:solidFill>
                <a:latin typeface="標楷體" panose="03000509000000000000" pitchFamily="65" charset="-120"/>
                <a:ea typeface="標楷體" panose="03000509000000000000" pitchFamily="65" charset="-120"/>
                <a:sym typeface="Lora"/>
              </a:rPr>
              <a:t>5</a:t>
            </a:r>
            <a:r>
              <a:rPr lang="zh-TW" altLang="en-US" sz="4400" kern="0" cap="none" dirty="0" smtClean="0">
                <a:solidFill>
                  <a:srgbClr val="0070C0"/>
                </a:solidFill>
                <a:latin typeface="標楷體" panose="03000509000000000000" pitchFamily="65" charset="-120"/>
                <a:ea typeface="標楷體" panose="03000509000000000000" pitchFamily="65" charset="-120"/>
                <a:sym typeface="Lora"/>
              </a:rPr>
              <a:t> 為</a:t>
            </a:r>
            <a:r>
              <a:rPr lang="zh-TW" altLang="en-US" sz="4400" kern="0" cap="none" dirty="0">
                <a:solidFill>
                  <a:srgbClr val="0070C0"/>
                </a:solidFill>
                <a:latin typeface="標楷體" panose="03000509000000000000" pitchFamily="65" charset="-120"/>
                <a:ea typeface="標楷體" panose="03000509000000000000" pitchFamily="65" charset="-120"/>
                <a:sym typeface="Lora"/>
              </a:rPr>
              <a:t>民服務費函釋</a:t>
            </a:r>
            <a:endParaRPr lang="zh-TW" altLang="en-US" sz="4400" dirty="0">
              <a:solidFill>
                <a:srgbClr val="0070C0"/>
              </a:solidFill>
            </a:endParaRPr>
          </a:p>
        </p:txBody>
      </p:sp>
      <p:sp>
        <p:nvSpPr>
          <p:cNvPr id="5" name="投影片編號版面配置區 4"/>
          <p:cNvSpPr>
            <a:spLocks noGrp="1"/>
          </p:cNvSpPr>
          <p:nvPr>
            <p:ph type="sldNum" sz="quarter" idx="12"/>
          </p:nvPr>
        </p:nvSpPr>
        <p:spPr/>
        <p:txBody>
          <a:bodyPr/>
          <a:lstStyle/>
          <a:p>
            <a:fld id="{883F4971-D35C-4F03-91D8-BF356EE98478}" type="slidenum">
              <a:rPr lang="zh-TW" altLang="en-US" smtClean="0"/>
              <a:t>31</a:t>
            </a:fld>
            <a:endParaRPr lang="zh-TW" altLang="en-US"/>
          </a:p>
        </p:txBody>
      </p:sp>
      <p:graphicFrame>
        <p:nvGraphicFramePr>
          <p:cNvPr id="6" name="表格 5"/>
          <p:cNvGraphicFramePr>
            <a:graphicFrameLocks noGrp="1"/>
          </p:cNvGraphicFramePr>
          <p:nvPr>
            <p:extLst>
              <p:ext uri="{D42A27DB-BD31-4B8C-83A1-F6EECF244321}">
                <p14:modId xmlns:p14="http://schemas.microsoft.com/office/powerpoint/2010/main" val="4062392497"/>
              </p:ext>
            </p:extLst>
          </p:nvPr>
        </p:nvGraphicFramePr>
        <p:xfrm>
          <a:off x="1133015" y="1900571"/>
          <a:ext cx="10066208" cy="4247680"/>
        </p:xfrm>
        <a:graphic>
          <a:graphicData uri="http://schemas.openxmlformats.org/drawingml/2006/table">
            <a:tbl>
              <a:tblPr/>
              <a:tblGrid>
                <a:gridCol w="1111249"/>
                <a:gridCol w="8954959"/>
              </a:tblGrid>
              <a:tr h="2426273">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algn="ctr" fontAlgn="ctr"/>
                      <a:r>
                        <a:rPr lang="zh-TW" altLang="en-US" sz="2000" u="none" strike="noStrike" dirty="0">
                          <a:effectLst/>
                          <a:latin typeface="標楷體" panose="03000509000000000000" pitchFamily="65" charset="-120"/>
                          <a:ea typeface="標楷體" panose="03000509000000000000" pitchFamily="65" charset="-120"/>
                        </a:rPr>
                        <a:t>例示規定</a:t>
                      </a:r>
                      <a:endParaRPr lang="zh-TW" altLang="en-US" sz="2000" b="0" i="0" u="none" strike="noStrike" dirty="0">
                        <a:solidFill>
                          <a:srgbClr val="000000"/>
                        </a:solidFill>
                        <a:effectLst/>
                        <a:latin typeface="標楷體" panose="03000509000000000000" pitchFamily="65" charset="-120"/>
                        <a:ea typeface="標楷體" panose="03000509000000000000" pitchFamily="65" charset="-120"/>
                      </a:endParaRPr>
                    </a:p>
                  </a:txBody>
                  <a:tcPr marL="6865" marR="6865" marT="6865" marB="0" anchor="ctr">
                    <a:lnL w="19050" cap="flat" cmpd="sng" algn="ctr">
                      <a:solidFill>
                        <a:srgbClr val="FFC000"/>
                      </a:solidFill>
                      <a:prstDash val="solid"/>
                      <a:round/>
                      <a:headEnd type="none" w="med" len="med"/>
                      <a:tailEnd type="none" w="med" len="med"/>
                    </a:lnL>
                    <a:lnR w="19050" cap="flat" cmpd="sng" algn="ctr">
                      <a:solidFill>
                        <a:srgbClr val="FFC000"/>
                      </a:solidFill>
                      <a:prstDash val="solid"/>
                      <a:round/>
                      <a:headEnd type="none" w="med" len="med"/>
                      <a:tailEnd type="none" w="med" len="med"/>
                    </a:lnR>
                    <a:lnT w="19050" cap="flat" cmpd="sng" algn="ctr">
                      <a:solidFill>
                        <a:srgbClr val="FFC000"/>
                      </a:solidFill>
                      <a:prstDash val="solid"/>
                      <a:round/>
                      <a:headEnd type="none" w="med" len="med"/>
                      <a:tailEnd type="none" w="med" len="med"/>
                    </a:lnT>
                    <a:lnB w="19050" cap="flat" cmpd="sng" algn="ctr">
                      <a:solidFill>
                        <a:srgbClr val="FFC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285750" marR="0" lvl="0" indent="-285750" algn="l" defTabSz="914400" rtl="0" eaLnBrk="1" fontAlgn="auto" latinLnBrk="0" hangingPunct="1">
                        <a:lnSpc>
                          <a:spcPct val="100000"/>
                        </a:lnSpc>
                        <a:spcBef>
                          <a:spcPts val="600"/>
                        </a:spcBef>
                        <a:spcAft>
                          <a:spcPts val="0"/>
                        </a:spcAft>
                        <a:buClr>
                          <a:srgbClr val="0000FF"/>
                        </a:buClr>
                        <a:buSzTx/>
                        <a:buFont typeface="Wingdings" panose="05000000000000000000" pitchFamily="2" charset="2"/>
                        <a:buChar char="&amp;"/>
                        <a:tabLst/>
                        <a:defRPr/>
                      </a:pPr>
                      <a:r>
                        <a:rPr lang="en-US" altLang="zh-TW" sz="2000" b="0" i="0" u="none" strike="noStrike" cap="none" dirty="0" smtClean="0">
                          <a:solidFill>
                            <a:schemeClr val="tx1"/>
                          </a:solidFill>
                          <a:latin typeface="標楷體" panose="03000509000000000000" pitchFamily="65" charset="-120"/>
                          <a:ea typeface="標楷體" panose="03000509000000000000" pitchFamily="65" charset="-120"/>
                          <a:cs typeface="+mn-cs"/>
                          <a:sym typeface="Arial"/>
                        </a:rPr>
                        <a:t>96</a:t>
                      </a:r>
                      <a:r>
                        <a:rPr lang="zh-TW" altLang="en-US" sz="2000" b="0" i="0" u="none" strike="noStrike" cap="none" dirty="0" smtClean="0">
                          <a:solidFill>
                            <a:schemeClr val="tx1"/>
                          </a:solidFill>
                          <a:latin typeface="標楷體" panose="03000509000000000000" pitchFamily="65" charset="-120"/>
                          <a:ea typeface="標楷體" panose="03000509000000000000" pitchFamily="65" charset="-120"/>
                          <a:cs typeface="+mn-cs"/>
                          <a:sym typeface="Arial"/>
                        </a:rPr>
                        <a:t>年</a:t>
                      </a:r>
                      <a:r>
                        <a:rPr lang="en-US" altLang="zh-TW" sz="2000" b="0" i="0" u="none" strike="noStrike" cap="none" dirty="0" smtClean="0">
                          <a:solidFill>
                            <a:schemeClr val="tx1"/>
                          </a:solidFill>
                          <a:latin typeface="標楷體" panose="03000509000000000000" pitchFamily="65" charset="-120"/>
                          <a:ea typeface="標楷體" panose="03000509000000000000" pitchFamily="65" charset="-120"/>
                          <a:cs typeface="+mn-cs"/>
                          <a:sym typeface="Arial"/>
                        </a:rPr>
                        <a:t>7</a:t>
                      </a:r>
                      <a:r>
                        <a:rPr lang="zh-TW" altLang="en-US" sz="2000" b="0" i="0" u="none" strike="noStrike" cap="none" dirty="0" smtClean="0">
                          <a:solidFill>
                            <a:schemeClr val="tx1"/>
                          </a:solidFill>
                          <a:latin typeface="標楷體" panose="03000509000000000000" pitchFamily="65" charset="-120"/>
                          <a:ea typeface="標楷體" panose="03000509000000000000" pitchFamily="65" charset="-120"/>
                          <a:cs typeface="+mn-cs"/>
                          <a:sym typeface="Arial"/>
                        </a:rPr>
                        <a:t>月</a:t>
                      </a:r>
                      <a:r>
                        <a:rPr lang="en-US" altLang="zh-TW" sz="2000" b="0" i="0" u="none" strike="noStrike" cap="none" dirty="0" smtClean="0">
                          <a:solidFill>
                            <a:schemeClr val="tx1"/>
                          </a:solidFill>
                          <a:latin typeface="標楷體" panose="03000509000000000000" pitchFamily="65" charset="-120"/>
                          <a:ea typeface="標楷體" panose="03000509000000000000" pitchFamily="65" charset="-120"/>
                          <a:cs typeface="+mn-cs"/>
                          <a:sym typeface="Arial"/>
                        </a:rPr>
                        <a:t>18</a:t>
                      </a:r>
                      <a:r>
                        <a:rPr lang="zh-TW" altLang="en-US" sz="2000" b="0" i="0" u="none" strike="noStrike" cap="none" dirty="0" smtClean="0">
                          <a:solidFill>
                            <a:schemeClr val="tx1"/>
                          </a:solidFill>
                          <a:latin typeface="標楷體" panose="03000509000000000000" pitchFamily="65" charset="-120"/>
                          <a:ea typeface="標楷體" panose="03000509000000000000" pitchFamily="65" charset="-120"/>
                          <a:cs typeface="+mn-cs"/>
                          <a:sym typeface="Arial"/>
                        </a:rPr>
                        <a:t>日內授中民字第</a:t>
                      </a:r>
                      <a:r>
                        <a:rPr lang="en-US" altLang="zh-TW" sz="2000" b="0" i="0" u="none" strike="noStrike" cap="none" dirty="0" smtClean="0">
                          <a:solidFill>
                            <a:schemeClr val="tx1"/>
                          </a:solidFill>
                          <a:latin typeface="標楷體" panose="03000509000000000000" pitchFamily="65" charset="-120"/>
                          <a:ea typeface="標楷體" panose="03000509000000000000" pitchFamily="65" charset="-120"/>
                          <a:cs typeface="+mn-cs"/>
                          <a:sym typeface="Arial"/>
                        </a:rPr>
                        <a:t>0960722258</a:t>
                      </a:r>
                      <a:r>
                        <a:rPr lang="zh-TW" altLang="en-US" sz="2000" b="0" i="0" u="none" strike="noStrike" cap="none" dirty="0" smtClean="0">
                          <a:solidFill>
                            <a:schemeClr val="tx1"/>
                          </a:solidFill>
                          <a:latin typeface="標楷體" panose="03000509000000000000" pitchFamily="65" charset="-120"/>
                          <a:ea typeface="標楷體" panose="03000509000000000000" pitchFamily="65" charset="-120"/>
                          <a:cs typeface="+mn-cs"/>
                          <a:sym typeface="Arial"/>
                        </a:rPr>
                        <a:t>號函、</a:t>
                      </a:r>
                      <a:r>
                        <a:rPr lang="en-US" altLang="zh-TW" sz="2000" b="0" i="0" u="none" strike="noStrike" cap="none" dirty="0" smtClean="0">
                          <a:solidFill>
                            <a:schemeClr val="tx1"/>
                          </a:solidFill>
                          <a:latin typeface="標楷體" panose="03000509000000000000" pitchFamily="65" charset="-120"/>
                          <a:ea typeface="標楷體" panose="03000509000000000000" pitchFamily="65" charset="-120"/>
                          <a:cs typeface="+mn-cs"/>
                          <a:sym typeface="Arial"/>
                        </a:rPr>
                        <a:t>96</a:t>
                      </a:r>
                      <a:r>
                        <a:rPr lang="zh-TW" altLang="en-US" sz="2000" b="0" i="0" u="none" strike="noStrike" cap="none" dirty="0" smtClean="0">
                          <a:solidFill>
                            <a:schemeClr val="tx1"/>
                          </a:solidFill>
                          <a:latin typeface="標楷體" panose="03000509000000000000" pitchFamily="65" charset="-120"/>
                          <a:ea typeface="標楷體" panose="03000509000000000000" pitchFamily="65" charset="-120"/>
                          <a:cs typeface="+mn-cs"/>
                          <a:sym typeface="Arial"/>
                        </a:rPr>
                        <a:t>年</a:t>
                      </a:r>
                      <a:r>
                        <a:rPr lang="en-US" altLang="zh-TW" sz="2000" b="0" i="0" u="none" strike="noStrike" cap="none" dirty="0" smtClean="0">
                          <a:solidFill>
                            <a:schemeClr val="tx1"/>
                          </a:solidFill>
                          <a:latin typeface="標楷體" panose="03000509000000000000" pitchFamily="65" charset="-120"/>
                          <a:ea typeface="標楷體" panose="03000509000000000000" pitchFamily="65" charset="-120"/>
                          <a:cs typeface="+mn-cs"/>
                          <a:sym typeface="Arial"/>
                        </a:rPr>
                        <a:t>8</a:t>
                      </a:r>
                      <a:r>
                        <a:rPr lang="zh-TW" altLang="en-US" sz="2000" b="0" i="0" u="none" strike="noStrike" cap="none" dirty="0" smtClean="0">
                          <a:solidFill>
                            <a:schemeClr val="tx1"/>
                          </a:solidFill>
                          <a:latin typeface="標楷體" panose="03000509000000000000" pitchFamily="65" charset="-120"/>
                          <a:ea typeface="標楷體" panose="03000509000000000000" pitchFamily="65" charset="-120"/>
                          <a:cs typeface="+mn-cs"/>
                          <a:sym typeface="Arial"/>
                        </a:rPr>
                        <a:t>月</a:t>
                      </a:r>
                      <a:r>
                        <a:rPr lang="en-US" altLang="zh-TW" sz="2000" b="0" i="0" u="none" strike="noStrike" cap="none" dirty="0" smtClean="0">
                          <a:solidFill>
                            <a:schemeClr val="tx1"/>
                          </a:solidFill>
                          <a:latin typeface="標楷體" panose="03000509000000000000" pitchFamily="65" charset="-120"/>
                          <a:ea typeface="標楷體" panose="03000509000000000000" pitchFamily="65" charset="-120"/>
                          <a:cs typeface="+mn-cs"/>
                          <a:sym typeface="Arial"/>
                        </a:rPr>
                        <a:t>16</a:t>
                      </a:r>
                      <a:r>
                        <a:rPr lang="zh-TW" altLang="en-US" sz="2000" b="0" i="0" u="none" strike="noStrike" cap="none" dirty="0" smtClean="0">
                          <a:solidFill>
                            <a:schemeClr val="tx1"/>
                          </a:solidFill>
                          <a:latin typeface="標楷體" panose="03000509000000000000" pitchFamily="65" charset="-120"/>
                          <a:ea typeface="標楷體" panose="03000509000000000000" pitchFamily="65" charset="-120"/>
                          <a:cs typeface="+mn-cs"/>
                          <a:sym typeface="Arial"/>
                        </a:rPr>
                        <a:t>日內授中民字第</a:t>
                      </a:r>
                      <a:r>
                        <a:rPr lang="en-US" altLang="zh-TW" sz="2000" b="0" i="0" u="none" strike="noStrike" cap="none" dirty="0" smtClean="0">
                          <a:solidFill>
                            <a:schemeClr val="tx1"/>
                          </a:solidFill>
                          <a:latin typeface="標楷體" panose="03000509000000000000" pitchFamily="65" charset="-120"/>
                          <a:ea typeface="標楷體" panose="03000509000000000000" pitchFamily="65" charset="-120"/>
                          <a:cs typeface="+mn-cs"/>
                          <a:sym typeface="Arial"/>
                        </a:rPr>
                        <a:t>0960034550</a:t>
                      </a:r>
                      <a:r>
                        <a:rPr lang="zh-TW" altLang="en-US" sz="2000" b="0" i="0" u="none" strike="noStrike" cap="none" dirty="0" smtClean="0">
                          <a:solidFill>
                            <a:schemeClr val="tx1"/>
                          </a:solidFill>
                          <a:latin typeface="標楷體" panose="03000509000000000000" pitchFamily="65" charset="-120"/>
                          <a:ea typeface="標楷體" panose="03000509000000000000" pitchFamily="65" charset="-120"/>
                          <a:cs typeface="+mn-cs"/>
                          <a:sym typeface="Arial"/>
                        </a:rPr>
                        <a:t>號函、</a:t>
                      </a:r>
                      <a:r>
                        <a:rPr lang="en-US" altLang="zh-TW" sz="2000" b="0" i="0" u="none" strike="noStrike" cap="none" dirty="0" smtClean="0">
                          <a:solidFill>
                            <a:schemeClr val="tx1"/>
                          </a:solidFill>
                          <a:latin typeface="標楷體" panose="03000509000000000000" pitchFamily="65" charset="-120"/>
                          <a:ea typeface="標楷體" panose="03000509000000000000" pitchFamily="65" charset="-120"/>
                          <a:cs typeface="+mn-cs"/>
                          <a:sym typeface="Arial"/>
                        </a:rPr>
                        <a:t>96</a:t>
                      </a:r>
                      <a:r>
                        <a:rPr lang="zh-TW" altLang="en-US" sz="2000" b="0" i="0" u="none" strike="noStrike" cap="none" dirty="0">
                          <a:solidFill>
                            <a:schemeClr val="tx1"/>
                          </a:solidFill>
                          <a:latin typeface="標楷體" panose="03000509000000000000" pitchFamily="65" charset="-120"/>
                          <a:ea typeface="標楷體" panose="03000509000000000000" pitchFamily="65" charset="-120"/>
                          <a:cs typeface="+mn-cs"/>
                          <a:sym typeface="Arial"/>
                        </a:rPr>
                        <a:t>年</a:t>
                      </a:r>
                      <a:r>
                        <a:rPr lang="en-US" altLang="zh-TW" sz="2000" b="0" i="0" u="none" strike="noStrike" cap="none" dirty="0">
                          <a:solidFill>
                            <a:schemeClr val="tx1"/>
                          </a:solidFill>
                          <a:latin typeface="標楷體" panose="03000509000000000000" pitchFamily="65" charset="-120"/>
                          <a:ea typeface="標楷體" panose="03000509000000000000" pitchFamily="65" charset="-120"/>
                          <a:cs typeface="+mn-cs"/>
                          <a:sym typeface="Arial"/>
                        </a:rPr>
                        <a:t>8</a:t>
                      </a:r>
                      <a:r>
                        <a:rPr lang="zh-TW" altLang="en-US" sz="2000" b="0" i="0" u="none" strike="noStrike" cap="none" dirty="0">
                          <a:solidFill>
                            <a:schemeClr val="tx1"/>
                          </a:solidFill>
                          <a:latin typeface="標楷體" panose="03000509000000000000" pitchFamily="65" charset="-120"/>
                          <a:ea typeface="標楷體" panose="03000509000000000000" pitchFamily="65" charset="-120"/>
                          <a:cs typeface="+mn-cs"/>
                          <a:sym typeface="Arial"/>
                        </a:rPr>
                        <a:t>月</a:t>
                      </a:r>
                      <a:r>
                        <a:rPr lang="en-US" altLang="zh-TW" sz="2000" b="0" i="0" u="none" strike="noStrike" cap="none" dirty="0">
                          <a:solidFill>
                            <a:schemeClr val="tx1"/>
                          </a:solidFill>
                          <a:latin typeface="標楷體" panose="03000509000000000000" pitchFamily="65" charset="-120"/>
                          <a:ea typeface="標楷體" panose="03000509000000000000" pitchFamily="65" charset="-120"/>
                          <a:cs typeface="+mn-cs"/>
                          <a:sym typeface="Arial"/>
                        </a:rPr>
                        <a:t>23</a:t>
                      </a:r>
                      <a:r>
                        <a:rPr lang="zh-TW" altLang="en-US" sz="2000" b="0" i="0" u="none" strike="noStrike" cap="none" dirty="0">
                          <a:solidFill>
                            <a:schemeClr val="tx1"/>
                          </a:solidFill>
                          <a:latin typeface="標楷體" panose="03000509000000000000" pitchFamily="65" charset="-120"/>
                          <a:ea typeface="標楷體" panose="03000509000000000000" pitchFamily="65" charset="-120"/>
                          <a:cs typeface="+mn-cs"/>
                          <a:sym typeface="Arial"/>
                        </a:rPr>
                        <a:t>日內授中民字第</a:t>
                      </a:r>
                      <a:r>
                        <a:rPr lang="en-US" altLang="zh-TW" sz="2000" b="0" i="0" u="none" strike="noStrike" cap="none" dirty="0">
                          <a:solidFill>
                            <a:schemeClr val="tx1"/>
                          </a:solidFill>
                          <a:latin typeface="標楷體" panose="03000509000000000000" pitchFamily="65" charset="-120"/>
                          <a:ea typeface="標楷體" panose="03000509000000000000" pitchFamily="65" charset="-120"/>
                          <a:cs typeface="+mn-cs"/>
                          <a:sym typeface="Arial"/>
                        </a:rPr>
                        <a:t>0960034838</a:t>
                      </a:r>
                      <a:r>
                        <a:rPr lang="zh-TW" altLang="en-US" sz="2000" b="0" i="0" u="none" strike="noStrike" cap="none" dirty="0">
                          <a:solidFill>
                            <a:schemeClr val="tx1"/>
                          </a:solidFill>
                          <a:latin typeface="標楷體" panose="03000509000000000000" pitchFamily="65" charset="-120"/>
                          <a:ea typeface="標楷體" panose="03000509000000000000" pitchFamily="65" charset="-120"/>
                          <a:cs typeface="+mn-cs"/>
                          <a:sym typeface="Arial"/>
                        </a:rPr>
                        <a:t>號</a:t>
                      </a:r>
                      <a:r>
                        <a:rPr lang="zh-TW" altLang="en-US" sz="2000" b="0" i="0" u="none" strike="noStrike" cap="none" dirty="0" smtClean="0">
                          <a:solidFill>
                            <a:schemeClr val="tx1"/>
                          </a:solidFill>
                          <a:latin typeface="標楷體" panose="03000509000000000000" pitchFamily="65" charset="-120"/>
                          <a:ea typeface="標楷體" panose="03000509000000000000" pitchFamily="65" charset="-120"/>
                          <a:cs typeface="+mn-cs"/>
                          <a:sym typeface="Arial"/>
                        </a:rPr>
                        <a:t>函、</a:t>
                      </a:r>
                      <a:r>
                        <a:rPr lang="en-US" altLang="zh-TW" sz="2000" b="0" i="0" u="none" strike="noStrike" cap="none" dirty="0" smtClean="0">
                          <a:solidFill>
                            <a:schemeClr val="tx1"/>
                          </a:solidFill>
                          <a:latin typeface="標楷體" panose="03000509000000000000" pitchFamily="65" charset="-120"/>
                          <a:ea typeface="標楷體" panose="03000509000000000000" pitchFamily="65" charset="-120"/>
                          <a:cs typeface="+mn-cs"/>
                          <a:sym typeface="Arial"/>
                        </a:rPr>
                        <a:t>96</a:t>
                      </a:r>
                      <a:r>
                        <a:rPr lang="zh-TW" altLang="en-US" sz="2000" b="0" i="0" u="none" strike="noStrike" cap="none" dirty="0">
                          <a:solidFill>
                            <a:schemeClr val="tx1"/>
                          </a:solidFill>
                          <a:latin typeface="標楷體" panose="03000509000000000000" pitchFamily="65" charset="-120"/>
                          <a:ea typeface="標楷體" panose="03000509000000000000" pitchFamily="65" charset="-120"/>
                          <a:cs typeface="+mn-cs"/>
                          <a:sym typeface="Arial"/>
                        </a:rPr>
                        <a:t>年</a:t>
                      </a:r>
                      <a:r>
                        <a:rPr lang="en-US" altLang="zh-TW" sz="2000" b="0" i="0" u="none" strike="noStrike" cap="none" dirty="0">
                          <a:solidFill>
                            <a:schemeClr val="tx1"/>
                          </a:solidFill>
                          <a:latin typeface="標楷體" panose="03000509000000000000" pitchFamily="65" charset="-120"/>
                          <a:ea typeface="標楷體" panose="03000509000000000000" pitchFamily="65" charset="-120"/>
                          <a:cs typeface="+mn-cs"/>
                          <a:sym typeface="Arial"/>
                        </a:rPr>
                        <a:t>11</a:t>
                      </a:r>
                      <a:r>
                        <a:rPr lang="zh-TW" altLang="en-US" sz="2000" b="0" i="0" u="none" strike="noStrike" cap="none" dirty="0">
                          <a:solidFill>
                            <a:schemeClr val="tx1"/>
                          </a:solidFill>
                          <a:latin typeface="標楷體" panose="03000509000000000000" pitchFamily="65" charset="-120"/>
                          <a:ea typeface="標楷體" panose="03000509000000000000" pitchFamily="65" charset="-120"/>
                          <a:cs typeface="+mn-cs"/>
                          <a:sym typeface="Arial"/>
                        </a:rPr>
                        <a:t>月</a:t>
                      </a:r>
                      <a:r>
                        <a:rPr lang="en-US" altLang="zh-TW" sz="2000" b="0" i="0" u="none" strike="noStrike" cap="none" dirty="0">
                          <a:solidFill>
                            <a:schemeClr val="tx1"/>
                          </a:solidFill>
                          <a:latin typeface="標楷體" panose="03000509000000000000" pitchFamily="65" charset="-120"/>
                          <a:ea typeface="標楷體" panose="03000509000000000000" pitchFamily="65" charset="-120"/>
                          <a:cs typeface="+mn-cs"/>
                          <a:sym typeface="Arial"/>
                        </a:rPr>
                        <a:t>29</a:t>
                      </a:r>
                      <a:r>
                        <a:rPr lang="zh-TW" altLang="en-US" sz="2000" b="0" i="0" u="none" strike="noStrike" cap="none" dirty="0">
                          <a:solidFill>
                            <a:schemeClr val="tx1"/>
                          </a:solidFill>
                          <a:latin typeface="標楷體" panose="03000509000000000000" pitchFamily="65" charset="-120"/>
                          <a:ea typeface="標楷體" panose="03000509000000000000" pitchFamily="65" charset="-120"/>
                          <a:cs typeface="+mn-cs"/>
                          <a:sym typeface="Arial"/>
                        </a:rPr>
                        <a:t>日內授中民字第</a:t>
                      </a:r>
                      <a:r>
                        <a:rPr lang="en-US" altLang="zh-TW" sz="2000" b="0" i="0" u="none" strike="noStrike" cap="none" dirty="0">
                          <a:solidFill>
                            <a:schemeClr val="tx1"/>
                          </a:solidFill>
                          <a:latin typeface="標楷體" panose="03000509000000000000" pitchFamily="65" charset="-120"/>
                          <a:ea typeface="標楷體" panose="03000509000000000000" pitchFamily="65" charset="-120"/>
                          <a:cs typeface="+mn-cs"/>
                          <a:sym typeface="Arial"/>
                        </a:rPr>
                        <a:t>0960036683</a:t>
                      </a:r>
                      <a:r>
                        <a:rPr lang="zh-TW" altLang="en-US" sz="2000" b="0" i="0" u="none" strike="noStrike" cap="none" dirty="0">
                          <a:solidFill>
                            <a:schemeClr val="tx1"/>
                          </a:solidFill>
                          <a:latin typeface="標楷體" panose="03000509000000000000" pitchFamily="65" charset="-120"/>
                          <a:ea typeface="標楷體" panose="03000509000000000000" pitchFamily="65" charset="-120"/>
                          <a:cs typeface="+mn-cs"/>
                          <a:sym typeface="Arial"/>
                        </a:rPr>
                        <a:t>號</a:t>
                      </a:r>
                      <a:r>
                        <a:rPr lang="zh-TW" altLang="en-US" sz="2000" b="0" i="0" u="none" strike="noStrike" cap="none" dirty="0" smtClean="0">
                          <a:solidFill>
                            <a:schemeClr val="tx1"/>
                          </a:solidFill>
                          <a:latin typeface="標楷體" panose="03000509000000000000" pitchFamily="65" charset="-120"/>
                          <a:ea typeface="標楷體" panose="03000509000000000000" pitchFamily="65" charset="-120"/>
                          <a:cs typeface="+mn-cs"/>
                          <a:sym typeface="Arial"/>
                        </a:rPr>
                        <a:t>函、</a:t>
                      </a:r>
                      <a:r>
                        <a:rPr lang="en-US" altLang="zh-TW" sz="2000" b="0" i="0" u="none" strike="noStrike" cap="none" dirty="0" smtClean="0">
                          <a:solidFill>
                            <a:schemeClr val="tx1"/>
                          </a:solidFill>
                          <a:latin typeface="標楷體" panose="03000509000000000000" pitchFamily="65" charset="-120"/>
                          <a:ea typeface="標楷體" panose="03000509000000000000" pitchFamily="65" charset="-120"/>
                          <a:cs typeface="+mn-cs"/>
                          <a:sym typeface="Arial"/>
                        </a:rPr>
                        <a:t>96</a:t>
                      </a:r>
                      <a:r>
                        <a:rPr lang="zh-TW" altLang="en-US" sz="2000" b="0" i="0" u="none" strike="noStrike" cap="none" dirty="0">
                          <a:solidFill>
                            <a:schemeClr val="tx1"/>
                          </a:solidFill>
                          <a:latin typeface="標楷體" panose="03000509000000000000" pitchFamily="65" charset="-120"/>
                          <a:ea typeface="標楷體" panose="03000509000000000000" pitchFamily="65" charset="-120"/>
                          <a:cs typeface="+mn-cs"/>
                          <a:sym typeface="Arial"/>
                        </a:rPr>
                        <a:t>年</a:t>
                      </a:r>
                      <a:r>
                        <a:rPr lang="en-US" altLang="zh-TW" sz="2000" b="0" i="0" u="none" strike="noStrike" cap="none" dirty="0">
                          <a:solidFill>
                            <a:schemeClr val="tx1"/>
                          </a:solidFill>
                          <a:latin typeface="標楷體" panose="03000509000000000000" pitchFamily="65" charset="-120"/>
                          <a:ea typeface="標楷體" panose="03000509000000000000" pitchFamily="65" charset="-120"/>
                          <a:cs typeface="+mn-cs"/>
                          <a:sym typeface="Arial"/>
                        </a:rPr>
                        <a:t>11</a:t>
                      </a:r>
                      <a:r>
                        <a:rPr lang="zh-TW" altLang="en-US" sz="2000" b="0" i="0" u="none" strike="noStrike" cap="none" dirty="0">
                          <a:solidFill>
                            <a:schemeClr val="tx1"/>
                          </a:solidFill>
                          <a:latin typeface="標楷體" panose="03000509000000000000" pitchFamily="65" charset="-120"/>
                          <a:ea typeface="標楷體" panose="03000509000000000000" pitchFamily="65" charset="-120"/>
                          <a:cs typeface="+mn-cs"/>
                          <a:sym typeface="Arial"/>
                        </a:rPr>
                        <a:t>月</a:t>
                      </a:r>
                      <a:r>
                        <a:rPr lang="en-US" altLang="zh-TW" sz="2000" b="0" i="0" u="none" strike="noStrike" cap="none" dirty="0">
                          <a:solidFill>
                            <a:schemeClr val="tx1"/>
                          </a:solidFill>
                          <a:latin typeface="標楷體" panose="03000509000000000000" pitchFamily="65" charset="-120"/>
                          <a:ea typeface="標楷體" panose="03000509000000000000" pitchFamily="65" charset="-120"/>
                          <a:cs typeface="+mn-cs"/>
                          <a:sym typeface="Arial"/>
                        </a:rPr>
                        <a:t>30</a:t>
                      </a:r>
                      <a:r>
                        <a:rPr lang="zh-TW" altLang="en-US" sz="2000" b="0" i="0" u="none" strike="noStrike" cap="none" dirty="0">
                          <a:solidFill>
                            <a:schemeClr val="tx1"/>
                          </a:solidFill>
                          <a:latin typeface="標楷體" panose="03000509000000000000" pitchFamily="65" charset="-120"/>
                          <a:ea typeface="標楷體" panose="03000509000000000000" pitchFamily="65" charset="-120"/>
                          <a:cs typeface="+mn-cs"/>
                          <a:sym typeface="Arial"/>
                        </a:rPr>
                        <a:t>日內授中民字第</a:t>
                      </a:r>
                      <a:r>
                        <a:rPr lang="en-US" altLang="zh-TW" sz="2000" b="0" i="0" u="none" strike="noStrike" cap="none" dirty="0">
                          <a:solidFill>
                            <a:schemeClr val="tx1"/>
                          </a:solidFill>
                          <a:latin typeface="標楷體" panose="03000509000000000000" pitchFamily="65" charset="-120"/>
                          <a:ea typeface="標楷體" panose="03000509000000000000" pitchFamily="65" charset="-120"/>
                          <a:cs typeface="+mn-cs"/>
                          <a:sym typeface="Arial"/>
                        </a:rPr>
                        <a:t>0960036719</a:t>
                      </a:r>
                      <a:r>
                        <a:rPr lang="zh-TW" altLang="en-US" sz="2000" b="0" i="0" u="none" strike="noStrike" cap="none" dirty="0">
                          <a:solidFill>
                            <a:schemeClr val="tx1"/>
                          </a:solidFill>
                          <a:latin typeface="標楷體" panose="03000509000000000000" pitchFamily="65" charset="-120"/>
                          <a:ea typeface="標楷體" panose="03000509000000000000" pitchFamily="65" charset="-120"/>
                          <a:cs typeface="+mn-cs"/>
                          <a:sym typeface="Arial"/>
                        </a:rPr>
                        <a:t>號</a:t>
                      </a:r>
                      <a:r>
                        <a:rPr lang="zh-TW" altLang="en-US" sz="2000" b="0" i="0" u="none" strike="noStrike" cap="none" dirty="0" smtClean="0">
                          <a:solidFill>
                            <a:schemeClr val="tx1"/>
                          </a:solidFill>
                          <a:latin typeface="標楷體" panose="03000509000000000000" pitchFamily="65" charset="-120"/>
                          <a:ea typeface="標楷體" panose="03000509000000000000" pitchFamily="65" charset="-120"/>
                          <a:cs typeface="+mn-cs"/>
                          <a:sym typeface="Arial"/>
                        </a:rPr>
                        <a:t>函</a:t>
                      </a:r>
                      <a:endParaRPr lang="en-US" altLang="zh-TW" sz="2000" b="0" i="0" u="none" strike="noStrike" cap="none" dirty="0" smtClean="0">
                        <a:solidFill>
                          <a:schemeClr val="tx1"/>
                        </a:solidFill>
                        <a:latin typeface="標楷體" panose="03000509000000000000" pitchFamily="65" charset="-120"/>
                        <a:ea typeface="標楷體" panose="03000509000000000000" pitchFamily="65" charset="-120"/>
                        <a:cs typeface="+mn-cs"/>
                        <a:sym typeface="Arial"/>
                      </a:endParaRPr>
                    </a:p>
                    <a:p>
                      <a:pPr marL="271463" marR="0" lvl="0" indent="0" algn="l" defTabSz="914400" rtl="0" eaLnBrk="1" fontAlgn="ctr" latinLnBrk="0" hangingPunct="1">
                        <a:lnSpc>
                          <a:spcPct val="100000"/>
                        </a:lnSpc>
                        <a:spcBef>
                          <a:spcPts val="0"/>
                        </a:spcBef>
                        <a:spcAft>
                          <a:spcPts val="0"/>
                        </a:spcAft>
                        <a:buClrTx/>
                        <a:buSzTx/>
                        <a:buFont typeface="Arial" panose="020B0604020202020204" pitchFamily="34" charset="0"/>
                        <a:buNone/>
                        <a:tabLst/>
                        <a:defRPr/>
                      </a:pPr>
                      <a:r>
                        <a:rPr lang="zh-TW" altLang="en-US" sz="2000" b="0" i="0" u="none" strike="noStrike" cap="none" dirty="0" smtClean="0">
                          <a:solidFill>
                            <a:schemeClr val="tx1"/>
                          </a:solidFill>
                          <a:latin typeface="標楷體" panose="03000509000000000000" pitchFamily="65" charset="-120"/>
                          <a:ea typeface="標楷體" panose="03000509000000000000" pitchFamily="65" charset="-120"/>
                          <a:cs typeface="+mn-cs"/>
                          <a:sym typeface="Arial"/>
                        </a:rPr>
                        <a:t>依立法院有關旨揭條文修正意旨，地方民意代表服務選民所需支出費用項目甚多，前開「為民服務費」支用項目，係與地方民意代表職權行使有關之必要費用，為例示而非列舉規定，請依上開修正意旨本權責審慎認定。</a:t>
                      </a:r>
                      <a:endParaRPr lang="zh-TW" altLang="en-US" sz="2000" b="0" i="0" u="none" strike="noStrike" cap="none" dirty="0">
                        <a:solidFill>
                          <a:schemeClr val="tx1"/>
                        </a:solidFill>
                        <a:latin typeface="標楷體" panose="03000509000000000000" pitchFamily="65" charset="-120"/>
                        <a:ea typeface="標楷體" panose="03000509000000000000" pitchFamily="65" charset="-120"/>
                        <a:cs typeface="+mn-cs"/>
                        <a:sym typeface="Arial"/>
                      </a:endParaRPr>
                    </a:p>
                  </a:txBody>
                  <a:tcPr marL="6865" marR="6865" marT="6865" marB="0" anchor="ctr">
                    <a:lnL w="19050" cap="flat" cmpd="sng" algn="ctr">
                      <a:solidFill>
                        <a:srgbClr val="FFC000"/>
                      </a:solidFill>
                      <a:prstDash val="solid"/>
                      <a:round/>
                      <a:headEnd type="none" w="med" len="med"/>
                      <a:tailEnd type="none" w="med" len="med"/>
                    </a:lnL>
                    <a:lnR w="19050" cap="flat" cmpd="sng" algn="ctr">
                      <a:solidFill>
                        <a:srgbClr val="FFC000"/>
                      </a:solidFill>
                      <a:prstDash val="solid"/>
                      <a:round/>
                      <a:headEnd type="none" w="med" len="med"/>
                      <a:tailEnd type="none" w="med" len="med"/>
                    </a:lnR>
                    <a:lnT w="19050" cap="flat" cmpd="sng" algn="ctr">
                      <a:solidFill>
                        <a:srgbClr val="FFC000"/>
                      </a:solidFill>
                      <a:prstDash val="solid"/>
                      <a:round/>
                      <a:headEnd type="none" w="med" len="med"/>
                      <a:tailEnd type="none" w="med" len="med"/>
                    </a:lnT>
                    <a:lnB w="19050" cap="flat" cmpd="sng" algn="ctr">
                      <a:solidFill>
                        <a:srgbClr val="FFC000"/>
                      </a:solidFill>
                      <a:prstDash val="solid"/>
                      <a:round/>
                      <a:headEnd type="none" w="med" len="med"/>
                      <a:tailEnd type="none" w="med" len="med"/>
                    </a:lnB>
                    <a:lnTlToBr w="12700" cmpd="sng">
                      <a:noFill/>
                      <a:prstDash val="solid"/>
                    </a:lnTlToBr>
                    <a:lnBlToTr w="12700" cmpd="sng">
                      <a:noFill/>
                      <a:prstDash val="solid"/>
                    </a:lnBlToTr>
                    <a:noFill/>
                  </a:tcPr>
                </a:tc>
              </a:tr>
              <a:tr h="1821407">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algn="ctr" fontAlgn="ctr"/>
                      <a:r>
                        <a:rPr lang="zh-TW" altLang="en-US" sz="2000" b="0" i="0" u="none" strike="noStrike" cap="none" dirty="0">
                          <a:solidFill>
                            <a:schemeClr val="tx1"/>
                          </a:solidFill>
                          <a:effectLst/>
                          <a:latin typeface="標楷體" panose="03000509000000000000" pitchFamily="65" charset="-120"/>
                          <a:ea typeface="標楷體" panose="03000509000000000000" pitchFamily="65" charset="-120"/>
                          <a:cs typeface="+mn-cs"/>
                          <a:sym typeface="Arial"/>
                        </a:rPr>
                        <a:t>必要支出核處原則</a:t>
                      </a:r>
                    </a:p>
                  </a:txBody>
                  <a:tcPr marL="6865" marR="6865" marT="6865" marB="0" anchor="ctr">
                    <a:lnL w="19050" cap="flat" cmpd="sng" algn="ctr">
                      <a:solidFill>
                        <a:srgbClr val="FFC000"/>
                      </a:solidFill>
                      <a:prstDash val="solid"/>
                      <a:round/>
                      <a:headEnd type="none" w="med" len="med"/>
                      <a:tailEnd type="none" w="med" len="med"/>
                    </a:lnL>
                    <a:lnR w="19050" cap="flat" cmpd="sng" algn="ctr">
                      <a:solidFill>
                        <a:srgbClr val="FFC000"/>
                      </a:solidFill>
                      <a:prstDash val="solid"/>
                      <a:round/>
                      <a:headEnd type="none" w="med" len="med"/>
                      <a:tailEnd type="none" w="med" len="med"/>
                    </a:lnR>
                    <a:lnT w="19050" cap="flat" cmpd="sng" algn="ctr">
                      <a:solidFill>
                        <a:srgbClr val="FFC000"/>
                      </a:solidFill>
                      <a:prstDash val="solid"/>
                      <a:round/>
                      <a:headEnd type="none" w="med" len="med"/>
                      <a:tailEnd type="none" w="med" len="med"/>
                    </a:lnT>
                    <a:lnB w="19050" cap="flat" cmpd="sng" algn="ctr">
                      <a:solidFill>
                        <a:srgbClr val="FFC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285750" marR="0" lvl="0" indent="-285750" algn="l" defTabSz="914400" rtl="0" eaLnBrk="1" fontAlgn="auto" latinLnBrk="0" hangingPunct="1">
                        <a:lnSpc>
                          <a:spcPct val="100000"/>
                        </a:lnSpc>
                        <a:spcBef>
                          <a:spcPts val="600"/>
                        </a:spcBef>
                        <a:spcAft>
                          <a:spcPts val="0"/>
                        </a:spcAft>
                        <a:buClr>
                          <a:srgbClr val="0000FF"/>
                        </a:buClr>
                        <a:buSzTx/>
                        <a:buFont typeface="Wingdings" panose="05000000000000000000" pitchFamily="2" charset="2"/>
                        <a:buChar char="&amp;"/>
                        <a:tabLst/>
                        <a:defRPr/>
                      </a:pPr>
                      <a:r>
                        <a:rPr lang="en-US" altLang="zh-TW" sz="2000" b="0" i="0" u="none" strike="noStrike" cap="none" dirty="0" smtClean="0">
                          <a:solidFill>
                            <a:schemeClr val="tx1"/>
                          </a:solidFill>
                          <a:latin typeface="標楷體" panose="03000509000000000000" pitchFamily="65" charset="-120"/>
                          <a:ea typeface="標楷體" panose="03000509000000000000" pitchFamily="65" charset="-120"/>
                          <a:cs typeface="+mn-cs"/>
                          <a:sym typeface="Arial"/>
                        </a:rPr>
                        <a:t>96</a:t>
                      </a:r>
                      <a:r>
                        <a:rPr lang="zh-TW" altLang="en-US" sz="2000" b="0" i="0" u="none" strike="noStrike" cap="none" dirty="0" smtClean="0">
                          <a:solidFill>
                            <a:schemeClr val="tx1"/>
                          </a:solidFill>
                          <a:latin typeface="標楷體" panose="03000509000000000000" pitchFamily="65" charset="-120"/>
                          <a:ea typeface="標楷體" panose="03000509000000000000" pitchFamily="65" charset="-120"/>
                          <a:cs typeface="+mn-cs"/>
                          <a:sym typeface="Arial"/>
                        </a:rPr>
                        <a:t>年</a:t>
                      </a:r>
                      <a:r>
                        <a:rPr lang="en-US" altLang="zh-TW" sz="2000" b="0" i="0" u="none" strike="noStrike" cap="none" dirty="0" smtClean="0">
                          <a:solidFill>
                            <a:schemeClr val="tx1"/>
                          </a:solidFill>
                          <a:latin typeface="標楷體" panose="03000509000000000000" pitchFamily="65" charset="-120"/>
                          <a:ea typeface="標楷體" panose="03000509000000000000" pitchFamily="65" charset="-120"/>
                          <a:cs typeface="+mn-cs"/>
                          <a:sym typeface="Arial"/>
                        </a:rPr>
                        <a:t>9</a:t>
                      </a:r>
                      <a:r>
                        <a:rPr lang="zh-TW" altLang="en-US" sz="2000" b="0" i="0" u="none" strike="noStrike" cap="none" dirty="0" smtClean="0">
                          <a:solidFill>
                            <a:schemeClr val="tx1"/>
                          </a:solidFill>
                          <a:latin typeface="標楷體" panose="03000509000000000000" pitchFamily="65" charset="-120"/>
                          <a:ea typeface="標楷體" panose="03000509000000000000" pitchFamily="65" charset="-120"/>
                          <a:cs typeface="+mn-cs"/>
                          <a:sym typeface="Arial"/>
                        </a:rPr>
                        <a:t>月</a:t>
                      </a:r>
                      <a:r>
                        <a:rPr lang="en-US" altLang="zh-TW" sz="2000" b="0" i="0" u="none" strike="noStrike" cap="none" dirty="0" smtClean="0">
                          <a:solidFill>
                            <a:schemeClr val="tx1"/>
                          </a:solidFill>
                          <a:latin typeface="標楷體" panose="03000509000000000000" pitchFamily="65" charset="-120"/>
                          <a:ea typeface="標楷體" panose="03000509000000000000" pitchFamily="65" charset="-120"/>
                          <a:cs typeface="+mn-cs"/>
                          <a:sym typeface="Arial"/>
                        </a:rPr>
                        <a:t>26</a:t>
                      </a:r>
                      <a:r>
                        <a:rPr lang="zh-TW" altLang="en-US" sz="2000" b="0" i="0" u="none" strike="noStrike" cap="none" dirty="0" smtClean="0">
                          <a:solidFill>
                            <a:schemeClr val="tx1"/>
                          </a:solidFill>
                          <a:latin typeface="標楷體" panose="03000509000000000000" pitchFamily="65" charset="-120"/>
                          <a:ea typeface="標楷體" panose="03000509000000000000" pitchFamily="65" charset="-120"/>
                          <a:cs typeface="+mn-cs"/>
                          <a:sym typeface="Arial"/>
                        </a:rPr>
                        <a:t>日內授中民字第</a:t>
                      </a:r>
                      <a:r>
                        <a:rPr lang="en-US" altLang="zh-TW" sz="2000" b="0" i="0" u="none" strike="noStrike" cap="none" dirty="0" smtClean="0">
                          <a:solidFill>
                            <a:schemeClr val="tx1"/>
                          </a:solidFill>
                          <a:latin typeface="標楷體" panose="03000509000000000000" pitchFamily="65" charset="-120"/>
                          <a:ea typeface="標楷體" panose="03000509000000000000" pitchFamily="65" charset="-120"/>
                          <a:cs typeface="+mn-cs"/>
                          <a:sym typeface="Arial"/>
                        </a:rPr>
                        <a:t>0960035188</a:t>
                      </a:r>
                      <a:r>
                        <a:rPr lang="zh-TW" altLang="en-US" sz="2000" b="0" i="0" u="none" strike="noStrike" cap="none" dirty="0" smtClean="0">
                          <a:solidFill>
                            <a:schemeClr val="tx1"/>
                          </a:solidFill>
                          <a:latin typeface="標楷體" panose="03000509000000000000" pitchFamily="65" charset="-120"/>
                          <a:ea typeface="標楷體" panose="03000509000000000000" pitchFamily="65" charset="-120"/>
                          <a:cs typeface="+mn-cs"/>
                          <a:sym typeface="Arial"/>
                        </a:rPr>
                        <a:t>號函</a:t>
                      </a:r>
                      <a:endParaRPr lang="en-US" altLang="zh-TW" sz="2000" b="0" i="0" u="none" strike="noStrike" cap="none" dirty="0" smtClean="0">
                        <a:solidFill>
                          <a:schemeClr val="tx1"/>
                        </a:solidFill>
                        <a:latin typeface="標楷體" panose="03000509000000000000" pitchFamily="65" charset="-120"/>
                        <a:ea typeface="標楷體" panose="03000509000000000000" pitchFamily="65" charset="-120"/>
                        <a:cs typeface="+mn-cs"/>
                        <a:sym typeface="Arial"/>
                      </a:endParaRPr>
                    </a:p>
                    <a:p>
                      <a:pPr marL="271463" indent="0" eaLnBrk="1" hangingPunct="1">
                        <a:spcBef>
                          <a:spcPct val="0"/>
                        </a:spcBef>
                      </a:pPr>
                      <a:r>
                        <a:rPr lang="zh-TW" altLang="en-US" sz="2000" b="0" i="0" u="none" strike="noStrike" cap="none" dirty="0" smtClean="0">
                          <a:solidFill>
                            <a:schemeClr val="tx1"/>
                          </a:solidFill>
                          <a:effectLst/>
                          <a:latin typeface="標楷體" panose="03000509000000000000" pitchFamily="65" charset="-120"/>
                          <a:ea typeface="標楷體" panose="03000509000000000000" pitchFamily="65" charset="-120"/>
                          <a:cs typeface="+mn-cs"/>
                          <a:sym typeface="Arial"/>
                        </a:rPr>
                        <a:t>「地方民意代表職權行使有關之必要費用」意涵為「取之於民，用之於民」：</a:t>
                      </a:r>
                      <a:endParaRPr lang="en-US" altLang="zh-TW" sz="2000" b="0" i="0" u="none" strike="noStrike" cap="none" dirty="0" smtClean="0">
                        <a:solidFill>
                          <a:schemeClr val="tx1"/>
                        </a:solidFill>
                        <a:effectLst/>
                        <a:latin typeface="標楷體" panose="03000509000000000000" pitchFamily="65" charset="-120"/>
                        <a:ea typeface="標楷體" panose="03000509000000000000" pitchFamily="65" charset="-120"/>
                        <a:cs typeface="+mn-cs"/>
                        <a:sym typeface="Arial"/>
                      </a:endParaRPr>
                    </a:p>
                    <a:p>
                      <a:pPr marL="271463" lvl="1" indent="0" eaLnBrk="1" hangingPunct="1">
                        <a:spcBef>
                          <a:spcPct val="0"/>
                        </a:spcBef>
                        <a:buFont typeface="+mj-lt"/>
                        <a:buAutoNum type="arabicPeriod"/>
                      </a:pPr>
                      <a:r>
                        <a:rPr lang="zh-TW" altLang="en-US" sz="2000" b="0" i="0" u="none" strike="noStrike" cap="none" dirty="0" smtClean="0">
                          <a:solidFill>
                            <a:schemeClr val="tx1"/>
                          </a:solidFill>
                          <a:effectLst/>
                          <a:latin typeface="標楷體" panose="03000509000000000000" pitchFamily="65" charset="-120"/>
                          <a:ea typeface="標楷體" panose="03000509000000000000" pitchFamily="65" charset="-120"/>
                          <a:cs typeface="+mn-cs"/>
                          <a:sym typeface="Arial"/>
                        </a:rPr>
                        <a:t>屬地方民意代表職權行使需要</a:t>
                      </a:r>
                      <a:r>
                        <a:rPr lang="en-US" altLang="zh-TW" sz="2000" b="0" i="0" u="none" strike="noStrike" cap="none" dirty="0" smtClean="0">
                          <a:solidFill>
                            <a:schemeClr val="tx1"/>
                          </a:solidFill>
                          <a:effectLst/>
                          <a:latin typeface="標楷體" panose="03000509000000000000" pitchFamily="65" charset="-120"/>
                          <a:ea typeface="標楷體" panose="03000509000000000000" pitchFamily="65" charset="-120"/>
                          <a:cs typeface="+mn-cs"/>
                          <a:sym typeface="Arial"/>
                        </a:rPr>
                        <a:t>(</a:t>
                      </a:r>
                      <a:r>
                        <a:rPr lang="zh-TW" altLang="en-US" sz="2000" b="0" i="0" u="none" strike="noStrike" cap="none" dirty="0" smtClean="0">
                          <a:solidFill>
                            <a:schemeClr val="tx1"/>
                          </a:solidFill>
                          <a:effectLst/>
                          <a:latin typeface="標楷體" panose="03000509000000000000" pitchFamily="65" charset="-120"/>
                          <a:ea typeface="標楷體" panose="03000509000000000000" pitchFamily="65" charset="-120"/>
                          <a:cs typeface="+mn-cs"/>
                          <a:sym typeface="Arial"/>
                        </a:rPr>
                        <a:t>非個人私益之用</a:t>
                      </a:r>
                      <a:r>
                        <a:rPr lang="en-US" altLang="zh-TW" sz="2000" b="0" i="0" u="none" strike="noStrike" cap="none" dirty="0" smtClean="0">
                          <a:solidFill>
                            <a:schemeClr val="tx1"/>
                          </a:solidFill>
                          <a:effectLst/>
                          <a:latin typeface="標楷體" panose="03000509000000000000" pitchFamily="65" charset="-120"/>
                          <a:ea typeface="標楷體" panose="03000509000000000000" pitchFamily="65" charset="-120"/>
                          <a:cs typeface="+mn-cs"/>
                          <a:sym typeface="Arial"/>
                        </a:rPr>
                        <a:t>)</a:t>
                      </a:r>
                      <a:r>
                        <a:rPr lang="zh-TW" altLang="en-US" sz="2000" b="0" i="0" u="none" strike="noStrike" cap="none" dirty="0" smtClean="0">
                          <a:solidFill>
                            <a:schemeClr val="tx1"/>
                          </a:solidFill>
                          <a:effectLst/>
                          <a:latin typeface="標楷體" panose="03000509000000000000" pitchFamily="65" charset="-120"/>
                          <a:ea typeface="標楷體" panose="03000509000000000000" pitchFamily="65" charset="-120"/>
                          <a:cs typeface="+mn-cs"/>
                          <a:sym typeface="Arial"/>
                        </a:rPr>
                        <a:t>。</a:t>
                      </a:r>
                      <a:endParaRPr lang="en-US" altLang="zh-TW" sz="2000" b="0" i="0" u="none" strike="noStrike" cap="none" dirty="0" smtClean="0">
                        <a:solidFill>
                          <a:schemeClr val="tx1"/>
                        </a:solidFill>
                        <a:effectLst/>
                        <a:latin typeface="標楷體" panose="03000509000000000000" pitchFamily="65" charset="-120"/>
                        <a:ea typeface="標楷體" panose="03000509000000000000" pitchFamily="65" charset="-120"/>
                        <a:cs typeface="+mn-cs"/>
                        <a:sym typeface="Arial"/>
                      </a:endParaRPr>
                    </a:p>
                    <a:p>
                      <a:pPr marL="271463" lvl="1" indent="0" eaLnBrk="1" hangingPunct="1">
                        <a:spcBef>
                          <a:spcPct val="0"/>
                        </a:spcBef>
                        <a:buFont typeface="+mj-lt"/>
                        <a:buAutoNum type="arabicPeriod"/>
                      </a:pPr>
                      <a:r>
                        <a:rPr lang="zh-TW" altLang="en-US" sz="2000" b="0" i="0" u="none" strike="noStrike" cap="none" dirty="0" smtClean="0">
                          <a:solidFill>
                            <a:schemeClr val="tx1"/>
                          </a:solidFill>
                          <a:effectLst/>
                          <a:latin typeface="標楷體" panose="03000509000000000000" pitchFamily="65" charset="-120"/>
                          <a:ea typeface="標楷體" panose="03000509000000000000" pitchFamily="65" charset="-120"/>
                          <a:cs typeface="+mn-cs"/>
                          <a:sym typeface="Arial"/>
                        </a:rPr>
                        <a:t>需有事實存在</a:t>
                      </a:r>
                      <a:r>
                        <a:rPr lang="en-US" altLang="zh-TW" sz="2000" b="0" i="0" u="none" strike="noStrike" cap="none" dirty="0" smtClean="0">
                          <a:solidFill>
                            <a:schemeClr val="tx1"/>
                          </a:solidFill>
                          <a:effectLst/>
                          <a:latin typeface="標楷體" panose="03000509000000000000" pitchFamily="65" charset="-120"/>
                          <a:ea typeface="標楷體" panose="03000509000000000000" pitchFamily="65" charset="-120"/>
                          <a:cs typeface="+mn-cs"/>
                          <a:sym typeface="Arial"/>
                        </a:rPr>
                        <a:t>(</a:t>
                      </a:r>
                      <a:r>
                        <a:rPr lang="zh-TW" altLang="en-US" sz="2000" b="0" i="0" u="none" strike="noStrike" cap="none" dirty="0" smtClean="0">
                          <a:solidFill>
                            <a:schemeClr val="tx1"/>
                          </a:solidFill>
                          <a:effectLst/>
                          <a:latin typeface="標楷體" panose="03000509000000000000" pitchFamily="65" charset="-120"/>
                          <a:ea typeface="標楷體" panose="03000509000000000000" pitchFamily="65" charset="-120"/>
                          <a:cs typeface="+mn-cs"/>
                          <a:sym typeface="Arial"/>
                        </a:rPr>
                        <a:t>不得以假收據報銷</a:t>
                      </a:r>
                      <a:r>
                        <a:rPr lang="en-US" altLang="zh-TW" sz="2000" b="0" i="0" u="none" strike="noStrike" cap="none" dirty="0" smtClean="0">
                          <a:solidFill>
                            <a:schemeClr val="tx1"/>
                          </a:solidFill>
                          <a:effectLst/>
                          <a:latin typeface="標楷體" panose="03000509000000000000" pitchFamily="65" charset="-120"/>
                          <a:ea typeface="標楷體" panose="03000509000000000000" pitchFamily="65" charset="-120"/>
                          <a:cs typeface="+mn-cs"/>
                          <a:sym typeface="Arial"/>
                        </a:rPr>
                        <a:t>)</a:t>
                      </a:r>
                      <a:r>
                        <a:rPr lang="zh-TW" altLang="en-US" sz="2000" b="0" i="0" u="none" strike="noStrike" cap="none" dirty="0" smtClean="0">
                          <a:solidFill>
                            <a:schemeClr val="tx1"/>
                          </a:solidFill>
                          <a:effectLst/>
                          <a:latin typeface="標楷體" panose="03000509000000000000" pitchFamily="65" charset="-120"/>
                          <a:ea typeface="標楷體" panose="03000509000000000000" pitchFamily="65" charset="-120"/>
                          <a:cs typeface="+mn-cs"/>
                          <a:sym typeface="Arial"/>
                        </a:rPr>
                        <a:t>。</a:t>
                      </a:r>
                      <a:endParaRPr lang="en-US" altLang="zh-TW" sz="2000" b="0" i="0" u="none" strike="noStrike" cap="none" dirty="0" smtClean="0">
                        <a:solidFill>
                          <a:schemeClr val="tx1"/>
                        </a:solidFill>
                        <a:effectLst/>
                        <a:latin typeface="標楷體" panose="03000509000000000000" pitchFamily="65" charset="-120"/>
                        <a:ea typeface="標楷體" panose="03000509000000000000" pitchFamily="65" charset="-120"/>
                        <a:cs typeface="+mn-cs"/>
                        <a:sym typeface="Arial"/>
                      </a:endParaRPr>
                    </a:p>
                    <a:p>
                      <a:pPr marL="271463" lvl="1" indent="0" eaLnBrk="1" hangingPunct="1">
                        <a:spcBef>
                          <a:spcPct val="0"/>
                        </a:spcBef>
                        <a:buFont typeface="+mj-lt"/>
                        <a:buAutoNum type="arabicPeriod"/>
                      </a:pPr>
                      <a:r>
                        <a:rPr lang="zh-TW" altLang="en-US" sz="2000" b="0" i="0" u="none" strike="noStrike" cap="none" dirty="0" smtClean="0">
                          <a:solidFill>
                            <a:schemeClr val="tx1"/>
                          </a:solidFill>
                          <a:effectLst/>
                          <a:latin typeface="標楷體" panose="03000509000000000000" pitchFamily="65" charset="-120"/>
                          <a:ea typeface="標楷體" panose="03000509000000000000" pitchFamily="65" charset="-120"/>
                          <a:cs typeface="+mn-cs"/>
                          <a:sym typeface="Arial"/>
                        </a:rPr>
                        <a:t>不得重複核銷，金額不得超過法定上限。</a:t>
                      </a:r>
                      <a:endParaRPr lang="en-US" altLang="zh-TW" sz="2000" b="0" i="0" u="none" strike="noStrike" cap="none" dirty="0" smtClean="0">
                        <a:solidFill>
                          <a:schemeClr val="tx1"/>
                        </a:solidFill>
                        <a:effectLst/>
                        <a:latin typeface="標楷體" panose="03000509000000000000" pitchFamily="65" charset="-120"/>
                        <a:ea typeface="標楷體" panose="03000509000000000000" pitchFamily="65" charset="-120"/>
                        <a:cs typeface="+mn-cs"/>
                        <a:sym typeface="Arial"/>
                      </a:endParaRPr>
                    </a:p>
                  </a:txBody>
                  <a:tcPr marL="6865" marR="6865" marT="6865" marB="0" anchor="ctr">
                    <a:lnL w="19050" cap="flat" cmpd="sng" algn="ctr">
                      <a:solidFill>
                        <a:srgbClr val="FFC000"/>
                      </a:solidFill>
                      <a:prstDash val="solid"/>
                      <a:round/>
                      <a:headEnd type="none" w="med" len="med"/>
                      <a:tailEnd type="none" w="med" len="med"/>
                    </a:lnL>
                    <a:lnR w="19050" cap="flat" cmpd="sng" algn="ctr">
                      <a:solidFill>
                        <a:srgbClr val="FFC000"/>
                      </a:solidFill>
                      <a:prstDash val="solid"/>
                      <a:round/>
                      <a:headEnd type="none" w="med" len="med"/>
                      <a:tailEnd type="none" w="med" len="med"/>
                    </a:lnR>
                    <a:lnT w="19050" cap="flat" cmpd="sng" algn="ctr">
                      <a:solidFill>
                        <a:srgbClr val="FFC000"/>
                      </a:solidFill>
                      <a:prstDash val="solid"/>
                      <a:round/>
                      <a:headEnd type="none" w="med" len="med"/>
                      <a:tailEnd type="none" w="med" len="med"/>
                    </a:lnT>
                    <a:lnB w="19050" cap="flat" cmpd="sng" algn="ctr">
                      <a:solidFill>
                        <a:srgbClr val="FFC000"/>
                      </a:solidFill>
                      <a:prstDash val="solid"/>
                      <a:round/>
                      <a:headEnd type="none" w="med" len="med"/>
                      <a:tailEnd type="none" w="med" len="med"/>
                    </a:lnB>
                    <a:lnTlToBr w="12700" cmpd="sng">
                      <a:noFill/>
                      <a:prstDash val="solid"/>
                    </a:lnTlToBr>
                    <a:lnBlToTr w="12700" cmpd="sng">
                      <a:noFill/>
                      <a:prstDash val="solid"/>
                    </a:lnBlToTr>
                    <a:noFill/>
                  </a:tcPr>
                </a:tc>
              </a:tr>
            </a:tbl>
          </a:graphicData>
        </a:graphic>
      </p:graphicFrame>
    </p:spTree>
    <p:extLst>
      <p:ext uri="{BB962C8B-B14F-4D97-AF65-F5344CB8AC3E}">
        <p14:creationId xmlns:p14="http://schemas.microsoft.com/office/powerpoint/2010/main" val="298575274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a:bodyPr>
          <a:lstStyle/>
          <a:p>
            <a:r>
              <a:rPr lang="en-US" altLang="zh-TW" sz="4400" kern="0" cap="none" dirty="0">
                <a:solidFill>
                  <a:srgbClr val="0070C0"/>
                </a:solidFill>
                <a:latin typeface="標楷體" panose="03000509000000000000" pitchFamily="65" charset="-120"/>
                <a:ea typeface="標楷體" panose="03000509000000000000" pitchFamily="65" charset="-120"/>
                <a:sym typeface="Lora"/>
              </a:rPr>
              <a:t>§</a:t>
            </a:r>
            <a:r>
              <a:rPr lang="en-US" altLang="zh-TW" sz="4400" kern="0" cap="none" dirty="0" smtClean="0">
                <a:solidFill>
                  <a:srgbClr val="0070C0"/>
                </a:solidFill>
                <a:latin typeface="標楷體" panose="03000509000000000000" pitchFamily="65" charset="-120"/>
                <a:ea typeface="標楷體" panose="03000509000000000000" pitchFamily="65" charset="-120"/>
                <a:sym typeface="Lora"/>
              </a:rPr>
              <a:t>5</a:t>
            </a:r>
            <a:r>
              <a:rPr lang="zh-TW" altLang="en-US" sz="4400" kern="0" cap="none" dirty="0" smtClean="0">
                <a:solidFill>
                  <a:srgbClr val="0070C0"/>
                </a:solidFill>
                <a:latin typeface="標楷體" panose="03000509000000000000" pitchFamily="65" charset="-120"/>
                <a:ea typeface="標楷體" panose="03000509000000000000" pitchFamily="65" charset="-120"/>
                <a:sym typeface="Lora"/>
              </a:rPr>
              <a:t> 春節</a:t>
            </a:r>
            <a:r>
              <a:rPr lang="zh-TW" altLang="en-US" sz="4400" kern="0" cap="none" dirty="0">
                <a:solidFill>
                  <a:srgbClr val="0070C0"/>
                </a:solidFill>
                <a:latin typeface="標楷體" panose="03000509000000000000" pitchFamily="65" charset="-120"/>
                <a:ea typeface="標楷體" panose="03000509000000000000" pitchFamily="65" charset="-120"/>
                <a:sym typeface="Lora"/>
              </a:rPr>
              <a:t>慰勞金條文</a:t>
            </a:r>
            <a:endParaRPr lang="zh-TW" altLang="en-US" sz="4400" dirty="0">
              <a:solidFill>
                <a:srgbClr val="0070C0"/>
              </a:solidFill>
            </a:endParaRPr>
          </a:p>
        </p:txBody>
      </p:sp>
      <p:sp>
        <p:nvSpPr>
          <p:cNvPr id="5" name="投影片編號版面配置區 4"/>
          <p:cNvSpPr>
            <a:spLocks noGrp="1"/>
          </p:cNvSpPr>
          <p:nvPr>
            <p:ph type="sldNum" sz="quarter" idx="12"/>
          </p:nvPr>
        </p:nvSpPr>
        <p:spPr/>
        <p:txBody>
          <a:bodyPr/>
          <a:lstStyle/>
          <a:p>
            <a:fld id="{883F4971-D35C-4F03-91D8-BF356EE98478}" type="slidenum">
              <a:rPr lang="zh-TW" altLang="en-US" smtClean="0"/>
              <a:t>32</a:t>
            </a:fld>
            <a:endParaRPr lang="zh-TW" altLang="en-US"/>
          </a:p>
        </p:txBody>
      </p:sp>
      <p:sp>
        <p:nvSpPr>
          <p:cNvPr id="6" name="副標題 1"/>
          <p:cNvSpPr txBox="1">
            <a:spLocks/>
          </p:cNvSpPr>
          <p:nvPr/>
        </p:nvSpPr>
        <p:spPr>
          <a:xfrm>
            <a:off x="1451426" y="1982101"/>
            <a:ext cx="9295244" cy="3939728"/>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R="0" lvl="0" algn="l" rtl="0">
              <a:lnSpc>
                <a:spcPct val="100000"/>
              </a:lnSpc>
              <a:spcBef>
                <a:spcPts val="600"/>
              </a:spcBef>
              <a:spcAft>
                <a:spcPts val="0"/>
              </a:spcAft>
              <a:buClr>
                <a:srgbClr val="FFCD00"/>
              </a:buClr>
              <a:buSzPct val="100000"/>
              <a:buFont typeface="Quattrocento Sans"/>
              <a:buChar char="◉"/>
              <a:defRPr sz="2400" b="0" i="0" u="none" strike="noStrike" cap="none">
                <a:solidFill>
                  <a:srgbClr val="000000"/>
                </a:solidFill>
                <a:latin typeface="Quattrocento Sans"/>
                <a:ea typeface="Quattrocento Sans"/>
                <a:cs typeface="Quattrocento Sans"/>
                <a:sym typeface="Quattrocento Sans"/>
              </a:defRPr>
            </a:lvl1pPr>
            <a:lvl2pPr marR="0" lvl="1" algn="l" rtl="0">
              <a:lnSpc>
                <a:spcPct val="100000"/>
              </a:lnSpc>
              <a:spcBef>
                <a:spcPts val="480"/>
              </a:spcBef>
              <a:spcAft>
                <a:spcPts val="0"/>
              </a:spcAft>
              <a:buClr>
                <a:srgbClr val="FFCD00"/>
              </a:buClr>
              <a:buSzPct val="100000"/>
              <a:buFont typeface="Quattrocento Sans"/>
              <a:buNone/>
              <a:defRPr sz="2000" b="0" i="0" u="none" strike="noStrike" cap="none">
                <a:solidFill>
                  <a:srgbClr val="000000"/>
                </a:solidFill>
                <a:latin typeface="Quattrocento Sans"/>
                <a:ea typeface="Quattrocento Sans"/>
                <a:cs typeface="Quattrocento Sans"/>
                <a:sym typeface="Quattrocento Sans"/>
              </a:defRPr>
            </a:lvl2pPr>
            <a:lvl3pPr marR="0" lvl="2" algn="l" rtl="0">
              <a:lnSpc>
                <a:spcPct val="100000"/>
              </a:lnSpc>
              <a:spcBef>
                <a:spcPts val="480"/>
              </a:spcBef>
              <a:spcAft>
                <a:spcPts val="0"/>
              </a:spcAft>
              <a:buClr>
                <a:srgbClr val="FFCD00"/>
              </a:buClr>
              <a:buSzPct val="100000"/>
              <a:buFont typeface="Quattrocento Sans"/>
              <a:buNone/>
              <a:defRPr sz="2000" b="0" i="0" u="none" strike="noStrike" cap="none">
                <a:solidFill>
                  <a:srgbClr val="000000"/>
                </a:solidFill>
                <a:latin typeface="Quattrocento Sans"/>
                <a:ea typeface="Quattrocento Sans"/>
                <a:cs typeface="Quattrocento Sans"/>
                <a:sym typeface="Quattrocento Sans"/>
              </a:defRPr>
            </a:lvl3pPr>
            <a:lvl4pPr marR="0" lvl="3" algn="l" rtl="0">
              <a:lnSpc>
                <a:spcPct val="100000"/>
              </a:lnSpc>
              <a:spcBef>
                <a:spcPts val="360"/>
              </a:spcBef>
              <a:spcAft>
                <a:spcPts val="0"/>
              </a:spcAft>
              <a:buClr>
                <a:srgbClr val="FFCD00"/>
              </a:buClr>
              <a:buSzPct val="100000"/>
              <a:buFont typeface="Quattrocento Sans"/>
              <a:buNone/>
              <a:defRPr sz="1800" b="0" i="0" u="none" strike="noStrike" cap="none">
                <a:solidFill>
                  <a:srgbClr val="000000"/>
                </a:solidFill>
                <a:latin typeface="Quattrocento Sans"/>
                <a:ea typeface="Quattrocento Sans"/>
                <a:cs typeface="Quattrocento Sans"/>
                <a:sym typeface="Quattrocento Sans"/>
              </a:defRPr>
            </a:lvl4pPr>
            <a:lvl5pPr marR="0" lvl="4" algn="l" rtl="0">
              <a:lnSpc>
                <a:spcPct val="100000"/>
              </a:lnSpc>
              <a:spcBef>
                <a:spcPts val="360"/>
              </a:spcBef>
              <a:spcAft>
                <a:spcPts val="0"/>
              </a:spcAft>
              <a:buClr>
                <a:srgbClr val="FFCD00"/>
              </a:buClr>
              <a:buSzPct val="100000"/>
              <a:buFont typeface="Quattrocento Sans"/>
              <a:buNone/>
              <a:defRPr sz="1800" b="0" i="0" u="none" strike="noStrike" cap="none">
                <a:solidFill>
                  <a:srgbClr val="000000"/>
                </a:solidFill>
                <a:latin typeface="Quattrocento Sans"/>
                <a:ea typeface="Quattrocento Sans"/>
                <a:cs typeface="Quattrocento Sans"/>
                <a:sym typeface="Quattrocento Sans"/>
              </a:defRPr>
            </a:lvl5pPr>
            <a:lvl6pPr marR="0" lvl="5" algn="l" rtl="0">
              <a:lnSpc>
                <a:spcPct val="100000"/>
              </a:lnSpc>
              <a:spcBef>
                <a:spcPts val="360"/>
              </a:spcBef>
              <a:spcAft>
                <a:spcPts val="0"/>
              </a:spcAft>
              <a:buClr>
                <a:srgbClr val="FFCD00"/>
              </a:buClr>
              <a:buSzPct val="100000"/>
              <a:buFont typeface="Quattrocento Sans"/>
              <a:buNone/>
              <a:defRPr sz="1800" b="0" i="0" u="none" strike="noStrike" cap="none">
                <a:solidFill>
                  <a:srgbClr val="000000"/>
                </a:solidFill>
                <a:latin typeface="Quattrocento Sans"/>
                <a:ea typeface="Quattrocento Sans"/>
                <a:cs typeface="Quattrocento Sans"/>
                <a:sym typeface="Quattrocento Sans"/>
              </a:defRPr>
            </a:lvl6pPr>
            <a:lvl7pPr marR="0" lvl="6" algn="l" rtl="0">
              <a:lnSpc>
                <a:spcPct val="100000"/>
              </a:lnSpc>
              <a:spcBef>
                <a:spcPts val="360"/>
              </a:spcBef>
              <a:spcAft>
                <a:spcPts val="0"/>
              </a:spcAft>
              <a:buClr>
                <a:srgbClr val="FFCD00"/>
              </a:buClr>
              <a:buSzPct val="100000"/>
              <a:buFont typeface="Quattrocento Sans"/>
              <a:buNone/>
              <a:defRPr sz="1800" b="0" i="0" u="none" strike="noStrike" cap="none">
                <a:solidFill>
                  <a:srgbClr val="000000"/>
                </a:solidFill>
                <a:latin typeface="Quattrocento Sans"/>
                <a:ea typeface="Quattrocento Sans"/>
                <a:cs typeface="Quattrocento Sans"/>
                <a:sym typeface="Quattrocento Sans"/>
              </a:defRPr>
            </a:lvl7pPr>
            <a:lvl8pPr marR="0" lvl="7" algn="l" rtl="0">
              <a:lnSpc>
                <a:spcPct val="100000"/>
              </a:lnSpc>
              <a:spcBef>
                <a:spcPts val="360"/>
              </a:spcBef>
              <a:spcAft>
                <a:spcPts val="0"/>
              </a:spcAft>
              <a:buClr>
                <a:srgbClr val="FFCD00"/>
              </a:buClr>
              <a:buSzPct val="100000"/>
              <a:buFont typeface="Quattrocento Sans"/>
              <a:buNone/>
              <a:defRPr sz="1800" b="0" i="0" u="none" strike="noStrike" cap="none">
                <a:solidFill>
                  <a:srgbClr val="000000"/>
                </a:solidFill>
                <a:latin typeface="Quattrocento Sans"/>
                <a:ea typeface="Quattrocento Sans"/>
                <a:cs typeface="Quattrocento Sans"/>
                <a:sym typeface="Quattrocento Sans"/>
              </a:defRPr>
            </a:lvl8pPr>
            <a:lvl9pPr marR="0" lvl="8" algn="l" rtl="0">
              <a:lnSpc>
                <a:spcPct val="100000"/>
              </a:lnSpc>
              <a:spcBef>
                <a:spcPts val="360"/>
              </a:spcBef>
              <a:spcAft>
                <a:spcPts val="0"/>
              </a:spcAft>
              <a:buClr>
                <a:srgbClr val="FFCD00"/>
              </a:buClr>
              <a:buSzPct val="100000"/>
              <a:buFont typeface="Quattrocento Sans"/>
              <a:buNone/>
              <a:defRPr sz="1800" b="0" i="0" u="none" strike="noStrike" cap="none">
                <a:solidFill>
                  <a:srgbClr val="000000"/>
                </a:solidFill>
                <a:latin typeface="Quattrocento Sans"/>
                <a:ea typeface="Quattrocento Sans"/>
                <a:cs typeface="Quattrocento Sans"/>
                <a:sym typeface="Quattrocento Sans"/>
              </a:defRPr>
            </a:lvl9pPr>
          </a:lstStyle>
          <a:p>
            <a:pPr>
              <a:spcAft>
                <a:spcPts val="600"/>
              </a:spcAft>
              <a:buFont typeface="Quattrocento Sans"/>
              <a:buNone/>
            </a:pPr>
            <a:r>
              <a:rPr lang="zh-TW" altLang="en-US" sz="2000" kern="0" dirty="0" smtClean="0">
                <a:latin typeface="標楷體" panose="03000509000000000000" pitchFamily="65" charset="-120"/>
                <a:ea typeface="標楷體" panose="03000509000000000000" pitchFamily="65" charset="-120"/>
              </a:rPr>
              <a:t>地方民意代表因職務關係，得由各該地方民意機關編列預算，支應其健康檢查費、保險費、為民服務費、</a:t>
            </a:r>
            <a:r>
              <a:rPr lang="zh-TW" altLang="en-US" sz="2000" b="1" kern="0" dirty="0" smtClean="0">
                <a:solidFill>
                  <a:srgbClr val="0070C0"/>
                </a:solidFill>
                <a:latin typeface="標楷體" panose="03000509000000000000" pitchFamily="65" charset="-120"/>
                <a:ea typeface="標楷體" panose="03000509000000000000" pitchFamily="65" charset="-120"/>
              </a:rPr>
              <a:t>春節慰勞金</a:t>
            </a:r>
            <a:r>
              <a:rPr lang="zh-TW" altLang="en-US" sz="2000" kern="0" dirty="0" smtClean="0">
                <a:latin typeface="標楷體" panose="03000509000000000000" pitchFamily="65" charset="-120"/>
                <a:ea typeface="標楷體" panose="03000509000000000000" pitchFamily="65" charset="-120"/>
              </a:rPr>
              <a:t>及出國考察費。</a:t>
            </a:r>
          </a:p>
          <a:p>
            <a:pPr>
              <a:spcAft>
                <a:spcPts val="600"/>
              </a:spcAft>
              <a:buFont typeface="Quattrocento Sans"/>
              <a:buNone/>
            </a:pPr>
            <a:r>
              <a:rPr lang="zh-TW" altLang="en-US" sz="2000" kern="0" dirty="0" smtClean="0">
                <a:latin typeface="標楷體" panose="03000509000000000000" pitchFamily="65" charset="-120"/>
                <a:ea typeface="標楷體" panose="03000509000000000000" pitchFamily="65" charset="-120"/>
              </a:rPr>
              <a:t>直轄市議會議長、副議長、縣（市）議會議長、副議長及鄉（鎮、市）民代表會主席、副主席，得由各該地方民意機關編列預算，支應因公支出之特別費。</a:t>
            </a:r>
          </a:p>
          <a:p>
            <a:pPr>
              <a:spcAft>
                <a:spcPts val="600"/>
              </a:spcAft>
              <a:buFont typeface="Quattrocento Sans"/>
              <a:buNone/>
            </a:pPr>
            <a:r>
              <a:rPr lang="zh-TW" altLang="en-US" sz="2000" kern="0" dirty="0" smtClean="0">
                <a:latin typeface="標楷體" panose="03000509000000000000" pitchFamily="65" charset="-120"/>
                <a:ea typeface="標楷體" panose="03000509000000000000" pitchFamily="65" charset="-120"/>
              </a:rPr>
              <a:t>前二項費用編列最高標準如附表。</a:t>
            </a:r>
            <a:endParaRPr lang="zh-TW" altLang="en-US" sz="2000" kern="0" dirty="0">
              <a:latin typeface="標楷體" panose="03000509000000000000" pitchFamily="65" charset="-120"/>
              <a:ea typeface="標楷體" panose="03000509000000000000" pitchFamily="65" charset="-120"/>
            </a:endParaRPr>
          </a:p>
        </p:txBody>
      </p:sp>
    </p:spTree>
    <p:extLst>
      <p:ext uri="{BB962C8B-B14F-4D97-AF65-F5344CB8AC3E}">
        <p14:creationId xmlns:p14="http://schemas.microsoft.com/office/powerpoint/2010/main" val="232575037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投影片編號版面配置區 4"/>
          <p:cNvSpPr>
            <a:spLocks noGrp="1"/>
          </p:cNvSpPr>
          <p:nvPr>
            <p:ph type="sldNum" sz="quarter" idx="12"/>
          </p:nvPr>
        </p:nvSpPr>
        <p:spPr/>
        <p:txBody>
          <a:bodyPr/>
          <a:lstStyle/>
          <a:p>
            <a:fld id="{883F4971-D35C-4F03-91D8-BF356EE98478}" type="slidenum">
              <a:rPr lang="zh-TW" altLang="en-US" smtClean="0"/>
              <a:t>33</a:t>
            </a:fld>
            <a:endParaRPr lang="zh-TW" altLang="en-US"/>
          </a:p>
        </p:txBody>
      </p:sp>
      <p:sp>
        <p:nvSpPr>
          <p:cNvPr id="6" name="標題 5"/>
          <p:cNvSpPr>
            <a:spLocks noGrp="1"/>
          </p:cNvSpPr>
          <p:nvPr>
            <p:ph type="title"/>
          </p:nvPr>
        </p:nvSpPr>
        <p:spPr/>
        <p:txBody>
          <a:bodyPr>
            <a:normAutofit/>
          </a:bodyPr>
          <a:lstStyle/>
          <a:p>
            <a:r>
              <a:rPr lang="en-US" altLang="zh-TW" sz="4400" kern="0" cap="none" dirty="0">
                <a:solidFill>
                  <a:srgbClr val="0070C0"/>
                </a:solidFill>
                <a:latin typeface="標楷體" panose="03000509000000000000" pitchFamily="65" charset="-120"/>
                <a:ea typeface="標楷體" panose="03000509000000000000" pitchFamily="65" charset="-120"/>
                <a:sym typeface="Lora"/>
              </a:rPr>
              <a:t>§</a:t>
            </a:r>
            <a:r>
              <a:rPr lang="en-US" altLang="zh-TW" sz="4400" kern="0" cap="none" dirty="0" smtClean="0">
                <a:solidFill>
                  <a:srgbClr val="0070C0"/>
                </a:solidFill>
                <a:latin typeface="標楷體" panose="03000509000000000000" pitchFamily="65" charset="-120"/>
                <a:ea typeface="標楷體" panose="03000509000000000000" pitchFamily="65" charset="-120"/>
                <a:sym typeface="Lora"/>
              </a:rPr>
              <a:t>5</a:t>
            </a:r>
            <a:r>
              <a:rPr lang="zh-TW" altLang="en-US" sz="4400" kern="0" cap="none" dirty="0" smtClean="0">
                <a:solidFill>
                  <a:srgbClr val="0070C0"/>
                </a:solidFill>
                <a:latin typeface="標楷體" panose="03000509000000000000" pitchFamily="65" charset="-120"/>
                <a:ea typeface="標楷體" panose="03000509000000000000" pitchFamily="65" charset="-120"/>
                <a:sym typeface="Lora"/>
              </a:rPr>
              <a:t> 春節</a:t>
            </a:r>
            <a:r>
              <a:rPr lang="zh-TW" altLang="en-US" sz="4400" kern="0" cap="none" dirty="0">
                <a:solidFill>
                  <a:srgbClr val="0070C0"/>
                </a:solidFill>
                <a:latin typeface="標楷體" panose="03000509000000000000" pitchFamily="65" charset="-120"/>
                <a:ea typeface="標楷體" panose="03000509000000000000" pitchFamily="65" charset="-120"/>
                <a:sym typeface="Lora"/>
              </a:rPr>
              <a:t>慰勞金說明</a:t>
            </a:r>
            <a:endParaRPr lang="zh-TW" altLang="en-US" sz="4400" dirty="0">
              <a:solidFill>
                <a:srgbClr val="0070C0"/>
              </a:solidFill>
            </a:endParaRPr>
          </a:p>
        </p:txBody>
      </p:sp>
      <p:sp>
        <p:nvSpPr>
          <p:cNvPr id="7" name="文字版面配置區 2"/>
          <p:cNvSpPr txBox="1">
            <a:spLocks/>
          </p:cNvSpPr>
          <p:nvPr/>
        </p:nvSpPr>
        <p:spPr>
          <a:xfrm>
            <a:off x="1858229" y="1825796"/>
            <a:ext cx="9131988" cy="3704147"/>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R="0" lvl="0" algn="l" rtl="0">
              <a:lnSpc>
                <a:spcPct val="100000"/>
              </a:lnSpc>
              <a:spcBef>
                <a:spcPts val="600"/>
              </a:spcBef>
              <a:spcAft>
                <a:spcPts val="0"/>
              </a:spcAft>
              <a:buClr>
                <a:srgbClr val="FFCD00"/>
              </a:buClr>
              <a:buSzPct val="100000"/>
              <a:buFont typeface="Quattrocento Sans"/>
              <a:buChar char="◉"/>
              <a:defRPr sz="2400" b="0" i="0" u="none" strike="noStrike" cap="none">
                <a:solidFill>
                  <a:srgbClr val="000000"/>
                </a:solidFill>
                <a:latin typeface="Quattrocento Sans"/>
                <a:ea typeface="Quattrocento Sans"/>
                <a:cs typeface="Quattrocento Sans"/>
                <a:sym typeface="Quattrocento Sans"/>
              </a:defRPr>
            </a:lvl1pPr>
            <a:lvl2pPr marR="0" lvl="1" algn="l" rtl="0">
              <a:lnSpc>
                <a:spcPct val="100000"/>
              </a:lnSpc>
              <a:spcBef>
                <a:spcPts val="480"/>
              </a:spcBef>
              <a:spcAft>
                <a:spcPts val="0"/>
              </a:spcAft>
              <a:buClr>
                <a:srgbClr val="FFCD00"/>
              </a:buClr>
              <a:buSzPct val="100000"/>
              <a:buFont typeface="Quattrocento Sans"/>
              <a:buNone/>
              <a:defRPr sz="2000" b="0" i="0" u="none" strike="noStrike" cap="none">
                <a:solidFill>
                  <a:srgbClr val="000000"/>
                </a:solidFill>
                <a:latin typeface="Quattrocento Sans"/>
                <a:ea typeface="Quattrocento Sans"/>
                <a:cs typeface="Quattrocento Sans"/>
                <a:sym typeface="Quattrocento Sans"/>
              </a:defRPr>
            </a:lvl2pPr>
            <a:lvl3pPr marR="0" lvl="2" algn="l" rtl="0">
              <a:lnSpc>
                <a:spcPct val="100000"/>
              </a:lnSpc>
              <a:spcBef>
                <a:spcPts val="480"/>
              </a:spcBef>
              <a:spcAft>
                <a:spcPts val="0"/>
              </a:spcAft>
              <a:buClr>
                <a:srgbClr val="FFCD00"/>
              </a:buClr>
              <a:buSzPct val="100000"/>
              <a:buFont typeface="Quattrocento Sans"/>
              <a:buNone/>
              <a:defRPr sz="2000" b="0" i="0" u="none" strike="noStrike" cap="none">
                <a:solidFill>
                  <a:srgbClr val="000000"/>
                </a:solidFill>
                <a:latin typeface="Quattrocento Sans"/>
                <a:ea typeface="Quattrocento Sans"/>
                <a:cs typeface="Quattrocento Sans"/>
                <a:sym typeface="Quattrocento Sans"/>
              </a:defRPr>
            </a:lvl3pPr>
            <a:lvl4pPr marR="0" lvl="3" algn="l" rtl="0">
              <a:lnSpc>
                <a:spcPct val="100000"/>
              </a:lnSpc>
              <a:spcBef>
                <a:spcPts val="360"/>
              </a:spcBef>
              <a:spcAft>
                <a:spcPts val="0"/>
              </a:spcAft>
              <a:buClr>
                <a:srgbClr val="FFCD00"/>
              </a:buClr>
              <a:buSzPct val="100000"/>
              <a:buFont typeface="Quattrocento Sans"/>
              <a:buNone/>
              <a:defRPr sz="1800" b="0" i="0" u="none" strike="noStrike" cap="none">
                <a:solidFill>
                  <a:srgbClr val="000000"/>
                </a:solidFill>
                <a:latin typeface="Quattrocento Sans"/>
                <a:ea typeface="Quattrocento Sans"/>
                <a:cs typeface="Quattrocento Sans"/>
                <a:sym typeface="Quattrocento Sans"/>
              </a:defRPr>
            </a:lvl4pPr>
            <a:lvl5pPr marR="0" lvl="4" algn="l" rtl="0">
              <a:lnSpc>
                <a:spcPct val="100000"/>
              </a:lnSpc>
              <a:spcBef>
                <a:spcPts val="360"/>
              </a:spcBef>
              <a:spcAft>
                <a:spcPts val="0"/>
              </a:spcAft>
              <a:buClr>
                <a:srgbClr val="FFCD00"/>
              </a:buClr>
              <a:buSzPct val="100000"/>
              <a:buFont typeface="Quattrocento Sans"/>
              <a:buNone/>
              <a:defRPr sz="1800" b="0" i="0" u="none" strike="noStrike" cap="none">
                <a:solidFill>
                  <a:srgbClr val="000000"/>
                </a:solidFill>
                <a:latin typeface="Quattrocento Sans"/>
                <a:ea typeface="Quattrocento Sans"/>
                <a:cs typeface="Quattrocento Sans"/>
                <a:sym typeface="Quattrocento Sans"/>
              </a:defRPr>
            </a:lvl5pPr>
            <a:lvl6pPr marR="0" lvl="5" algn="l" rtl="0">
              <a:lnSpc>
                <a:spcPct val="100000"/>
              </a:lnSpc>
              <a:spcBef>
                <a:spcPts val="360"/>
              </a:spcBef>
              <a:spcAft>
                <a:spcPts val="0"/>
              </a:spcAft>
              <a:buClr>
                <a:srgbClr val="FFCD00"/>
              </a:buClr>
              <a:buSzPct val="100000"/>
              <a:buFont typeface="Quattrocento Sans"/>
              <a:buNone/>
              <a:defRPr sz="1800" b="0" i="0" u="none" strike="noStrike" cap="none">
                <a:solidFill>
                  <a:srgbClr val="000000"/>
                </a:solidFill>
                <a:latin typeface="Quattrocento Sans"/>
                <a:ea typeface="Quattrocento Sans"/>
                <a:cs typeface="Quattrocento Sans"/>
                <a:sym typeface="Quattrocento Sans"/>
              </a:defRPr>
            </a:lvl6pPr>
            <a:lvl7pPr marR="0" lvl="6" algn="l" rtl="0">
              <a:lnSpc>
                <a:spcPct val="100000"/>
              </a:lnSpc>
              <a:spcBef>
                <a:spcPts val="360"/>
              </a:spcBef>
              <a:spcAft>
                <a:spcPts val="0"/>
              </a:spcAft>
              <a:buClr>
                <a:srgbClr val="FFCD00"/>
              </a:buClr>
              <a:buSzPct val="100000"/>
              <a:buFont typeface="Quattrocento Sans"/>
              <a:buNone/>
              <a:defRPr sz="1800" b="0" i="0" u="none" strike="noStrike" cap="none">
                <a:solidFill>
                  <a:srgbClr val="000000"/>
                </a:solidFill>
                <a:latin typeface="Quattrocento Sans"/>
                <a:ea typeface="Quattrocento Sans"/>
                <a:cs typeface="Quattrocento Sans"/>
                <a:sym typeface="Quattrocento Sans"/>
              </a:defRPr>
            </a:lvl7pPr>
            <a:lvl8pPr marR="0" lvl="7" algn="l" rtl="0">
              <a:lnSpc>
                <a:spcPct val="100000"/>
              </a:lnSpc>
              <a:spcBef>
                <a:spcPts val="360"/>
              </a:spcBef>
              <a:spcAft>
                <a:spcPts val="0"/>
              </a:spcAft>
              <a:buClr>
                <a:srgbClr val="FFCD00"/>
              </a:buClr>
              <a:buSzPct val="100000"/>
              <a:buFont typeface="Quattrocento Sans"/>
              <a:buNone/>
              <a:defRPr sz="1800" b="0" i="0" u="none" strike="noStrike" cap="none">
                <a:solidFill>
                  <a:srgbClr val="000000"/>
                </a:solidFill>
                <a:latin typeface="Quattrocento Sans"/>
                <a:ea typeface="Quattrocento Sans"/>
                <a:cs typeface="Quattrocento Sans"/>
                <a:sym typeface="Quattrocento Sans"/>
              </a:defRPr>
            </a:lvl8pPr>
            <a:lvl9pPr marR="0" lvl="8" algn="l" rtl="0">
              <a:lnSpc>
                <a:spcPct val="100000"/>
              </a:lnSpc>
              <a:spcBef>
                <a:spcPts val="360"/>
              </a:spcBef>
              <a:spcAft>
                <a:spcPts val="0"/>
              </a:spcAft>
              <a:buClr>
                <a:srgbClr val="FFCD00"/>
              </a:buClr>
              <a:buSzPct val="100000"/>
              <a:buFont typeface="Quattrocento Sans"/>
              <a:buNone/>
              <a:defRPr sz="1800" b="0" i="0" u="none" strike="noStrike" cap="none">
                <a:solidFill>
                  <a:srgbClr val="000000"/>
                </a:solidFill>
                <a:latin typeface="Quattrocento Sans"/>
                <a:ea typeface="Quattrocento Sans"/>
                <a:cs typeface="Quattrocento Sans"/>
                <a:sym typeface="Quattrocento Sans"/>
              </a:defRPr>
            </a:lvl9pPr>
          </a:lstStyle>
          <a:p>
            <a:pPr marL="444500" marR="0" lvl="0" indent="-444500" algn="l" defTabSz="914400" rtl="0" eaLnBrk="1" fontAlgn="auto" latinLnBrk="0" hangingPunct="1">
              <a:lnSpc>
                <a:spcPct val="100000"/>
              </a:lnSpc>
              <a:spcBef>
                <a:spcPts val="600"/>
              </a:spcBef>
              <a:spcAft>
                <a:spcPts val="600"/>
              </a:spcAft>
              <a:buClr>
                <a:srgbClr val="0000FF"/>
              </a:buClr>
              <a:buSzPct val="100000"/>
              <a:buFont typeface="Wingdings" panose="05000000000000000000" pitchFamily="2" charset="2"/>
              <a:buChar char="&amp;"/>
              <a:tabLst/>
              <a:defRPr/>
            </a:pPr>
            <a:r>
              <a:rPr kumimoji="0" lang="zh-TW" altLang="en-US" sz="2000" b="0" i="0" u="none" strike="noStrike" kern="0" cap="none" spc="0" normalizeH="0" baseline="0" noProof="0" dirty="0" smtClean="0">
                <a:ln>
                  <a:noFill/>
                </a:ln>
                <a:solidFill>
                  <a:srgbClr val="000000"/>
                </a:solidFill>
                <a:effectLst/>
                <a:uLnTx/>
                <a:uFillTx/>
                <a:latin typeface="標楷體" panose="03000509000000000000" pitchFamily="65" charset="-120"/>
                <a:ea typeface="標楷體" panose="03000509000000000000" pitchFamily="65" charset="-120"/>
                <a:sym typeface="Quattrocento Sans"/>
              </a:rPr>
              <a:t>不得超過最高標準</a:t>
            </a:r>
            <a:r>
              <a:rPr kumimoji="0" lang="en-US" altLang="zh-TW" sz="2000" b="0" i="0" u="none" strike="noStrike" kern="0" cap="none" spc="0" normalizeH="0" baseline="0" noProof="0" dirty="0" smtClean="0">
                <a:ln>
                  <a:noFill/>
                </a:ln>
                <a:solidFill>
                  <a:srgbClr val="000000"/>
                </a:solidFill>
                <a:effectLst/>
                <a:uLnTx/>
                <a:uFillTx/>
                <a:latin typeface="標楷體" panose="03000509000000000000" pitchFamily="65" charset="-120"/>
                <a:ea typeface="標楷體" panose="03000509000000000000" pitchFamily="65" charset="-120"/>
                <a:sym typeface="Quattrocento Sans"/>
              </a:rPr>
              <a:t>(</a:t>
            </a:r>
            <a:r>
              <a:rPr kumimoji="0" lang="zh-TW" altLang="en-US" sz="2000" b="0" i="0" u="none" strike="noStrike" kern="0" cap="none" spc="0" normalizeH="0" baseline="0" noProof="0" dirty="0" smtClean="0">
                <a:ln>
                  <a:noFill/>
                </a:ln>
                <a:solidFill>
                  <a:srgbClr val="000000"/>
                </a:solidFill>
                <a:effectLst/>
                <a:uLnTx/>
                <a:uFillTx/>
                <a:latin typeface="標楷體" panose="03000509000000000000" pitchFamily="65" charset="-120"/>
                <a:ea typeface="標楷體" panose="03000509000000000000" pitchFamily="65" charset="-120"/>
                <a:sym typeface="Quattrocento Sans"/>
              </a:rPr>
              <a:t>一個半月之研究費</a:t>
            </a:r>
            <a:r>
              <a:rPr kumimoji="0" lang="en-US" altLang="zh-TW" sz="2000" b="0" i="0" u="none" strike="noStrike" kern="0" cap="none" spc="0" normalizeH="0" baseline="0" noProof="0" dirty="0" smtClean="0">
                <a:ln>
                  <a:noFill/>
                </a:ln>
                <a:solidFill>
                  <a:srgbClr val="000000"/>
                </a:solidFill>
                <a:effectLst/>
                <a:uLnTx/>
                <a:uFillTx/>
                <a:latin typeface="標楷體" panose="03000509000000000000" pitchFamily="65" charset="-120"/>
                <a:ea typeface="標楷體" panose="03000509000000000000" pitchFamily="65" charset="-120"/>
                <a:sym typeface="Quattrocento Sans"/>
              </a:rPr>
              <a:t>)</a:t>
            </a:r>
            <a:r>
              <a:rPr kumimoji="0" lang="zh-TW" altLang="en-US" sz="2000" b="0" i="0" u="none" strike="noStrike" kern="0" cap="none" spc="0" normalizeH="0" baseline="0" noProof="0" dirty="0" smtClean="0">
                <a:ln>
                  <a:noFill/>
                </a:ln>
                <a:solidFill>
                  <a:srgbClr val="000000"/>
                </a:solidFill>
                <a:effectLst/>
                <a:uLnTx/>
                <a:uFillTx/>
                <a:latin typeface="標楷體" panose="03000509000000000000" pitchFamily="65" charset="-120"/>
                <a:ea typeface="標楷體" panose="03000509000000000000" pitchFamily="65" charset="-120"/>
                <a:sym typeface="Quattrocento Sans"/>
              </a:rPr>
              <a:t>。</a:t>
            </a:r>
            <a:endParaRPr kumimoji="0" lang="en-US" altLang="zh-TW" sz="2000" b="0" i="0" u="none" strike="noStrike" kern="0" cap="none" spc="0" normalizeH="0" baseline="0" noProof="0" dirty="0" smtClean="0">
              <a:ln>
                <a:noFill/>
              </a:ln>
              <a:solidFill>
                <a:srgbClr val="000000"/>
              </a:solidFill>
              <a:effectLst/>
              <a:uLnTx/>
              <a:uFillTx/>
              <a:latin typeface="標楷體" panose="03000509000000000000" pitchFamily="65" charset="-120"/>
              <a:ea typeface="標楷體" panose="03000509000000000000" pitchFamily="65" charset="-120"/>
              <a:sym typeface="Quattrocento Sans"/>
            </a:endParaRPr>
          </a:p>
          <a:p>
            <a:pPr marL="444500" marR="0" lvl="0" indent="-444500" algn="l" defTabSz="914400" rtl="0" eaLnBrk="1" fontAlgn="auto" latinLnBrk="0" hangingPunct="1">
              <a:lnSpc>
                <a:spcPct val="100000"/>
              </a:lnSpc>
              <a:spcBef>
                <a:spcPts val="600"/>
              </a:spcBef>
              <a:spcAft>
                <a:spcPts val="600"/>
              </a:spcAft>
              <a:buClr>
                <a:srgbClr val="0000FF"/>
              </a:buClr>
              <a:buSzPct val="100000"/>
              <a:buFont typeface="Wingdings" panose="05000000000000000000" pitchFamily="2" charset="2"/>
              <a:buChar char="&amp;"/>
              <a:tabLst/>
              <a:defRPr/>
            </a:pPr>
            <a:r>
              <a:rPr kumimoji="0" lang="zh-TW" altLang="en-US" sz="2000" b="0" i="0" u="none" strike="noStrike" kern="0" cap="none" spc="0" normalizeH="0" baseline="0" noProof="0" dirty="0" smtClean="0">
                <a:ln>
                  <a:noFill/>
                </a:ln>
                <a:solidFill>
                  <a:srgbClr val="000000"/>
                </a:solidFill>
                <a:effectLst/>
                <a:uLnTx/>
                <a:uFillTx/>
                <a:latin typeface="標楷體" panose="03000509000000000000" pitchFamily="65" charset="-120"/>
                <a:ea typeface="標楷體" panose="03000509000000000000" pitchFamily="65" charset="-120"/>
                <a:sym typeface="Quattrocento Sans"/>
              </a:rPr>
              <a:t>無須檢據核銷</a:t>
            </a:r>
            <a:r>
              <a:rPr kumimoji="0" lang="en-US" altLang="zh-TW" sz="2000" b="0" i="0" u="none" strike="noStrike" kern="0" cap="none" spc="0" normalizeH="0" baseline="0" noProof="0" dirty="0" smtClean="0">
                <a:ln>
                  <a:noFill/>
                </a:ln>
                <a:solidFill>
                  <a:srgbClr val="000000"/>
                </a:solidFill>
                <a:effectLst/>
                <a:uLnTx/>
                <a:uFillTx/>
                <a:latin typeface="標楷體" panose="03000509000000000000" pitchFamily="65" charset="-120"/>
                <a:ea typeface="標楷體" panose="03000509000000000000" pitchFamily="65" charset="-120"/>
                <a:sym typeface="Quattrocento Sans"/>
              </a:rPr>
              <a:t>(§5</a:t>
            </a:r>
            <a:r>
              <a:rPr kumimoji="0" lang="zh-TW" altLang="en-US" sz="2000" b="0" i="0" u="none" strike="noStrike" kern="0" cap="none" spc="0" normalizeH="0" baseline="0" noProof="0" dirty="0" smtClean="0">
                <a:ln>
                  <a:noFill/>
                </a:ln>
                <a:solidFill>
                  <a:srgbClr val="000000"/>
                </a:solidFill>
                <a:effectLst/>
                <a:uLnTx/>
                <a:uFillTx/>
                <a:latin typeface="標楷體" panose="03000509000000000000" pitchFamily="65" charset="-120"/>
                <a:ea typeface="標楷體" panose="03000509000000000000" pitchFamily="65" charset="-120"/>
                <a:sym typeface="Quattrocento Sans"/>
              </a:rPr>
              <a:t>及附表中唯一</a:t>
            </a:r>
            <a:r>
              <a:rPr kumimoji="0" lang="en-US" altLang="zh-TW" sz="2000" b="0" i="0" u="none" strike="noStrike" kern="0" cap="none" spc="0" normalizeH="0" baseline="0" noProof="0" dirty="0" smtClean="0">
                <a:ln>
                  <a:noFill/>
                </a:ln>
                <a:solidFill>
                  <a:srgbClr val="000000"/>
                </a:solidFill>
                <a:effectLst/>
                <a:uLnTx/>
                <a:uFillTx/>
                <a:latin typeface="標楷體" panose="03000509000000000000" pitchFamily="65" charset="-120"/>
                <a:ea typeface="標楷體" panose="03000509000000000000" pitchFamily="65" charset="-120"/>
                <a:sym typeface="Quattrocento Sans"/>
              </a:rPr>
              <a:t>)</a:t>
            </a:r>
            <a:r>
              <a:rPr kumimoji="0" lang="zh-TW" altLang="en-US" sz="2000" b="0" i="0" u="none" strike="noStrike" kern="0" cap="none" spc="0" normalizeH="0" baseline="0" noProof="0" dirty="0" smtClean="0">
                <a:ln>
                  <a:noFill/>
                </a:ln>
                <a:solidFill>
                  <a:srgbClr val="000000"/>
                </a:solidFill>
                <a:effectLst/>
                <a:uLnTx/>
                <a:uFillTx/>
                <a:latin typeface="標楷體" panose="03000509000000000000" pitchFamily="65" charset="-120"/>
                <a:ea typeface="標楷體" panose="03000509000000000000" pitchFamily="65" charset="-120"/>
                <a:sym typeface="Quattrocento Sans"/>
              </a:rPr>
              <a:t>。</a:t>
            </a:r>
            <a:endParaRPr kumimoji="0" lang="en-US" altLang="zh-TW" sz="2000" b="0" i="0" u="none" strike="noStrike" kern="0" cap="none" spc="0" normalizeH="0" baseline="0" noProof="0" dirty="0" smtClean="0">
              <a:ln>
                <a:noFill/>
              </a:ln>
              <a:solidFill>
                <a:srgbClr val="000000"/>
              </a:solidFill>
              <a:effectLst/>
              <a:uLnTx/>
              <a:uFillTx/>
              <a:latin typeface="標楷體" panose="03000509000000000000" pitchFamily="65" charset="-120"/>
              <a:ea typeface="標楷體" panose="03000509000000000000" pitchFamily="65" charset="-120"/>
              <a:sym typeface="Quattrocento Sans"/>
            </a:endParaRPr>
          </a:p>
          <a:p>
            <a:pPr marL="444500" marR="0" lvl="0" indent="-444500" algn="l" defTabSz="914400" rtl="0" eaLnBrk="1" fontAlgn="auto" latinLnBrk="0" hangingPunct="1">
              <a:lnSpc>
                <a:spcPct val="100000"/>
              </a:lnSpc>
              <a:spcBef>
                <a:spcPts val="600"/>
              </a:spcBef>
              <a:spcAft>
                <a:spcPts val="600"/>
              </a:spcAft>
              <a:buClr>
                <a:srgbClr val="0000FF"/>
              </a:buClr>
              <a:buSzPct val="100000"/>
              <a:buFont typeface="Wingdings" panose="05000000000000000000" pitchFamily="2" charset="2"/>
              <a:buChar char="&amp;"/>
              <a:tabLst/>
              <a:defRPr/>
            </a:pPr>
            <a:r>
              <a:rPr kumimoji="0" lang="zh-TW" altLang="en-US" sz="2000" b="0" i="0" u="none" strike="noStrike" kern="0" cap="none" spc="0" normalizeH="0" baseline="0" noProof="0" dirty="0" smtClean="0">
                <a:ln>
                  <a:noFill/>
                </a:ln>
                <a:solidFill>
                  <a:srgbClr val="000000"/>
                </a:solidFill>
                <a:effectLst/>
                <a:uLnTx/>
                <a:uFillTx/>
                <a:latin typeface="標楷體" panose="03000509000000000000" pitchFamily="65" charset="-120"/>
                <a:ea typeface="標楷體" panose="03000509000000000000" pitchFamily="65" charset="-120"/>
                <a:sym typeface="Quattrocento Sans"/>
              </a:rPr>
              <a:t>有關春節慰勞金之發給及解釋，皆係參照行政院訂頒之「軍公教人員年終工作獎金</a:t>
            </a:r>
            <a:r>
              <a:rPr kumimoji="0" lang="en-US" altLang="zh-TW" sz="2000" b="0" i="0" u="none" strike="noStrike" kern="0" cap="none" spc="0" normalizeH="0" baseline="0" noProof="0" dirty="0" smtClean="0">
                <a:ln>
                  <a:noFill/>
                </a:ln>
                <a:solidFill>
                  <a:srgbClr val="000000"/>
                </a:solidFill>
                <a:effectLst/>
                <a:uLnTx/>
                <a:uFillTx/>
                <a:latin typeface="標楷體" panose="03000509000000000000" pitchFamily="65" charset="-120"/>
                <a:ea typeface="標楷體" panose="03000509000000000000" pitchFamily="65" charset="-120"/>
                <a:sym typeface="Quattrocento Sans"/>
              </a:rPr>
              <a:t>(</a:t>
            </a:r>
            <a:r>
              <a:rPr kumimoji="0" lang="zh-TW" altLang="en-US" sz="2000" b="0" i="0" u="none" strike="noStrike" kern="0" cap="none" spc="0" normalizeH="0" baseline="0" noProof="0" dirty="0" smtClean="0">
                <a:ln>
                  <a:noFill/>
                </a:ln>
                <a:solidFill>
                  <a:srgbClr val="000000"/>
                </a:solidFill>
                <a:effectLst/>
                <a:uLnTx/>
                <a:uFillTx/>
                <a:latin typeface="標楷體" panose="03000509000000000000" pitchFamily="65" charset="-120"/>
                <a:ea typeface="標楷體" panose="03000509000000000000" pitchFamily="65" charset="-120"/>
                <a:sym typeface="Quattrocento Sans"/>
              </a:rPr>
              <a:t>慰問金</a:t>
            </a:r>
            <a:r>
              <a:rPr kumimoji="0" lang="en-US" altLang="zh-TW" sz="2000" b="0" i="0" u="none" strike="noStrike" kern="0" cap="none" spc="0" normalizeH="0" baseline="0" noProof="0" dirty="0" smtClean="0">
                <a:ln>
                  <a:noFill/>
                </a:ln>
                <a:solidFill>
                  <a:srgbClr val="000000"/>
                </a:solidFill>
                <a:effectLst/>
                <a:uLnTx/>
                <a:uFillTx/>
                <a:latin typeface="標楷體" panose="03000509000000000000" pitchFamily="65" charset="-120"/>
                <a:ea typeface="標楷體" panose="03000509000000000000" pitchFamily="65" charset="-120"/>
                <a:sym typeface="Quattrocento Sans"/>
              </a:rPr>
              <a:t>)</a:t>
            </a:r>
            <a:r>
              <a:rPr kumimoji="0" lang="zh-TW" altLang="en-US" sz="2000" b="0" i="0" u="none" strike="noStrike" kern="0" cap="none" spc="0" normalizeH="0" baseline="0" noProof="0" dirty="0" smtClean="0">
                <a:ln>
                  <a:noFill/>
                </a:ln>
                <a:solidFill>
                  <a:srgbClr val="000000"/>
                </a:solidFill>
                <a:effectLst/>
                <a:uLnTx/>
                <a:uFillTx/>
                <a:latin typeface="標楷體" panose="03000509000000000000" pitchFamily="65" charset="-120"/>
                <a:ea typeface="標楷體" panose="03000509000000000000" pitchFamily="65" charset="-120"/>
                <a:sym typeface="Quattrocento Sans"/>
              </a:rPr>
              <a:t>發給注意事項」相關規定辦理。</a:t>
            </a:r>
            <a:endParaRPr kumimoji="0" lang="en-US" altLang="zh-TW" sz="2000" b="0" i="0" u="none" strike="noStrike" kern="0" cap="none" spc="0" normalizeH="0" baseline="0" noProof="0" dirty="0" smtClean="0">
              <a:ln>
                <a:noFill/>
              </a:ln>
              <a:solidFill>
                <a:srgbClr val="000000"/>
              </a:solidFill>
              <a:effectLst/>
              <a:uLnTx/>
              <a:uFillTx/>
              <a:latin typeface="標楷體" panose="03000509000000000000" pitchFamily="65" charset="-120"/>
              <a:ea typeface="標楷體" panose="03000509000000000000" pitchFamily="65" charset="-120"/>
              <a:sym typeface="Quattrocento Sans"/>
            </a:endParaRPr>
          </a:p>
          <a:p>
            <a:pPr marL="444500" marR="0" lvl="0" indent="-444500" algn="l" defTabSz="914400" rtl="0" eaLnBrk="1" fontAlgn="auto" latinLnBrk="0" hangingPunct="1">
              <a:lnSpc>
                <a:spcPct val="100000"/>
              </a:lnSpc>
              <a:spcBef>
                <a:spcPts val="600"/>
              </a:spcBef>
              <a:spcAft>
                <a:spcPts val="600"/>
              </a:spcAft>
              <a:buClr>
                <a:srgbClr val="0000FF"/>
              </a:buClr>
              <a:buSzPct val="100000"/>
              <a:buFont typeface="Wingdings" panose="05000000000000000000" pitchFamily="2" charset="2"/>
              <a:buChar char="&amp;"/>
              <a:tabLst/>
              <a:defRPr/>
            </a:pPr>
            <a:r>
              <a:rPr kumimoji="0" lang="zh-TW" altLang="en-US" sz="2000" b="0" i="0" u="none" strike="noStrike" kern="0" cap="none" spc="0" normalizeH="0" baseline="0" noProof="0" dirty="0" smtClean="0">
                <a:ln>
                  <a:noFill/>
                </a:ln>
                <a:solidFill>
                  <a:srgbClr val="000000"/>
                </a:solidFill>
                <a:effectLst/>
                <a:uLnTx/>
                <a:uFillTx/>
                <a:latin typeface="標楷體" panose="03000509000000000000" pitchFamily="65" charset="-120"/>
                <a:ea typeface="標楷體" panose="03000509000000000000" pitchFamily="65" charset="-120"/>
                <a:sym typeface="Quattrocento Sans"/>
              </a:rPr>
              <a:t>如於當年度擔任不同之民選公職人員，依其實際在職月數及</a:t>
            </a:r>
            <a:r>
              <a:rPr kumimoji="0" lang="en-US" altLang="zh-TW" sz="2000" b="0" i="0" u="none" strike="noStrike" kern="0" cap="none" spc="0" normalizeH="0" baseline="0" noProof="0" dirty="0" smtClean="0">
                <a:ln>
                  <a:noFill/>
                </a:ln>
                <a:solidFill>
                  <a:srgbClr val="000000"/>
                </a:solidFill>
                <a:effectLst/>
                <a:uLnTx/>
                <a:uFillTx/>
                <a:latin typeface="標楷體" panose="03000509000000000000" pitchFamily="65" charset="-120"/>
                <a:ea typeface="標楷體" panose="03000509000000000000" pitchFamily="65" charset="-120"/>
                <a:sym typeface="Quattrocento Sans"/>
              </a:rPr>
              <a:t>12</a:t>
            </a:r>
            <a:r>
              <a:rPr kumimoji="0" lang="zh-TW" altLang="en-US" sz="2000" b="0" i="0" u="none" strike="noStrike" kern="0" cap="none" spc="0" normalizeH="0" baseline="0" noProof="0" dirty="0" smtClean="0">
                <a:ln>
                  <a:noFill/>
                </a:ln>
                <a:solidFill>
                  <a:srgbClr val="000000"/>
                </a:solidFill>
                <a:effectLst/>
                <a:uLnTx/>
                <a:uFillTx/>
                <a:latin typeface="標楷體" panose="03000509000000000000" pitchFamily="65" charset="-120"/>
                <a:ea typeface="標楷體" panose="03000509000000000000" pitchFamily="65" charset="-120"/>
                <a:sym typeface="Quattrocento Sans"/>
              </a:rPr>
              <a:t>月</a:t>
            </a:r>
            <a:r>
              <a:rPr kumimoji="0" lang="en-US" altLang="zh-TW" sz="2000" b="0" i="0" u="none" strike="noStrike" kern="0" cap="none" spc="0" normalizeH="0" baseline="0" noProof="0" dirty="0" smtClean="0">
                <a:ln>
                  <a:noFill/>
                </a:ln>
                <a:solidFill>
                  <a:srgbClr val="000000"/>
                </a:solidFill>
                <a:effectLst/>
                <a:uLnTx/>
                <a:uFillTx/>
                <a:latin typeface="標楷體" panose="03000509000000000000" pitchFamily="65" charset="-120"/>
                <a:ea typeface="標楷體" panose="03000509000000000000" pitchFamily="65" charset="-120"/>
                <a:sym typeface="Quattrocento Sans"/>
              </a:rPr>
              <a:t>1</a:t>
            </a:r>
            <a:r>
              <a:rPr kumimoji="0" lang="zh-TW" altLang="en-US" sz="2000" b="0" i="0" u="none" strike="noStrike" kern="0" cap="none" spc="0" normalizeH="0" baseline="0" noProof="0" dirty="0" smtClean="0">
                <a:ln>
                  <a:noFill/>
                </a:ln>
                <a:solidFill>
                  <a:srgbClr val="000000"/>
                </a:solidFill>
                <a:effectLst/>
                <a:uLnTx/>
                <a:uFillTx/>
                <a:latin typeface="標楷體" panose="03000509000000000000" pitchFamily="65" charset="-120"/>
                <a:ea typeface="標楷體" panose="03000509000000000000" pitchFamily="65" charset="-120"/>
                <a:sym typeface="Quattrocento Sans"/>
              </a:rPr>
              <a:t>日在職職務等相關因素，採最有利於當事人之計算方式計發。</a:t>
            </a:r>
          </a:p>
          <a:p>
            <a:pPr marL="0" marR="0" lvl="0" indent="0" algn="l" defTabSz="914400" rtl="0" eaLnBrk="1" fontAlgn="auto" latinLnBrk="0" hangingPunct="1">
              <a:lnSpc>
                <a:spcPct val="100000"/>
              </a:lnSpc>
              <a:spcBef>
                <a:spcPct val="0"/>
              </a:spcBef>
              <a:spcAft>
                <a:spcPts val="0"/>
              </a:spcAft>
              <a:buClr>
                <a:srgbClr val="FFCD00"/>
              </a:buClr>
              <a:buSzPct val="100000"/>
              <a:buFont typeface="Quattrocento Sans"/>
              <a:buChar char="◉"/>
              <a:tabLst/>
              <a:defRPr/>
            </a:pPr>
            <a:endParaRPr kumimoji="0" lang="en-US" altLang="zh-TW" sz="2400" b="0" i="0" u="none" strike="noStrike" kern="0" cap="none" spc="0" normalizeH="0" baseline="0" noProof="0" dirty="0" smtClean="0">
              <a:ln>
                <a:noFill/>
              </a:ln>
              <a:solidFill>
                <a:srgbClr val="3333FF"/>
              </a:solidFill>
              <a:effectLst/>
              <a:uLnTx/>
              <a:uFillTx/>
              <a:latin typeface="標楷體" panose="03000509000000000000" pitchFamily="65" charset="-120"/>
              <a:ea typeface="標楷體" panose="03000509000000000000" pitchFamily="65" charset="-120"/>
              <a:sym typeface="Quattrocento Sans"/>
            </a:endParaRPr>
          </a:p>
          <a:p>
            <a:pPr marL="0" marR="0" lvl="0" indent="0" algn="l" defTabSz="914400" rtl="0" eaLnBrk="1" fontAlgn="auto" latinLnBrk="0" hangingPunct="1">
              <a:lnSpc>
                <a:spcPct val="100000"/>
              </a:lnSpc>
              <a:spcBef>
                <a:spcPts val="600"/>
              </a:spcBef>
              <a:spcAft>
                <a:spcPts val="0"/>
              </a:spcAft>
              <a:buClr>
                <a:srgbClr val="FFCD00"/>
              </a:buClr>
              <a:buSzPct val="100000"/>
              <a:buFont typeface="Quattrocento Sans"/>
              <a:buChar char="◉"/>
              <a:tabLst/>
              <a:defRPr/>
            </a:pPr>
            <a:endParaRPr kumimoji="0" lang="zh-TW" altLang="en-US" sz="2400" b="0" i="0" u="none" strike="noStrike" kern="0" cap="none" spc="0" normalizeH="0" baseline="0" noProof="0" dirty="0">
              <a:ln>
                <a:noFill/>
              </a:ln>
              <a:solidFill>
                <a:srgbClr val="000000"/>
              </a:solidFill>
              <a:effectLst/>
              <a:uLnTx/>
              <a:uFillTx/>
              <a:latin typeface="Quattrocento Sans"/>
              <a:sym typeface="Quattrocento Sans"/>
            </a:endParaRPr>
          </a:p>
        </p:txBody>
      </p:sp>
    </p:spTree>
    <p:extLst>
      <p:ext uri="{BB962C8B-B14F-4D97-AF65-F5344CB8AC3E}">
        <p14:creationId xmlns:p14="http://schemas.microsoft.com/office/powerpoint/2010/main" val="278919919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712797" y="275626"/>
            <a:ext cx="10058400" cy="1065494"/>
          </a:xfrm>
        </p:spPr>
        <p:txBody>
          <a:bodyPr>
            <a:normAutofit/>
          </a:bodyPr>
          <a:lstStyle/>
          <a:p>
            <a:r>
              <a:rPr lang="en-US" altLang="zh-TW" sz="4400" kern="0" cap="none" dirty="0">
                <a:solidFill>
                  <a:srgbClr val="0070C0"/>
                </a:solidFill>
                <a:latin typeface="標楷體" panose="03000509000000000000" pitchFamily="65" charset="-120"/>
                <a:ea typeface="標楷體" panose="03000509000000000000" pitchFamily="65" charset="-120"/>
                <a:sym typeface="Lora"/>
              </a:rPr>
              <a:t>§</a:t>
            </a:r>
            <a:r>
              <a:rPr lang="en-US" altLang="zh-TW" sz="4400" kern="0" cap="none" dirty="0" smtClean="0">
                <a:solidFill>
                  <a:srgbClr val="0070C0"/>
                </a:solidFill>
                <a:latin typeface="標楷體" panose="03000509000000000000" pitchFamily="65" charset="-120"/>
                <a:ea typeface="標楷體" panose="03000509000000000000" pitchFamily="65" charset="-120"/>
                <a:sym typeface="Lora"/>
              </a:rPr>
              <a:t>5</a:t>
            </a:r>
            <a:r>
              <a:rPr lang="zh-TW" altLang="en-US" sz="4400" kern="0" cap="none" dirty="0" smtClean="0">
                <a:solidFill>
                  <a:srgbClr val="0070C0"/>
                </a:solidFill>
                <a:latin typeface="標楷體" panose="03000509000000000000" pitchFamily="65" charset="-120"/>
                <a:ea typeface="標楷體" panose="03000509000000000000" pitchFamily="65" charset="-120"/>
                <a:sym typeface="Lora"/>
              </a:rPr>
              <a:t> 春節</a:t>
            </a:r>
            <a:r>
              <a:rPr lang="zh-TW" altLang="en-US" sz="4400" kern="0" cap="none" dirty="0">
                <a:solidFill>
                  <a:srgbClr val="0070C0"/>
                </a:solidFill>
                <a:latin typeface="標楷體" panose="03000509000000000000" pitchFamily="65" charset="-120"/>
                <a:ea typeface="標楷體" panose="03000509000000000000" pitchFamily="65" charset="-120"/>
                <a:sym typeface="Lora"/>
              </a:rPr>
              <a:t>慰勞金函釋</a:t>
            </a:r>
            <a:endParaRPr lang="zh-TW" altLang="en-US" sz="4400" dirty="0">
              <a:solidFill>
                <a:srgbClr val="0070C0"/>
              </a:solidFill>
            </a:endParaRPr>
          </a:p>
        </p:txBody>
      </p:sp>
      <p:sp>
        <p:nvSpPr>
          <p:cNvPr id="5" name="投影片編號版面配置區 4"/>
          <p:cNvSpPr>
            <a:spLocks noGrp="1"/>
          </p:cNvSpPr>
          <p:nvPr>
            <p:ph type="sldNum" sz="quarter" idx="12"/>
          </p:nvPr>
        </p:nvSpPr>
        <p:spPr/>
        <p:txBody>
          <a:bodyPr/>
          <a:lstStyle/>
          <a:p>
            <a:fld id="{883F4971-D35C-4F03-91D8-BF356EE98478}" type="slidenum">
              <a:rPr lang="zh-TW" altLang="en-US" smtClean="0"/>
              <a:t>34</a:t>
            </a:fld>
            <a:endParaRPr lang="zh-TW" altLang="en-US"/>
          </a:p>
        </p:txBody>
      </p:sp>
      <p:graphicFrame>
        <p:nvGraphicFramePr>
          <p:cNvPr id="6" name="表格 5"/>
          <p:cNvGraphicFramePr>
            <a:graphicFrameLocks noGrp="1"/>
          </p:cNvGraphicFramePr>
          <p:nvPr>
            <p:extLst>
              <p:ext uri="{D42A27DB-BD31-4B8C-83A1-F6EECF244321}">
                <p14:modId xmlns:p14="http://schemas.microsoft.com/office/powerpoint/2010/main" val="1643249584"/>
              </p:ext>
            </p:extLst>
          </p:nvPr>
        </p:nvGraphicFramePr>
        <p:xfrm>
          <a:off x="878260" y="1236934"/>
          <a:ext cx="10189028" cy="5329329"/>
        </p:xfrm>
        <a:graphic>
          <a:graphicData uri="http://schemas.openxmlformats.org/drawingml/2006/table">
            <a:tbl>
              <a:tblPr/>
              <a:tblGrid>
                <a:gridCol w="1138955"/>
                <a:gridCol w="9050073"/>
              </a:tblGrid>
              <a:tr h="1251983">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algn="l" fontAlgn="ctr"/>
                      <a:r>
                        <a:rPr lang="zh-TW" altLang="en-US" sz="1500" u="none" strike="noStrike" dirty="0">
                          <a:effectLst/>
                          <a:latin typeface="標楷體" panose="03000509000000000000" pitchFamily="65" charset="-120"/>
                          <a:ea typeface="標楷體" panose="03000509000000000000" pitchFamily="65" charset="-120"/>
                        </a:rPr>
                        <a:t>參照軍公教人員年終工作獎金之發給</a:t>
                      </a:r>
                      <a:endParaRPr lang="zh-TW" altLang="en-US" sz="1500" b="0" i="0" u="none" strike="noStrike" dirty="0">
                        <a:solidFill>
                          <a:srgbClr val="000000"/>
                        </a:solidFill>
                        <a:effectLst/>
                        <a:latin typeface="標楷體" panose="03000509000000000000" pitchFamily="65" charset="-120"/>
                        <a:ea typeface="標楷體" panose="03000509000000000000" pitchFamily="65" charset="-120"/>
                      </a:endParaRPr>
                    </a:p>
                  </a:txBody>
                  <a:tcPr marL="6865" marR="6865" marT="6865" marB="0" anchor="ctr">
                    <a:lnL w="19050" cap="flat" cmpd="sng" algn="ctr">
                      <a:solidFill>
                        <a:srgbClr val="FFC000"/>
                      </a:solidFill>
                      <a:prstDash val="solid"/>
                      <a:round/>
                      <a:headEnd type="none" w="med" len="med"/>
                      <a:tailEnd type="none" w="med" len="med"/>
                    </a:lnL>
                    <a:lnR w="19050" cap="flat" cmpd="sng" algn="ctr">
                      <a:solidFill>
                        <a:srgbClr val="FFC000"/>
                      </a:solidFill>
                      <a:prstDash val="solid"/>
                      <a:round/>
                      <a:headEnd type="none" w="med" len="med"/>
                      <a:tailEnd type="none" w="med" len="med"/>
                    </a:lnR>
                    <a:lnT w="19050" cap="flat" cmpd="sng" algn="ctr">
                      <a:solidFill>
                        <a:srgbClr val="FFC000"/>
                      </a:solidFill>
                      <a:prstDash val="solid"/>
                      <a:round/>
                      <a:headEnd type="none" w="med" len="med"/>
                      <a:tailEnd type="none" w="med" len="med"/>
                    </a:lnT>
                    <a:lnB w="19050" cap="flat" cmpd="sng" algn="ctr">
                      <a:solidFill>
                        <a:srgbClr val="FFC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285750" marR="0" lvl="0" indent="-285750" algn="l" defTabSz="914400" rtl="0" eaLnBrk="1" fontAlgn="auto" latinLnBrk="0" hangingPunct="1">
                        <a:lnSpc>
                          <a:spcPct val="100000"/>
                        </a:lnSpc>
                        <a:spcBef>
                          <a:spcPts val="600"/>
                        </a:spcBef>
                        <a:spcAft>
                          <a:spcPts val="0"/>
                        </a:spcAft>
                        <a:buClr>
                          <a:srgbClr val="0000FF"/>
                        </a:buClr>
                        <a:buSzTx/>
                        <a:buFont typeface="Wingdings" panose="05000000000000000000" pitchFamily="2" charset="2"/>
                        <a:buChar char="&amp;"/>
                        <a:tabLst/>
                        <a:defRPr/>
                      </a:pPr>
                      <a:r>
                        <a:rPr lang="en-US" altLang="zh-TW" sz="1500" b="0" i="0" u="none" strike="noStrike" cap="none" dirty="0" smtClean="0">
                          <a:solidFill>
                            <a:schemeClr val="tx1"/>
                          </a:solidFill>
                          <a:latin typeface="標楷體" panose="03000509000000000000" pitchFamily="65" charset="-120"/>
                          <a:ea typeface="標楷體" panose="03000509000000000000" pitchFamily="65" charset="-120"/>
                          <a:cs typeface="+mn-cs"/>
                          <a:sym typeface="Arial"/>
                        </a:rPr>
                        <a:t>89</a:t>
                      </a:r>
                      <a:r>
                        <a:rPr lang="zh-TW" altLang="en-US" sz="1500" b="0" i="0" u="none" strike="noStrike" cap="none" dirty="0">
                          <a:solidFill>
                            <a:schemeClr val="tx1"/>
                          </a:solidFill>
                          <a:latin typeface="標楷體" panose="03000509000000000000" pitchFamily="65" charset="-120"/>
                          <a:ea typeface="標楷體" panose="03000509000000000000" pitchFamily="65" charset="-120"/>
                          <a:cs typeface="+mn-cs"/>
                          <a:sym typeface="Arial"/>
                        </a:rPr>
                        <a:t>年</a:t>
                      </a:r>
                      <a:r>
                        <a:rPr lang="en-US" altLang="zh-TW" sz="1500" b="0" i="0" u="none" strike="noStrike" cap="none" dirty="0">
                          <a:solidFill>
                            <a:schemeClr val="tx1"/>
                          </a:solidFill>
                          <a:latin typeface="標楷體" panose="03000509000000000000" pitchFamily="65" charset="-120"/>
                          <a:ea typeface="標楷體" panose="03000509000000000000" pitchFamily="65" charset="-120"/>
                          <a:cs typeface="+mn-cs"/>
                          <a:sym typeface="Arial"/>
                        </a:rPr>
                        <a:t>2</a:t>
                      </a:r>
                      <a:r>
                        <a:rPr lang="zh-TW" altLang="en-US" sz="1500" b="0" i="0" u="none" strike="noStrike" cap="none" dirty="0">
                          <a:solidFill>
                            <a:schemeClr val="tx1"/>
                          </a:solidFill>
                          <a:latin typeface="標楷體" panose="03000509000000000000" pitchFamily="65" charset="-120"/>
                          <a:ea typeface="標楷體" panose="03000509000000000000" pitchFamily="65" charset="-120"/>
                          <a:cs typeface="+mn-cs"/>
                          <a:sym typeface="Arial"/>
                        </a:rPr>
                        <a:t>月</a:t>
                      </a:r>
                      <a:r>
                        <a:rPr lang="en-US" altLang="zh-TW" sz="1500" b="0" i="0" u="none" strike="noStrike" cap="none" dirty="0">
                          <a:solidFill>
                            <a:schemeClr val="tx1"/>
                          </a:solidFill>
                          <a:latin typeface="標楷體" panose="03000509000000000000" pitchFamily="65" charset="-120"/>
                          <a:ea typeface="標楷體" panose="03000509000000000000" pitchFamily="65" charset="-120"/>
                          <a:cs typeface="+mn-cs"/>
                          <a:sym typeface="Arial"/>
                        </a:rPr>
                        <a:t>22</a:t>
                      </a:r>
                      <a:r>
                        <a:rPr lang="zh-TW" altLang="en-US" sz="1500" b="0" i="0" u="none" strike="noStrike" cap="none" dirty="0">
                          <a:solidFill>
                            <a:schemeClr val="tx1"/>
                          </a:solidFill>
                          <a:latin typeface="標楷體" panose="03000509000000000000" pitchFamily="65" charset="-120"/>
                          <a:ea typeface="標楷體" panose="03000509000000000000" pitchFamily="65" charset="-120"/>
                          <a:cs typeface="+mn-cs"/>
                          <a:sym typeface="Arial"/>
                        </a:rPr>
                        <a:t>日台</a:t>
                      </a:r>
                      <a:r>
                        <a:rPr lang="en-US" altLang="zh-TW" sz="1500" b="0" i="0" u="none" strike="noStrike" cap="none" dirty="0">
                          <a:solidFill>
                            <a:schemeClr val="tx1"/>
                          </a:solidFill>
                          <a:latin typeface="標楷體" panose="03000509000000000000" pitchFamily="65" charset="-120"/>
                          <a:ea typeface="標楷體" panose="03000509000000000000" pitchFamily="65" charset="-120"/>
                          <a:cs typeface="+mn-cs"/>
                          <a:sym typeface="Arial"/>
                        </a:rPr>
                        <a:t>(89)</a:t>
                      </a:r>
                      <a:r>
                        <a:rPr lang="zh-TW" altLang="en-US" sz="1500" b="0" i="0" u="none" strike="noStrike" cap="none" dirty="0">
                          <a:solidFill>
                            <a:schemeClr val="tx1"/>
                          </a:solidFill>
                          <a:latin typeface="標楷體" panose="03000509000000000000" pitchFamily="65" charset="-120"/>
                          <a:ea typeface="標楷體" panose="03000509000000000000" pitchFamily="65" charset="-120"/>
                          <a:cs typeface="+mn-cs"/>
                          <a:sym typeface="Arial"/>
                        </a:rPr>
                        <a:t>內中民字第</a:t>
                      </a:r>
                      <a:r>
                        <a:rPr lang="en-US" altLang="zh-TW" sz="1500" b="0" i="0" u="none" strike="noStrike" cap="none" dirty="0">
                          <a:solidFill>
                            <a:schemeClr val="tx1"/>
                          </a:solidFill>
                          <a:latin typeface="標楷體" panose="03000509000000000000" pitchFamily="65" charset="-120"/>
                          <a:ea typeface="標楷體" panose="03000509000000000000" pitchFamily="65" charset="-120"/>
                          <a:cs typeface="+mn-cs"/>
                          <a:sym typeface="Arial"/>
                        </a:rPr>
                        <a:t>8902256</a:t>
                      </a:r>
                      <a:r>
                        <a:rPr lang="zh-TW" altLang="en-US" sz="1500" b="0" i="0" u="none" strike="noStrike" cap="none" dirty="0">
                          <a:solidFill>
                            <a:schemeClr val="tx1"/>
                          </a:solidFill>
                          <a:latin typeface="標楷體" panose="03000509000000000000" pitchFamily="65" charset="-120"/>
                          <a:ea typeface="標楷體" panose="03000509000000000000" pitchFamily="65" charset="-120"/>
                          <a:cs typeface="+mn-cs"/>
                          <a:sym typeface="Arial"/>
                        </a:rPr>
                        <a:t>號</a:t>
                      </a:r>
                      <a:r>
                        <a:rPr lang="zh-TW" altLang="en-US" sz="1500" b="0" i="0" u="none" strike="noStrike" cap="none" dirty="0" smtClean="0">
                          <a:solidFill>
                            <a:schemeClr val="tx1"/>
                          </a:solidFill>
                          <a:latin typeface="標楷體" panose="03000509000000000000" pitchFamily="65" charset="-120"/>
                          <a:ea typeface="標楷體" panose="03000509000000000000" pitchFamily="65" charset="-120"/>
                          <a:cs typeface="+mn-cs"/>
                          <a:sym typeface="Arial"/>
                        </a:rPr>
                        <a:t>函</a:t>
                      </a:r>
                      <a:endParaRPr lang="en-US" altLang="zh-TW" sz="1500" b="0" i="0" u="none" strike="noStrike" cap="none" dirty="0" smtClean="0">
                        <a:solidFill>
                          <a:schemeClr val="tx1"/>
                        </a:solidFill>
                        <a:latin typeface="標楷體" panose="03000509000000000000" pitchFamily="65" charset="-120"/>
                        <a:ea typeface="標楷體" panose="03000509000000000000" pitchFamily="65" charset="-120"/>
                        <a:cs typeface="+mn-cs"/>
                        <a:sym typeface="Arial"/>
                      </a:endParaRPr>
                    </a:p>
                    <a:p>
                      <a:pPr marL="271463" indent="0" algn="l" fontAlgn="ctr">
                        <a:buFont typeface="Arial" panose="020B0604020202020204" pitchFamily="34" charset="0"/>
                        <a:buNone/>
                      </a:pPr>
                      <a:r>
                        <a:rPr lang="zh-TW" altLang="en-US" sz="1500" b="0" i="0" u="none" strike="noStrike" dirty="0" smtClean="0">
                          <a:solidFill>
                            <a:srgbClr val="000000"/>
                          </a:solidFill>
                          <a:effectLst/>
                          <a:latin typeface="標楷體" panose="03000509000000000000" pitchFamily="65" charset="-120"/>
                          <a:ea typeface="標楷體" panose="03000509000000000000" pitchFamily="65" charset="-120"/>
                        </a:rPr>
                        <a:t>於</a:t>
                      </a:r>
                      <a:r>
                        <a:rPr lang="en-US" altLang="zh-TW" sz="1500" b="0" i="0" u="none" strike="noStrike" dirty="0" smtClean="0">
                          <a:solidFill>
                            <a:srgbClr val="000000"/>
                          </a:solidFill>
                          <a:effectLst/>
                          <a:latin typeface="標楷體" panose="03000509000000000000" pitchFamily="65" charset="-120"/>
                          <a:ea typeface="標楷體" panose="03000509000000000000" pitchFamily="65" charset="-120"/>
                        </a:rPr>
                        <a:t>12</a:t>
                      </a:r>
                      <a:r>
                        <a:rPr lang="zh-TW" altLang="en-US" sz="1500" b="0" i="0" u="none" strike="noStrike" dirty="0" smtClean="0">
                          <a:solidFill>
                            <a:srgbClr val="000000"/>
                          </a:solidFill>
                          <a:effectLst/>
                          <a:latin typeface="標楷體" panose="03000509000000000000" pitchFamily="65" charset="-120"/>
                          <a:ea typeface="標楷體" panose="03000509000000000000" pitchFamily="65" charset="-120"/>
                        </a:rPr>
                        <a:t>月</a:t>
                      </a:r>
                      <a:r>
                        <a:rPr lang="en-US" altLang="zh-TW" sz="1500" b="0" i="0" u="none" strike="noStrike" dirty="0" smtClean="0">
                          <a:solidFill>
                            <a:srgbClr val="000000"/>
                          </a:solidFill>
                          <a:effectLst/>
                          <a:latin typeface="標楷體" panose="03000509000000000000" pitchFamily="65" charset="-120"/>
                          <a:ea typeface="標楷體" panose="03000509000000000000" pitchFamily="65" charset="-120"/>
                        </a:rPr>
                        <a:t>1</a:t>
                      </a:r>
                      <a:r>
                        <a:rPr lang="zh-TW" altLang="en-US" sz="1500" b="0" i="0" u="none" strike="noStrike" dirty="0" smtClean="0">
                          <a:solidFill>
                            <a:srgbClr val="000000"/>
                          </a:solidFill>
                          <a:effectLst/>
                          <a:latin typeface="標楷體" panose="03000509000000000000" pitchFamily="65" charset="-120"/>
                          <a:ea typeface="標楷體" panose="03000509000000000000" pitchFamily="65" charset="-120"/>
                        </a:rPr>
                        <a:t>日不在職者，不得發給春節慰勞金。</a:t>
                      </a:r>
                      <a:endParaRPr lang="zh-TW" altLang="en-US" sz="1500" b="0" i="0" u="none" strike="noStrike" dirty="0">
                        <a:solidFill>
                          <a:srgbClr val="000000"/>
                        </a:solidFill>
                        <a:effectLst/>
                        <a:latin typeface="標楷體" panose="03000509000000000000" pitchFamily="65" charset="-120"/>
                        <a:ea typeface="標楷體" panose="03000509000000000000" pitchFamily="65" charset="-120"/>
                      </a:endParaRPr>
                    </a:p>
                    <a:p>
                      <a:pPr marL="285750" marR="0" lvl="0" indent="-285750" algn="l" defTabSz="914400" rtl="0" eaLnBrk="1" fontAlgn="auto" latinLnBrk="0" hangingPunct="1">
                        <a:lnSpc>
                          <a:spcPct val="100000"/>
                        </a:lnSpc>
                        <a:spcBef>
                          <a:spcPts val="600"/>
                        </a:spcBef>
                        <a:spcAft>
                          <a:spcPts val="0"/>
                        </a:spcAft>
                        <a:buClr>
                          <a:srgbClr val="0000FF"/>
                        </a:buClr>
                        <a:buSzTx/>
                        <a:buFont typeface="Wingdings" panose="05000000000000000000" pitchFamily="2" charset="2"/>
                        <a:buChar char="&amp;"/>
                        <a:tabLst/>
                        <a:defRPr/>
                      </a:pPr>
                      <a:r>
                        <a:rPr lang="en-US" altLang="zh-TW" sz="1500" b="0" i="0" u="none" strike="noStrike" cap="none" dirty="0" smtClean="0">
                          <a:solidFill>
                            <a:schemeClr val="tx1"/>
                          </a:solidFill>
                          <a:latin typeface="標楷體" panose="03000509000000000000" pitchFamily="65" charset="-120"/>
                          <a:ea typeface="標楷體" panose="03000509000000000000" pitchFamily="65" charset="-120"/>
                          <a:cs typeface="+mn-cs"/>
                          <a:sym typeface="Arial"/>
                        </a:rPr>
                        <a:t>90</a:t>
                      </a:r>
                      <a:r>
                        <a:rPr lang="zh-TW" altLang="en-US" sz="1500" b="0" i="0" u="none" strike="noStrike" cap="none" dirty="0">
                          <a:solidFill>
                            <a:schemeClr val="tx1"/>
                          </a:solidFill>
                          <a:latin typeface="標楷體" panose="03000509000000000000" pitchFamily="65" charset="-120"/>
                          <a:ea typeface="標楷體" panose="03000509000000000000" pitchFamily="65" charset="-120"/>
                          <a:cs typeface="+mn-cs"/>
                          <a:sym typeface="Arial"/>
                        </a:rPr>
                        <a:t>年</a:t>
                      </a:r>
                      <a:r>
                        <a:rPr lang="en-US" altLang="zh-TW" sz="1500" b="0" i="0" u="none" strike="noStrike" cap="none" dirty="0">
                          <a:solidFill>
                            <a:schemeClr val="tx1"/>
                          </a:solidFill>
                          <a:latin typeface="標楷體" panose="03000509000000000000" pitchFamily="65" charset="-120"/>
                          <a:ea typeface="標楷體" panose="03000509000000000000" pitchFamily="65" charset="-120"/>
                          <a:cs typeface="+mn-cs"/>
                          <a:sym typeface="Arial"/>
                        </a:rPr>
                        <a:t>8</a:t>
                      </a:r>
                      <a:r>
                        <a:rPr lang="zh-TW" altLang="en-US" sz="1500" b="0" i="0" u="none" strike="noStrike" cap="none" dirty="0">
                          <a:solidFill>
                            <a:schemeClr val="tx1"/>
                          </a:solidFill>
                          <a:latin typeface="標楷體" panose="03000509000000000000" pitchFamily="65" charset="-120"/>
                          <a:ea typeface="標楷體" panose="03000509000000000000" pitchFamily="65" charset="-120"/>
                          <a:cs typeface="+mn-cs"/>
                          <a:sym typeface="Arial"/>
                        </a:rPr>
                        <a:t>月</a:t>
                      </a:r>
                      <a:r>
                        <a:rPr lang="en-US" altLang="zh-TW" sz="1500" b="0" i="0" u="none" strike="noStrike" cap="none" dirty="0">
                          <a:solidFill>
                            <a:schemeClr val="tx1"/>
                          </a:solidFill>
                          <a:latin typeface="標楷體" panose="03000509000000000000" pitchFamily="65" charset="-120"/>
                          <a:ea typeface="標楷體" panose="03000509000000000000" pitchFamily="65" charset="-120"/>
                          <a:cs typeface="+mn-cs"/>
                          <a:sym typeface="Arial"/>
                        </a:rPr>
                        <a:t>27</a:t>
                      </a:r>
                      <a:r>
                        <a:rPr lang="zh-TW" altLang="en-US" sz="1500" b="0" i="0" u="none" strike="noStrike" cap="none" dirty="0">
                          <a:solidFill>
                            <a:schemeClr val="tx1"/>
                          </a:solidFill>
                          <a:latin typeface="標楷體" panose="03000509000000000000" pitchFamily="65" charset="-120"/>
                          <a:ea typeface="標楷體" panose="03000509000000000000" pitchFamily="65" charset="-120"/>
                          <a:cs typeface="+mn-cs"/>
                          <a:sym typeface="Arial"/>
                        </a:rPr>
                        <a:t>日台</a:t>
                      </a:r>
                      <a:r>
                        <a:rPr lang="en-US" altLang="zh-TW" sz="1500" b="0" i="0" u="none" strike="noStrike" cap="none" dirty="0">
                          <a:solidFill>
                            <a:schemeClr val="tx1"/>
                          </a:solidFill>
                          <a:latin typeface="標楷體" panose="03000509000000000000" pitchFamily="65" charset="-120"/>
                          <a:ea typeface="標楷體" panose="03000509000000000000" pitchFamily="65" charset="-120"/>
                          <a:cs typeface="+mn-cs"/>
                          <a:sym typeface="Arial"/>
                        </a:rPr>
                        <a:t>(90)</a:t>
                      </a:r>
                      <a:r>
                        <a:rPr lang="zh-TW" altLang="en-US" sz="1500" b="0" i="0" u="none" strike="noStrike" cap="none" dirty="0">
                          <a:solidFill>
                            <a:schemeClr val="tx1"/>
                          </a:solidFill>
                          <a:latin typeface="標楷體" panose="03000509000000000000" pitchFamily="65" charset="-120"/>
                          <a:ea typeface="標楷體" panose="03000509000000000000" pitchFamily="65" charset="-120"/>
                          <a:cs typeface="+mn-cs"/>
                          <a:sym typeface="Arial"/>
                        </a:rPr>
                        <a:t>內中民字第</a:t>
                      </a:r>
                      <a:r>
                        <a:rPr lang="en-US" altLang="zh-TW" sz="1500" b="0" i="0" u="none" strike="noStrike" cap="none" dirty="0">
                          <a:solidFill>
                            <a:schemeClr val="tx1"/>
                          </a:solidFill>
                          <a:latin typeface="標楷體" panose="03000509000000000000" pitchFamily="65" charset="-120"/>
                          <a:ea typeface="標楷體" panose="03000509000000000000" pitchFamily="65" charset="-120"/>
                          <a:cs typeface="+mn-cs"/>
                          <a:sym typeface="Arial"/>
                        </a:rPr>
                        <a:t>9006715</a:t>
                      </a:r>
                      <a:r>
                        <a:rPr lang="zh-TW" altLang="en-US" sz="1500" b="0" i="0" u="none" strike="noStrike" cap="none" dirty="0">
                          <a:solidFill>
                            <a:schemeClr val="tx1"/>
                          </a:solidFill>
                          <a:latin typeface="標楷體" panose="03000509000000000000" pitchFamily="65" charset="-120"/>
                          <a:ea typeface="標楷體" panose="03000509000000000000" pitchFamily="65" charset="-120"/>
                          <a:cs typeface="+mn-cs"/>
                          <a:sym typeface="Arial"/>
                        </a:rPr>
                        <a:t>號</a:t>
                      </a:r>
                      <a:r>
                        <a:rPr lang="zh-TW" altLang="en-US" sz="1500" b="0" i="0" u="none" strike="noStrike" cap="none" dirty="0" smtClean="0">
                          <a:solidFill>
                            <a:schemeClr val="tx1"/>
                          </a:solidFill>
                          <a:latin typeface="標楷體" panose="03000509000000000000" pitchFamily="65" charset="-120"/>
                          <a:ea typeface="標楷體" panose="03000509000000000000" pitchFamily="65" charset="-120"/>
                          <a:cs typeface="+mn-cs"/>
                          <a:sym typeface="Arial"/>
                        </a:rPr>
                        <a:t>函</a:t>
                      </a:r>
                      <a:endParaRPr lang="en-US" altLang="zh-TW" sz="1500" b="0" i="0" u="none" strike="noStrike" cap="none" dirty="0" smtClean="0">
                        <a:solidFill>
                          <a:schemeClr val="tx1"/>
                        </a:solidFill>
                        <a:latin typeface="標楷體" panose="03000509000000000000" pitchFamily="65" charset="-120"/>
                        <a:ea typeface="標楷體" panose="03000509000000000000" pitchFamily="65" charset="-120"/>
                        <a:cs typeface="+mn-cs"/>
                        <a:sym typeface="Arial"/>
                      </a:endParaRPr>
                    </a:p>
                    <a:p>
                      <a:pPr marL="271463" indent="0" algn="l" fontAlgn="ctr">
                        <a:buFont typeface="Arial" panose="020B0604020202020204" pitchFamily="34" charset="0"/>
                        <a:buNone/>
                      </a:pPr>
                      <a:r>
                        <a:rPr lang="zh-TW" altLang="en-US" sz="1500" b="0" i="0" u="none" strike="noStrike" dirty="0" smtClean="0">
                          <a:solidFill>
                            <a:srgbClr val="000000"/>
                          </a:solidFill>
                          <a:effectLst/>
                          <a:latin typeface="標楷體" panose="03000509000000000000" pitchFamily="65" charset="-120"/>
                          <a:ea typeface="標楷體" panose="03000509000000000000" pitchFamily="65" charset="-120"/>
                        </a:rPr>
                        <a:t>春節慰勞金發放應依前年</a:t>
                      </a:r>
                      <a:r>
                        <a:rPr lang="en-US" altLang="zh-TW" sz="1500" b="0" i="0" u="none" strike="noStrike" dirty="0" smtClean="0">
                          <a:solidFill>
                            <a:srgbClr val="000000"/>
                          </a:solidFill>
                          <a:effectLst/>
                          <a:latin typeface="標楷體" panose="03000509000000000000" pitchFamily="65" charset="-120"/>
                          <a:ea typeface="標楷體" panose="03000509000000000000" pitchFamily="65" charset="-120"/>
                        </a:rPr>
                        <a:t>12</a:t>
                      </a:r>
                      <a:r>
                        <a:rPr lang="zh-TW" altLang="en-US" sz="1500" b="0" i="0" u="none" strike="noStrike" dirty="0" smtClean="0">
                          <a:solidFill>
                            <a:srgbClr val="000000"/>
                          </a:solidFill>
                          <a:effectLst/>
                          <a:latin typeface="標楷體" panose="03000509000000000000" pitchFamily="65" charset="-120"/>
                          <a:ea typeface="標楷體" panose="03000509000000000000" pitchFamily="65" charset="-120"/>
                        </a:rPr>
                        <a:t>月份所支研究費為基準。</a:t>
                      </a:r>
                      <a:endParaRPr lang="zh-TW" altLang="en-US" sz="1500" b="0" i="0" u="none" strike="noStrike" dirty="0">
                        <a:solidFill>
                          <a:srgbClr val="000000"/>
                        </a:solidFill>
                        <a:effectLst/>
                        <a:latin typeface="標楷體" panose="03000509000000000000" pitchFamily="65" charset="-120"/>
                        <a:ea typeface="標楷體" panose="03000509000000000000" pitchFamily="65" charset="-120"/>
                      </a:endParaRPr>
                    </a:p>
                  </a:txBody>
                  <a:tcPr marL="6865" marR="6865" marT="6865" marB="0" anchor="ctr">
                    <a:lnL w="19050" cap="flat" cmpd="sng" algn="ctr">
                      <a:solidFill>
                        <a:srgbClr val="FFC000"/>
                      </a:solidFill>
                      <a:prstDash val="solid"/>
                      <a:round/>
                      <a:headEnd type="none" w="med" len="med"/>
                      <a:tailEnd type="none" w="med" len="med"/>
                    </a:lnL>
                    <a:lnR w="19050" cap="flat" cmpd="sng" algn="ctr">
                      <a:solidFill>
                        <a:srgbClr val="FFC000"/>
                      </a:solidFill>
                      <a:prstDash val="solid"/>
                      <a:round/>
                      <a:headEnd type="none" w="med" len="med"/>
                      <a:tailEnd type="none" w="med" len="med"/>
                    </a:lnR>
                    <a:lnT w="19050" cap="flat" cmpd="sng" algn="ctr">
                      <a:solidFill>
                        <a:srgbClr val="FFC000"/>
                      </a:solidFill>
                      <a:prstDash val="solid"/>
                      <a:round/>
                      <a:headEnd type="none" w="med" len="med"/>
                      <a:tailEnd type="none" w="med" len="med"/>
                    </a:lnT>
                    <a:lnB w="19050" cap="flat" cmpd="sng" algn="ctr">
                      <a:solidFill>
                        <a:srgbClr val="FFC000"/>
                      </a:solidFill>
                      <a:prstDash val="solid"/>
                      <a:round/>
                      <a:headEnd type="none" w="med" len="med"/>
                      <a:tailEnd type="none" w="med" len="med"/>
                    </a:lnB>
                    <a:lnTlToBr w="12700" cmpd="sng">
                      <a:noFill/>
                      <a:prstDash val="solid"/>
                    </a:lnTlToBr>
                    <a:lnBlToTr w="12700" cmpd="sng">
                      <a:noFill/>
                      <a:prstDash val="solid"/>
                    </a:lnBlToTr>
                    <a:noFill/>
                  </a:tcPr>
                </a:tc>
              </a:tr>
              <a:tr h="3183154">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algn="l" fontAlgn="ctr"/>
                      <a:r>
                        <a:rPr lang="zh-TW" altLang="en-US" sz="1500" b="0" i="0" u="none" strike="noStrike" dirty="0" smtClean="0">
                          <a:solidFill>
                            <a:schemeClr val="tx1"/>
                          </a:solidFill>
                          <a:effectLst/>
                          <a:latin typeface="標楷體" panose="03000509000000000000" pitchFamily="65" charset="-120"/>
                          <a:ea typeface="標楷體" panose="03000509000000000000" pitchFamily="65" charset="-120"/>
                        </a:rPr>
                        <a:t>職務轉換</a:t>
                      </a:r>
                      <a:endParaRPr lang="zh-TW" altLang="en-US" sz="1500" b="0" i="0" u="none" strike="noStrike" dirty="0">
                        <a:solidFill>
                          <a:schemeClr val="tx1"/>
                        </a:solidFill>
                        <a:effectLst/>
                        <a:latin typeface="標楷體" panose="03000509000000000000" pitchFamily="65" charset="-120"/>
                        <a:ea typeface="標楷體" panose="03000509000000000000" pitchFamily="65" charset="-120"/>
                      </a:endParaRPr>
                    </a:p>
                  </a:txBody>
                  <a:tcPr marL="6865" marR="6865" marT="6865" marB="0" anchor="ctr">
                    <a:lnL w="19050" cap="flat" cmpd="sng" algn="ctr">
                      <a:solidFill>
                        <a:srgbClr val="FFC000"/>
                      </a:solidFill>
                      <a:prstDash val="solid"/>
                      <a:round/>
                      <a:headEnd type="none" w="med" len="med"/>
                      <a:tailEnd type="none" w="med" len="med"/>
                    </a:lnL>
                    <a:lnR w="19050" cap="flat" cmpd="sng" algn="ctr">
                      <a:solidFill>
                        <a:srgbClr val="FFC000"/>
                      </a:solidFill>
                      <a:prstDash val="solid"/>
                      <a:round/>
                      <a:headEnd type="none" w="med" len="med"/>
                      <a:tailEnd type="none" w="med" len="med"/>
                    </a:lnR>
                    <a:lnT w="19050" cap="flat" cmpd="sng" algn="ctr">
                      <a:solidFill>
                        <a:srgbClr val="FFC000"/>
                      </a:solidFill>
                      <a:prstDash val="solid"/>
                      <a:round/>
                      <a:headEnd type="none" w="med" len="med"/>
                      <a:tailEnd type="none" w="med" len="med"/>
                    </a:lnT>
                    <a:lnB w="19050" cap="flat" cmpd="sng" algn="ctr">
                      <a:solidFill>
                        <a:srgbClr val="FFC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285750" marR="0" lvl="0" indent="-285750" algn="l" defTabSz="914400" rtl="0" eaLnBrk="1" fontAlgn="auto" latinLnBrk="0" hangingPunct="1">
                        <a:lnSpc>
                          <a:spcPct val="100000"/>
                        </a:lnSpc>
                        <a:spcBef>
                          <a:spcPts val="0"/>
                        </a:spcBef>
                        <a:spcAft>
                          <a:spcPts val="0"/>
                        </a:spcAft>
                        <a:buClr>
                          <a:srgbClr val="0000FF"/>
                        </a:buClr>
                        <a:buSzTx/>
                        <a:buFont typeface="Wingdings" panose="05000000000000000000" pitchFamily="2" charset="2"/>
                        <a:buChar char="&amp;"/>
                        <a:tabLst/>
                        <a:defRPr/>
                      </a:pPr>
                      <a:r>
                        <a:rPr lang="en-US" altLang="zh-TW" sz="1500" b="0" i="0" u="none" strike="noStrike" cap="none" dirty="0" smtClean="0">
                          <a:solidFill>
                            <a:schemeClr val="tx1"/>
                          </a:solidFill>
                          <a:latin typeface="標楷體" panose="03000509000000000000" pitchFamily="65" charset="-120"/>
                          <a:ea typeface="標楷體" panose="03000509000000000000" pitchFamily="65" charset="-120"/>
                          <a:cs typeface="+mn-cs"/>
                          <a:sym typeface="Arial"/>
                        </a:rPr>
                        <a:t>92</a:t>
                      </a:r>
                      <a:r>
                        <a:rPr lang="zh-TW" altLang="en-US" sz="1500" b="0" i="0" u="none" strike="noStrike" cap="none" dirty="0" smtClean="0">
                          <a:solidFill>
                            <a:schemeClr val="tx1"/>
                          </a:solidFill>
                          <a:latin typeface="標楷體" panose="03000509000000000000" pitchFamily="65" charset="-120"/>
                          <a:ea typeface="標楷體" panose="03000509000000000000" pitchFamily="65" charset="-120"/>
                          <a:cs typeface="+mn-cs"/>
                          <a:sym typeface="Arial"/>
                        </a:rPr>
                        <a:t>年</a:t>
                      </a:r>
                      <a:r>
                        <a:rPr lang="en-US" altLang="zh-TW" sz="1500" b="0" i="0" u="none" strike="noStrike" cap="none" dirty="0" smtClean="0">
                          <a:solidFill>
                            <a:schemeClr val="tx1"/>
                          </a:solidFill>
                          <a:latin typeface="標楷體" panose="03000509000000000000" pitchFamily="65" charset="-120"/>
                          <a:ea typeface="標楷體" panose="03000509000000000000" pitchFamily="65" charset="-120"/>
                          <a:cs typeface="+mn-cs"/>
                          <a:sym typeface="Arial"/>
                        </a:rPr>
                        <a:t>3</a:t>
                      </a:r>
                      <a:r>
                        <a:rPr lang="zh-TW" altLang="en-US" sz="1500" b="0" i="0" u="none" strike="noStrike" cap="none" dirty="0" smtClean="0">
                          <a:solidFill>
                            <a:schemeClr val="tx1"/>
                          </a:solidFill>
                          <a:latin typeface="標楷體" panose="03000509000000000000" pitchFamily="65" charset="-120"/>
                          <a:ea typeface="標楷體" panose="03000509000000000000" pitchFamily="65" charset="-120"/>
                          <a:cs typeface="+mn-cs"/>
                          <a:sym typeface="Arial"/>
                        </a:rPr>
                        <a:t>月</a:t>
                      </a:r>
                      <a:r>
                        <a:rPr lang="en-US" altLang="zh-TW" sz="1500" b="0" i="0" u="none" strike="noStrike" cap="none" dirty="0" smtClean="0">
                          <a:solidFill>
                            <a:schemeClr val="tx1"/>
                          </a:solidFill>
                          <a:latin typeface="標楷體" panose="03000509000000000000" pitchFamily="65" charset="-120"/>
                          <a:ea typeface="標楷體" panose="03000509000000000000" pitchFamily="65" charset="-120"/>
                          <a:cs typeface="+mn-cs"/>
                          <a:sym typeface="Arial"/>
                        </a:rPr>
                        <a:t>24</a:t>
                      </a:r>
                      <a:r>
                        <a:rPr lang="zh-TW" altLang="en-US" sz="1500" b="0" i="0" u="none" strike="noStrike" cap="none" dirty="0" smtClean="0">
                          <a:solidFill>
                            <a:schemeClr val="tx1"/>
                          </a:solidFill>
                          <a:latin typeface="標楷體" panose="03000509000000000000" pitchFamily="65" charset="-120"/>
                          <a:ea typeface="標楷體" panose="03000509000000000000" pitchFamily="65" charset="-120"/>
                          <a:cs typeface="+mn-cs"/>
                          <a:sym typeface="Arial"/>
                        </a:rPr>
                        <a:t>日內授中民字第</a:t>
                      </a:r>
                      <a:r>
                        <a:rPr lang="en-US" altLang="zh-TW" sz="1500" b="0" i="0" u="none" strike="noStrike" cap="none" dirty="0" smtClean="0">
                          <a:solidFill>
                            <a:schemeClr val="tx1"/>
                          </a:solidFill>
                          <a:latin typeface="標楷體" panose="03000509000000000000" pitchFamily="65" charset="-120"/>
                          <a:ea typeface="標楷體" panose="03000509000000000000" pitchFamily="65" charset="-120"/>
                          <a:cs typeface="+mn-cs"/>
                          <a:sym typeface="Arial"/>
                        </a:rPr>
                        <a:t>0920088908</a:t>
                      </a:r>
                      <a:r>
                        <a:rPr lang="zh-TW" altLang="en-US" sz="1500" b="0" i="0" u="none" strike="noStrike" cap="none" dirty="0" smtClean="0">
                          <a:solidFill>
                            <a:schemeClr val="tx1"/>
                          </a:solidFill>
                          <a:latin typeface="標楷體" panose="03000509000000000000" pitchFamily="65" charset="-120"/>
                          <a:ea typeface="標楷體" panose="03000509000000000000" pitchFamily="65" charset="-120"/>
                          <a:cs typeface="+mn-cs"/>
                          <a:sym typeface="Arial"/>
                        </a:rPr>
                        <a:t>號函</a:t>
                      </a:r>
                      <a:endParaRPr lang="en-US" altLang="zh-TW" sz="1500" b="0" i="0" u="none" strike="noStrike" cap="none" dirty="0" smtClean="0">
                        <a:solidFill>
                          <a:schemeClr val="tx1"/>
                        </a:solidFill>
                        <a:latin typeface="標楷體" panose="03000509000000000000" pitchFamily="65" charset="-120"/>
                        <a:ea typeface="標楷體" panose="03000509000000000000" pitchFamily="65" charset="-120"/>
                        <a:cs typeface="+mn-cs"/>
                        <a:sym typeface="Arial"/>
                      </a:endParaRPr>
                    </a:p>
                    <a:p>
                      <a:pPr marL="271463" indent="0" algn="l" fontAlgn="ctr">
                        <a:spcBef>
                          <a:spcPts val="0"/>
                        </a:spcBef>
                        <a:buFont typeface="Arial" panose="020B0604020202020204" pitchFamily="34" charset="0"/>
                        <a:buNone/>
                      </a:pPr>
                      <a:r>
                        <a:rPr lang="zh-TW" altLang="en-US" sz="1500" b="0" i="0" u="none" strike="noStrike" dirty="0" smtClean="0">
                          <a:solidFill>
                            <a:schemeClr val="tx1"/>
                          </a:solidFill>
                          <a:effectLst/>
                          <a:latin typeface="標楷體" panose="03000509000000000000" pitchFamily="65" charset="-120"/>
                          <a:ea typeface="標楷體" panose="03000509000000000000" pitchFamily="65" charset="-120"/>
                        </a:rPr>
                        <a:t>鄉（鎮、市）民代表會代表原任職</a:t>
                      </a:r>
                      <a:r>
                        <a:rPr lang="zh-TW" altLang="en-US" sz="1500" b="1" i="0" u="none" strike="noStrike" dirty="0" smtClean="0">
                          <a:solidFill>
                            <a:schemeClr val="tx1"/>
                          </a:solidFill>
                          <a:effectLst/>
                          <a:latin typeface="標楷體" panose="03000509000000000000" pitchFamily="65" charset="-120"/>
                          <a:ea typeface="標楷體" panose="03000509000000000000" pitchFamily="65" charset="-120"/>
                        </a:rPr>
                        <a:t>公所清潔隊分隊長</a:t>
                      </a:r>
                      <a:r>
                        <a:rPr lang="zh-TW" altLang="en-US" sz="1500" b="0" i="0" u="none" strike="noStrike" dirty="0" smtClean="0">
                          <a:solidFill>
                            <a:schemeClr val="tx1"/>
                          </a:solidFill>
                          <a:effectLst/>
                          <a:latin typeface="標楷體" panose="03000509000000000000" pitchFamily="65" charset="-120"/>
                          <a:ea typeface="標楷體" panose="03000509000000000000" pitchFamily="65" charset="-120"/>
                        </a:rPr>
                        <a:t>（非屬公職人員選舉罷免法第</a:t>
                      </a:r>
                      <a:r>
                        <a:rPr lang="en-US" altLang="zh-TW" sz="1500" b="0" i="0" u="none" strike="noStrike" dirty="0" smtClean="0">
                          <a:solidFill>
                            <a:schemeClr val="tx1"/>
                          </a:solidFill>
                          <a:effectLst/>
                          <a:latin typeface="標楷體" panose="03000509000000000000" pitchFamily="65" charset="-120"/>
                          <a:ea typeface="標楷體" panose="03000509000000000000" pitchFamily="65" charset="-120"/>
                        </a:rPr>
                        <a:t>2</a:t>
                      </a:r>
                      <a:r>
                        <a:rPr lang="zh-TW" altLang="en-US" sz="1500" b="0" i="0" u="none" strike="noStrike" dirty="0" smtClean="0">
                          <a:solidFill>
                            <a:schemeClr val="tx1"/>
                          </a:solidFill>
                          <a:effectLst/>
                          <a:latin typeface="標楷體" panose="03000509000000000000" pitchFamily="65" charset="-120"/>
                          <a:ea typeface="標楷體" panose="03000509000000000000" pitchFamily="65" charset="-120"/>
                        </a:rPr>
                        <a:t>條所列公職人員），於</a:t>
                      </a:r>
                      <a:r>
                        <a:rPr lang="en-US" altLang="zh-TW" sz="1500" b="0" i="0" u="none" strike="noStrike" dirty="0" smtClean="0">
                          <a:solidFill>
                            <a:schemeClr val="tx1"/>
                          </a:solidFill>
                          <a:effectLst/>
                          <a:latin typeface="標楷體" panose="03000509000000000000" pitchFamily="65" charset="-120"/>
                          <a:ea typeface="標楷體" panose="03000509000000000000" pitchFamily="65" charset="-120"/>
                        </a:rPr>
                        <a:t>8</a:t>
                      </a:r>
                      <a:r>
                        <a:rPr lang="zh-TW" altLang="en-US" sz="1500" b="0" i="0" u="none" strike="noStrike" dirty="0" smtClean="0">
                          <a:solidFill>
                            <a:schemeClr val="tx1"/>
                          </a:solidFill>
                          <a:effectLst/>
                          <a:latin typeface="標楷體" panose="03000509000000000000" pitchFamily="65" charset="-120"/>
                          <a:ea typeface="標楷體" panose="03000509000000000000" pitchFamily="65" charset="-120"/>
                        </a:rPr>
                        <a:t>月</a:t>
                      </a:r>
                      <a:r>
                        <a:rPr lang="en-US" altLang="zh-TW" sz="1500" b="0" i="0" u="none" strike="noStrike" dirty="0" smtClean="0">
                          <a:solidFill>
                            <a:schemeClr val="tx1"/>
                          </a:solidFill>
                          <a:effectLst/>
                          <a:latin typeface="標楷體" panose="03000509000000000000" pitchFamily="65" charset="-120"/>
                          <a:ea typeface="標楷體" panose="03000509000000000000" pitchFamily="65" charset="-120"/>
                        </a:rPr>
                        <a:t>1</a:t>
                      </a:r>
                      <a:r>
                        <a:rPr lang="zh-TW" altLang="en-US" sz="1500" b="0" i="0" u="none" strike="noStrike" dirty="0" smtClean="0">
                          <a:solidFill>
                            <a:schemeClr val="tx1"/>
                          </a:solidFill>
                          <a:effectLst/>
                          <a:latin typeface="標楷體" panose="03000509000000000000" pitchFamily="65" charset="-120"/>
                          <a:ea typeface="標楷體" panose="03000509000000000000" pitchFamily="65" charset="-120"/>
                        </a:rPr>
                        <a:t>日轉任</a:t>
                      </a:r>
                      <a:r>
                        <a:rPr lang="zh-TW" altLang="en-US" sz="1500" b="1" i="0" u="none" strike="noStrike" dirty="0" smtClean="0">
                          <a:solidFill>
                            <a:schemeClr val="tx1"/>
                          </a:solidFill>
                          <a:effectLst/>
                          <a:latin typeface="標楷體" panose="03000509000000000000" pitchFamily="65" charset="-120"/>
                          <a:ea typeface="標楷體" panose="03000509000000000000" pitchFamily="65" charset="-120"/>
                        </a:rPr>
                        <a:t>代表</a:t>
                      </a:r>
                      <a:r>
                        <a:rPr lang="zh-TW" altLang="en-US" sz="1500" b="0" i="0" u="none" strike="noStrike" dirty="0" smtClean="0">
                          <a:solidFill>
                            <a:schemeClr val="tx1"/>
                          </a:solidFill>
                          <a:effectLst/>
                          <a:latin typeface="標楷體" panose="03000509000000000000" pitchFamily="65" charset="-120"/>
                          <a:ea typeface="標楷體" panose="03000509000000000000" pitchFamily="65" charset="-120"/>
                        </a:rPr>
                        <a:t>，其原服務年資不得併計支領春節慰勞金。</a:t>
                      </a:r>
                      <a:endParaRPr lang="en-US" altLang="zh-TW" sz="1500" b="0" i="0" u="none" strike="noStrike" dirty="0" smtClean="0">
                        <a:solidFill>
                          <a:schemeClr val="tx1"/>
                        </a:solidFill>
                        <a:effectLst/>
                        <a:latin typeface="標楷體" panose="03000509000000000000" pitchFamily="65" charset="-120"/>
                        <a:ea typeface="標楷體" panose="03000509000000000000" pitchFamily="65" charset="-120"/>
                      </a:endParaRPr>
                    </a:p>
                    <a:p>
                      <a:pPr marL="285750" marR="0" lvl="0" indent="-285750" algn="l" defTabSz="914400" rtl="0" eaLnBrk="1" fontAlgn="auto" latinLnBrk="0" hangingPunct="1">
                        <a:lnSpc>
                          <a:spcPct val="100000"/>
                        </a:lnSpc>
                        <a:spcBef>
                          <a:spcPts val="0"/>
                        </a:spcBef>
                        <a:spcAft>
                          <a:spcPts val="0"/>
                        </a:spcAft>
                        <a:buClr>
                          <a:srgbClr val="0000FF"/>
                        </a:buClr>
                        <a:buSzTx/>
                        <a:buFont typeface="Wingdings" panose="05000000000000000000" pitchFamily="2" charset="2"/>
                        <a:buChar char="&amp;"/>
                        <a:tabLst/>
                        <a:defRPr/>
                      </a:pPr>
                      <a:r>
                        <a:rPr kumimoji="0" lang="en-US" altLang="zh-TW" sz="1500" b="0" i="0" u="none" strike="noStrike" kern="0" cap="none" spc="0" normalizeH="0" baseline="0" noProof="0" dirty="0" smtClean="0">
                          <a:ln>
                            <a:noFill/>
                          </a:ln>
                          <a:solidFill>
                            <a:schemeClr val="tx1"/>
                          </a:solidFill>
                          <a:effectLst/>
                          <a:uLnTx/>
                          <a:uFillTx/>
                          <a:latin typeface="標楷體" panose="03000509000000000000" pitchFamily="65" charset="-120"/>
                          <a:ea typeface="標楷體" panose="03000509000000000000" pitchFamily="65" charset="-120"/>
                          <a:cs typeface="+mn-cs"/>
                          <a:sym typeface="Arial"/>
                        </a:rPr>
                        <a:t>92</a:t>
                      </a:r>
                      <a:r>
                        <a:rPr kumimoji="0" lang="zh-TW" altLang="en-US" sz="1500" b="0" i="0" u="none" strike="noStrike" kern="0" cap="none" spc="0" normalizeH="0" baseline="0" noProof="0" dirty="0" smtClean="0">
                          <a:ln>
                            <a:noFill/>
                          </a:ln>
                          <a:solidFill>
                            <a:schemeClr val="tx1"/>
                          </a:solidFill>
                          <a:effectLst/>
                          <a:uLnTx/>
                          <a:uFillTx/>
                          <a:latin typeface="標楷體" panose="03000509000000000000" pitchFamily="65" charset="-120"/>
                          <a:ea typeface="標楷體" panose="03000509000000000000" pitchFamily="65" charset="-120"/>
                          <a:cs typeface="+mn-cs"/>
                          <a:sym typeface="Arial"/>
                        </a:rPr>
                        <a:t>年</a:t>
                      </a:r>
                      <a:r>
                        <a:rPr kumimoji="0" lang="en-US" altLang="zh-TW" sz="1500" b="0" i="0" u="none" strike="noStrike" kern="0" cap="none" spc="0" normalizeH="0" baseline="0" noProof="0" dirty="0" smtClean="0">
                          <a:ln>
                            <a:noFill/>
                          </a:ln>
                          <a:solidFill>
                            <a:schemeClr val="tx1"/>
                          </a:solidFill>
                          <a:effectLst/>
                          <a:uLnTx/>
                          <a:uFillTx/>
                          <a:latin typeface="標楷體" panose="03000509000000000000" pitchFamily="65" charset="-120"/>
                          <a:ea typeface="標楷體" panose="03000509000000000000" pitchFamily="65" charset="-120"/>
                          <a:cs typeface="+mn-cs"/>
                          <a:sym typeface="Arial"/>
                        </a:rPr>
                        <a:t>3</a:t>
                      </a:r>
                      <a:r>
                        <a:rPr kumimoji="0" lang="zh-TW" altLang="en-US" sz="1500" b="0" i="0" u="none" strike="noStrike" kern="0" cap="none" spc="0" normalizeH="0" baseline="0" noProof="0" dirty="0" smtClean="0">
                          <a:ln>
                            <a:noFill/>
                          </a:ln>
                          <a:solidFill>
                            <a:schemeClr val="tx1"/>
                          </a:solidFill>
                          <a:effectLst/>
                          <a:uLnTx/>
                          <a:uFillTx/>
                          <a:latin typeface="標楷體" panose="03000509000000000000" pitchFamily="65" charset="-120"/>
                          <a:ea typeface="標楷體" panose="03000509000000000000" pitchFamily="65" charset="-120"/>
                          <a:cs typeface="+mn-cs"/>
                          <a:sym typeface="Arial"/>
                        </a:rPr>
                        <a:t>月</a:t>
                      </a:r>
                      <a:r>
                        <a:rPr kumimoji="0" lang="en-US" altLang="zh-TW" sz="1500" b="0" i="0" u="none" strike="noStrike" kern="0" cap="none" spc="0" normalizeH="0" baseline="0" noProof="0" dirty="0" smtClean="0">
                          <a:ln>
                            <a:noFill/>
                          </a:ln>
                          <a:solidFill>
                            <a:schemeClr val="tx1"/>
                          </a:solidFill>
                          <a:effectLst/>
                          <a:uLnTx/>
                          <a:uFillTx/>
                          <a:latin typeface="標楷體" panose="03000509000000000000" pitchFamily="65" charset="-120"/>
                          <a:ea typeface="標楷體" panose="03000509000000000000" pitchFamily="65" charset="-120"/>
                          <a:cs typeface="+mn-cs"/>
                          <a:sym typeface="Arial"/>
                        </a:rPr>
                        <a:t>24</a:t>
                      </a:r>
                      <a:r>
                        <a:rPr kumimoji="0" lang="zh-TW" altLang="en-US" sz="1500" b="0" i="0" u="none" strike="noStrike" kern="0" cap="none" spc="0" normalizeH="0" baseline="0" noProof="0" dirty="0" smtClean="0">
                          <a:ln>
                            <a:noFill/>
                          </a:ln>
                          <a:solidFill>
                            <a:schemeClr val="tx1"/>
                          </a:solidFill>
                          <a:effectLst/>
                          <a:uLnTx/>
                          <a:uFillTx/>
                          <a:latin typeface="標楷體" panose="03000509000000000000" pitchFamily="65" charset="-120"/>
                          <a:ea typeface="標楷體" panose="03000509000000000000" pitchFamily="65" charset="-120"/>
                          <a:cs typeface="+mn-cs"/>
                          <a:sym typeface="Arial"/>
                        </a:rPr>
                        <a:t>日內授中民字第</a:t>
                      </a:r>
                      <a:r>
                        <a:rPr kumimoji="0" lang="en-US" altLang="zh-TW" sz="1500" b="0" i="0" u="none" strike="noStrike" kern="0" cap="none" spc="0" normalizeH="0" baseline="0" noProof="0" dirty="0" smtClean="0">
                          <a:ln>
                            <a:noFill/>
                          </a:ln>
                          <a:solidFill>
                            <a:schemeClr val="tx1"/>
                          </a:solidFill>
                          <a:effectLst/>
                          <a:uLnTx/>
                          <a:uFillTx/>
                          <a:latin typeface="標楷體" panose="03000509000000000000" pitchFamily="65" charset="-120"/>
                          <a:ea typeface="標楷體" panose="03000509000000000000" pitchFamily="65" charset="-120"/>
                          <a:cs typeface="+mn-cs"/>
                          <a:sym typeface="Arial"/>
                        </a:rPr>
                        <a:t>0920002439</a:t>
                      </a:r>
                      <a:r>
                        <a:rPr kumimoji="0" lang="zh-TW" altLang="en-US" sz="1500" b="0" i="0" u="none" strike="noStrike" kern="0" cap="none" spc="0" normalizeH="0" baseline="0" noProof="0" dirty="0" smtClean="0">
                          <a:ln>
                            <a:noFill/>
                          </a:ln>
                          <a:solidFill>
                            <a:schemeClr val="tx1"/>
                          </a:solidFill>
                          <a:effectLst/>
                          <a:uLnTx/>
                          <a:uFillTx/>
                          <a:latin typeface="標楷體" panose="03000509000000000000" pitchFamily="65" charset="-120"/>
                          <a:ea typeface="標楷體" panose="03000509000000000000" pitchFamily="65" charset="-120"/>
                          <a:cs typeface="+mn-cs"/>
                          <a:sym typeface="Arial"/>
                        </a:rPr>
                        <a:t>號函</a:t>
                      </a:r>
                      <a:endParaRPr kumimoji="0" lang="en-US" altLang="zh-TW" sz="1500" b="0" i="0" u="none" strike="noStrike" kern="0" cap="none" spc="0" normalizeH="0" baseline="0" noProof="0" dirty="0" smtClean="0">
                        <a:ln>
                          <a:noFill/>
                        </a:ln>
                        <a:solidFill>
                          <a:schemeClr val="tx1"/>
                        </a:solidFill>
                        <a:effectLst/>
                        <a:uLnTx/>
                        <a:uFillTx/>
                        <a:latin typeface="標楷體" panose="03000509000000000000" pitchFamily="65" charset="-120"/>
                        <a:ea typeface="標楷體" panose="03000509000000000000" pitchFamily="65" charset="-120"/>
                        <a:cs typeface="+mn-cs"/>
                        <a:sym typeface="Arial"/>
                      </a:endParaRPr>
                    </a:p>
                    <a:p>
                      <a:pPr marL="0" marR="0" lvl="1" indent="0" algn="l" defTabSz="914400" rtl="0" eaLnBrk="1" fontAlgn="auto" latinLnBrk="0" hangingPunct="1">
                        <a:lnSpc>
                          <a:spcPct val="100000"/>
                        </a:lnSpc>
                        <a:spcBef>
                          <a:spcPts val="0"/>
                        </a:spcBef>
                        <a:spcAft>
                          <a:spcPts val="0"/>
                        </a:spcAft>
                        <a:buClr>
                          <a:srgbClr val="0000FF"/>
                        </a:buClr>
                        <a:buSzTx/>
                        <a:buFont typeface="Wingdings" panose="05000000000000000000" pitchFamily="2" charset="2"/>
                        <a:buNone/>
                        <a:tabLst/>
                        <a:defRPr/>
                      </a:pPr>
                      <a:r>
                        <a:rPr kumimoji="0" lang="zh-TW" altLang="en-US" sz="1500" b="0" i="0" u="none" strike="noStrike" kern="0" cap="none" spc="0" normalizeH="0" baseline="0" noProof="0" dirty="0" smtClean="0">
                          <a:ln>
                            <a:noFill/>
                          </a:ln>
                          <a:solidFill>
                            <a:schemeClr val="tx1"/>
                          </a:solidFill>
                          <a:effectLst/>
                          <a:uLnTx/>
                          <a:uFillTx/>
                          <a:latin typeface="標楷體" panose="03000509000000000000" pitchFamily="65" charset="-120"/>
                          <a:ea typeface="標楷體" panose="03000509000000000000" pitchFamily="65" charset="-120"/>
                          <a:cs typeface="+mn-cs"/>
                          <a:sym typeface="Arial"/>
                        </a:rPr>
                        <a:t>　 </a:t>
                      </a:r>
                      <a:r>
                        <a:rPr kumimoji="0" lang="zh-TW" altLang="en-US" sz="1500" b="1" i="0" u="none" strike="noStrike" kern="0" cap="none" spc="0" normalizeH="0" baseline="0" noProof="0" dirty="0" smtClean="0">
                          <a:ln>
                            <a:noFill/>
                          </a:ln>
                          <a:solidFill>
                            <a:schemeClr val="tx1"/>
                          </a:solidFill>
                          <a:effectLst/>
                          <a:uLnTx/>
                          <a:uFillTx/>
                          <a:latin typeface="標楷體" panose="03000509000000000000" pitchFamily="65" charset="-120"/>
                          <a:ea typeface="標楷體" panose="03000509000000000000" pitchFamily="65" charset="-120"/>
                          <a:cs typeface="+mn-cs"/>
                          <a:sym typeface="Arial"/>
                        </a:rPr>
                        <a:t>縣議員</a:t>
                      </a:r>
                      <a:r>
                        <a:rPr kumimoji="0" lang="zh-TW" altLang="en-US" sz="1500" b="0" i="0" u="none" strike="noStrike" kern="0" cap="none" spc="0" normalizeH="0" baseline="0" noProof="0" dirty="0" smtClean="0">
                          <a:ln>
                            <a:noFill/>
                          </a:ln>
                          <a:solidFill>
                            <a:schemeClr val="tx1"/>
                          </a:solidFill>
                          <a:effectLst/>
                          <a:uLnTx/>
                          <a:uFillTx/>
                          <a:latin typeface="標楷體" panose="03000509000000000000" pitchFamily="65" charset="-120"/>
                          <a:ea typeface="標楷體" panose="03000509000000000000" pitchFamily="65" charset="-120"/>
                          <a:cs typeface="+mn-cs"/>
                          <a:sym typeface="Arial"/>
                        </a:rPr>
                        <a:t>宣誓就職前擔任鄉（鎮、市）民代表會</a:t>
                      </a:r>
                      <a:r>
                        <a:rPr kumimoji="0" lang="zh-TW" altLang="en-US" sz="1500" b="1" i="0" u="none" strike="noStrike" kern="0" cap="none" spc="0" normalizeH="0" baseline="0" noProof="0" dirty="0" smtClean="0">
                          <a:ln>
                            <a:noFill/>
                          </a:ln>
                          <a:solidFill>
                            <a:schemeClr val="tx1"/>
                          </a:solidFill>
                          <a:effectLst/>
                          <a:uLnTx/>
                          <a:uFillTx/>
                          <a:latin typeface="標楷體" panose="03000509000000000000" pitchFamily="65" charset="-120"/>
                          <a:ea typeface="標楷體" panose="03000509000000000000" pitchFamily="65" charset="-120"/>
                          <a:cs typeface="+mn-cs"/>
                          <a:sym typeface="Arial"/>
                        </a:rPr>
                        <a:t>主席</a:t>
                      </a:r>
                      <a:r>
                        <a:rPr kumimoji="0" lang="zh-TW" altLang="en-US" sz="1500" b="0" i="0" u="none" strike="noStrike" kern="0" cap="none" spc="0" normalizeH="0" baseline="0" noProof="0" dirty="0" smtClean="0">
                          <a:ln>
                            <a:noFill/>
                          </a:ln>
                          <a:solidFill>
                            <a:schemeClr val="tx1"/>
                          </a:solidFill>
                          <a:effectLst/>
                          <a:uLnTx/>
                          <a:uFillTx/>
                          <a:latin typeface="標楷體" panose="03000509000000000000" pitchFamily="65" charset="-120"/>
                          <a:ea typeface="標楷體" panose="03000509000000000000" pitchFamily="65" charset="-120"/>
                          <a:cs typeface="+mn-cs"/>
                          <a:sym typeface="Arial"/>
                        </a:rPr>
                        <a:t>，春節慰勞金發給應按在職月數均准予併計春節</a:t>
                      </a:r>
                      <a:endParaRPr kumimoji="0" lang="en-US" altLang="zh-TW" sz="1500" b="0" i="0" u="none" strike="noStrike" kern="0" cap="none" spc="0" normalizeH="0" baseline="0" noProof="0" dirty="0" smtClean="0">
                        <a:ln>
                          <a:noFill/>
                        </a:ln>
                        <a:solidFill>
                          <a:schemeClr val="tx1"/>
                        </a:solidFill>
                        <a:effectLst/>
                        <a:uLnTx/>
                        <a:uFillTx/>
                        <a:latin typeface="標楷體" panose="03000509000000000000" pitchFamily="65" charset="-120"/>
                        <a:ea typeface="標楷體" panose="03000509000000000000" pitchFamily="65" charset="-120"/>
                        <a:cs typeface="+mn-cs"/>
                        <a:sym typeface="Arial"/>
                      </a:endParaRPr>
                    </a:p>
                    <a:p>
                      <a:pPr marL="0" marR="0" lvl="1" indent="0" algn="l" defTabSz="914400" rtl="0" eaLnBrk="1" fontAlgn="auto" latinLnBrk="0" hangingPunct="1">
                        <a:lnSpc>
                          <a:spcPct val="100000"/>
                        </a:lnSpc>
                        <a:spcBef>
                          <a:spcPts val="0"/>
                        </a:spcBef>
                        <a:spcAft>
                          <a:spcPts val="0"/>
                        </a:spcAft>
                        <a:buClr>
                          <a:srgbClr val="0000FF"/>
                        </a:buClr>
                        <a:buSzTx/>
                        <a:buFont typeface="Wingdings" panose="05000000000000000000" pitchFamily="2" charset="2"/>
                        <a:buNone/>
                        <a:tabLst/>
                        <a:defRPr/>
                      </a:pPr>
                      <a:r>
                        <a:rPr kumimoji="0" lang="zh-TW" altLang="en-US" sz="1500" b="0" i="0" u="none" strike="noStrike" kern="0" cap="none" spc="0" normalizeH="0" baseline="0" noProof="0" dirty="0" smtClean="0">
                          <a:ln>
                            <a:noFill/>
                          </a:ln>
                          <a:solidFill>
                            <a:schemeClr val="tx1"/>
                          </a:solidFill>
                          <a:effectLst/>
                          <a:uLnTx/>
                          <a:uFillTx/>
                          <a:latin typeface="標楷體" panose="03000509000000000000" pitchFamily="65" charset="-120"/>
                          <a:ea typeface="標楷體" panose="03000509000000000000" pitchFamily="65" charset="-120"/>
                          <a:cs typeface="+mn-cs"/>
                          <a:sym typeface="Arial"/>
                        </a:rPr>
                        <a:t>   慰勞金，並採最有利於當事人之計算方式－分開計算、合併計發辦理。</a:t>
                      </a:r>
                      <a:endParaRPr kumimoji="0" lang="en-US" altLang="zh-TW" sz="1500" b="0" i="0" u="none" strike="noStrike" kern="0" cap="none" spc="0" normalizeH="0" baseline="0" noProof="0" dirty="0" smtClean="0">
                        <a:ln>
                          <a:noFill/>
                        </a:ln>
                        <a:solidFill>
                          <a:schemeClr val="tx1"/>
                        </a:solidFill>
                        <a:effectLst/>
                        <a:uLnTx/>
                        <a:uFillTx/>
                        <a:latin typeface="標楷體" panose="03000509000000000000" pitchFamily="65" charset="-120"/>
                        <a:ea typeface="標楷體" panose="03000509000000000000" pitchFamily="65" charset="-120"/>
                        <a:cs typeface="+mn-cs"/>
                        <a:sym typeface="Arial"/>
                      </a:endParaRPr>
                    </a:p>
                    <a:p>
                      <a:pPr marL="285750" marR="0" lvl="0" indent="-285750" algn="l" defTabSz="914400" rtl="0" eaLnBrk="1" fontAlgn="auto" latinLnBrk="0" hangingPunct="1">
                        <a:lnSpc>
                          <a:spcPct val="100000"/>
                        </a:lnSpc>
                        <a:spcBef>
                          <a:spcPts val="0"/>
                        </a:spcBef>
                        <a:spcAft>
                          <a:spcPts val="0"/>
                        </a:spcAft>
                        <a:buClr>
                          <a:srgbClr val="0000FF"/>
                        </a:buClr>
                        <a:buSzTx/>
                        <a:buFont typeface="Wingdings" panose="05000000000000000000" pitchFamily="2" charset="2"/>
                        <a:buChar char="&amp;"/>
                        <a:tabLst/>
                        <a:defRPr/>
                      </a:pPr>
                      <a:r>
                        <a:rPr kumimoji="0" lang="en-US" altLang="zh-TW" sz="1500" b="0" i="0" u="none" strike="noStrike" kern="0" cap="none" spc="0" normalizeH="0" baseline="0" noProof="0" dirty="0" smtClean="0">
                          <a:ln>
                            <a:noFill/>
                          </a:ln>
                          <a:solidFill>
                            <a:schemeClr val="tx1"/>
                          </a:solidFill>
                          <a:effectLst/>
                          <a:uLnTx/>
                          <a:uFillTx/>
                          <a:latin typeface="標楷體" panose="03000509000000000000" pitchFamily="65" charset="-120"/>
                          <a:ea typeface="標楷體" panose="03000509000000000000" pitchFamily="65" charset="-120"/>
                          <a:cs typeface="+mn-cs"/>
                          <a:sym typeface="Arial"/>
                        </a:rPr>
                        <a:t>96</a:t>
                      </a:r>
                      <a:r>
                        <a:rPr kumimoji="0" lang="zh-TW" altLang="en-US" sz="1500" b="0" i="0" u="none" strike="noStrike" kern="0" cap="none" spc="0" normalizeH="0" baseline="0" noProof="0" dirty="0" smtClean="0">
                          <a:ln>
                            <a:noFill/>
                          </a:ln>
                          <a:solidFill>
                            <a:schemeClr val="tx1"/>
                          </a:solidFill>
                          <a:effectLst/>
                          <a:uLnTx/>
                          <a:uFillTx/>
                          <a:latin typeface="標楷體" panose="03000509000000000000" pitchFamily="65" charset="-120"/>
                          <a:ea typeface="標楷體" panose="03000509000000000000" pitchFamily="65" charset="-120"/>
                          <a:cs typeface="+mn-cs"/>
                          <a:sym typeface="Arial"/>
                        </a:rPr>
                        <a:t>年</a:t>
                      </a:r>
                      <a:r>
                        <a:rPr kumimoji="0" lang="en-US" altLang="zh-TW" sz="1500" b="0" i="0" u="none" strike="noStrike" kern="0" cap="none" spc="0" normalizeH="0" baseline="0" noProof="0" dirty="0" smtClean="0">
                          <a:ln>
                            <a:noFill/>
                          </a:ln>
                          <a:solidFill>
                            <a:schemeClr val="tx1"/>
                          </a:solidFill>
                          <a:effectLst/>
                          <a:uLnTx/>
                          <a:uFillTx/>
                          <a:latin typeface="標楷體" panose="03000509000000000000" pitchFamily="65" charset="-120"/>
                          <a:ea typeface="標楷體" panose="03000509000000000000" pitchFamily="65" charset="-120"/>
                          <a:cs typeface="+mn-cs"/>
                          <a:sym typeface="Arial"/>
                        </a:rPr>
                        <a:t>4</a:t>
                      </a:r>
                      <a:r>
                        <a:rPr kumimoji="0" lang="zh-TW" altLang="en-US" sz="1500" b="0" i="0" u="none" strike="noStrike" kern="0" cap="none" spc="0" normalizeH="0" baseline="0" noProof="0" dirty="0" smtClean="0">
                          <a:ln>
                            <a:noFill/>
                          </a:ln>
                          <a:solidFill>
                            <a:schemeClr val="tx1"/>
                          </a:solidFill>
                          <a:effectLst/>
                          <a:uLnTx/>
                          <a:uFillTx/>
                          <a:latin typeface="標楷體" panose="03000509000000000000" pitchFamily="65" charset="-120"/>
                          <a:ea typeface="標楷體" panose="03000509000000000000" pitchFamily="65" charset="-120"/>
                          <a:cs typeface="+mn-cs"/>
                          <a:sym typeface="Arial"/>
                        </a:rPr>
                        <a:t>月</a:t>
                      </a:r>
                      <a:r>
                        <a:rPr kumimoji="0" lang="en-US" altLang="zh-TW" sz="1500" b="0" i="0" u="none" strike="noStrike" kern="0" cap="none" spc="0" normalizeH="0" baseline="0" noProof="0" dirty="0" smtClean="0">
                          <a:ln>
                            <a:noFill/>
                          </a:ln>
                          <a:solidFill>
                            <a:schemeClr val="tx1"/>
                          </a:solidFill>
                          <a:effectLst/>
                          <a:uLnTx/>
                          <a:uFillTx/>
                          <a:latin typeface="標楷體" panose="03000509000000000000" pitchFamily="65" charset="-120"/>
                          <a:ea typeface="標楷體" panose="03000509000000000000" pitchFamily="65" charset="-120"/>
                          <a:cs typeface="+mn-cs"/>
                          <a:sym typeface="Arial"/>
                        </a:rPr>
                        <a:t>11</a:t>
                      </a:r>
                      <a:r>
                        <a:rPr kumimoji="0" lang="zh-TW" altLang="en-US" sz="1500" b="0" i="0" u="none" strike="noStrike" kern="0" cap="none" spc="0" normalizeH="0" baseline="0" noProof="0" dirty="0" smtClean="0">
                          <a:ln>
                            <a:noFill/>
                          </a:ln>
                          <a:solidFill>
                            <a:schemeClr val="tx1"/>
                          </a:solidFill>
                          <a:effectLst/>
                          <a:uLnTx/>
                          <a:uFillTx/>
                          <a:latin typeface="標楷體" panose="03000509000000000000" pitchFamily="65" charset="-120"/>
                          <a:ea typeface="標楷體" panose="03000509000000000000" pitchFamily="65" charset="-120"/>
                          <a:cs typeface="+mn-cs"/>
                          <a:sym typeface="Arial"/>
                        </a:rPr>
                        <a:t>日內授中民字第</a:t>
                      </a:r>
                      <a:r>
                        <a:rPr kumimoji="0" lang="en-US" altLang="zh-TW" sz="1500" b="0" i="0" u="none" strike="noStrike" kern="0" cap="none" spc="0" normalizeH="0" baseline="0" noProof="0" dirty="0" smtClean="0">
                          <a:ln>
                            <a:noFill/>
                          </a:ln>
                          <a:solidFill>
                            <a:schemeClr val="tx1"/>
                          </a:solidFill>
                          <a:effectLst/>
                          <a:uLnTx/>
                          <a:uFillTx/>
                          <a:latin typeface="標楷體" panose="03000509000000000000" pitchFamily="65" charset="-120"/>
                          <a:ea typeface="標楷體" panose="03000509000000000000" pitchFamily="65" charset="-120"/>
                          <a:cs typeface="+mn-cs"/>
                          <a:sym typeface="Arial"/>
                        </a:rPr>
                        <a:t>0960722596</a:t>
                      </a:r>
                      <a:r>
                        <a:rPr kumimoji="0" lang="zh-TW" altLang="en-US" sz="1500" b="0" i="0" u="none" strike="noStrike" kern="0" cap="none" spc="0" normalizeH="0" baseline="0" noProof="0" dirty="0" smtClean="0">
                          <a:ln>
                            <a:noFill/>
                          </a:ln>
                          <a:solidFill>
                            <a:schemeClr val="tx1"/>
                          </a:solidFill>
                          <a:effectLst/>
                          <a:uLnTx/>
                          <a:uFillTx/>
                          <a:latin typeface="標楷體" panose="03000509000000000000" pitchFamily="65" charset="-120"/>
                          <a:ea typeface="標楷體" panose="03000509000000000000" pitchFamily="65" charset="-120"/>
                          <a:cs typeface="+mn-cs"/>
                          <a:sym typeface="Arial"/>
                        </a:rPr>
                        <a:t>號函</a:t>
                      </a:r>
                      <a:endParaRPr kumimoji="0" lang="en-US" altLang="zh-TW" sz="1500" b="0" i="0" u="none" strike="noStrike" kern="0" cap="none" spc="0" normalizeH="0" baseline="0" noProof="0" dirty="0" smtClean="0">
                        <a:ln>
                          <a:noFill/>
                        </a:ln>
                        <a:solidFill>
                          <a:schemeClr val="tx1"/>
                        </a:solidFill>
                        <a:effectLst/>
                        <a:uLnTx/>
                        <a:uFillTx/>
                        <a:latin typeface="標楷體" panose="03000509000000000000" pitchFamily="65" charset="-120"/>
                        <a:ea typeface="標楷體" panose="03000509000000000000" pitchFamily="65" charset="-120"/>
                        <a:cs typeface="+mn-cs"/>
                        <a:sym typeface="Arial"/>
                      </a:endParaRPr>
                    </a:p>
                    <a:p>
                      <a:pPr marL="0" marR="0" lvl="1" indent="0" algn="l" defTabSz="914400" rtl="0" eaLnBrk="1" fontAlgn="auto" latinLnBrk="0" hangingPunct="1">
                        <a:lnSpc>
                          <a:spcPct val="100000"/>
                        </a:lnSpc>
                        <a:spcBef>
                          <a:spcPts val="0"/>
                        </a:spcBef>
                        <a:spcAft>
                          <a:spcPts val="0"/>
                        </a:spcAft>
                        <a:buClr>
                          <a:srgbClr val="0000FF"/>
                        </a:buClr>
                        <a:buSzTx/>
                        <a:buFont typeface="Wingdings" panose="05000000000000000000" pitchFamily="2" charset="2"/>
                        <a:buNone/>
                        <a:tabLst/>
                        <a:defRPr/>
                      </a:pPr>
                      <a:r>
                        <a:rPr kumimoji="0" lang="zh-TW" altLang="en-US" sz="1500" b="0" i="0" u="none" strike="noStrike" kern="0" cap="none" spc="0" normalizeH="0" baseline="0" noProof="0" dirty="0" smtClean="0">
                          <a:ln>
                            <a:noFill/>
                          </a:ln>
                          <a:solidFill>
                            <a:schemeClr val="tx1"/>
                          </a:solidFill>
                          <a:effectLst/>
                          <a:uLnTx/>
                          <a:uFillTx/>
                          <a:latin typeface="標楷體" panose="03000509000000000000" pitchFamily="65" charset="-120"/>
                          <a:ea typeface="標楷體" panose="03000509000000000000" pitchFamily="65" charset="-120"/>
                          <a:cs typeface="+mn-cs"/>
                          <a:sym typeface="Arial"/>
                        </a:rPr>
                        <a:t>　 </a:t>
                      </a:r>
                      <a:r>
                        <a:rPr kumimoji="0" lang="zh-TW" altLang="en-US" sz="1500" b="1" i="0" u="none" strike="noStrike" kern="0" cap="none" spc="0" normalizeH="0" baseline="0" noProof="0" dirty="0" smtClean="0">
                          <a:ln>
                            <a:noFill/>
                          </a:ln>
                          <a:solidFill>
                            <a:schemeClr val="tx1"/>
                          </a:solidFill>
                          <a:effectLst/>
                          <a:uLnTx/>
                          <a:uFillTx/>
                          <a:latin typeface="標楷體" panose="03000509000000000000" pitchFamily="65" charset="-120"/>
                          <a:ea typeface="標楷體" panose="03000509000000000000" pitchFamily="65" charset="-120"/>
                          <a:cs typeface="+mn-cs"/>
                          <a:sym typeface="Arial"/>
                        </a:rPr>
                        <a:t>地方民意代表</a:t>
                      </a:r>
                      <a:r>
                        <a:rPr kumimoji="0" lang="zh-TW" altLang="en-US" sz="1500" b="0" i="0" u="none" strike="noStrike" kern="0" cap="none" spc="0" normalizeH="0" baseline="0" noProof="0" dirty="0" smtClean="0">
                          <a:ln>
                            <a:noFill/>
                          </a:ln>
                          <a:solidFill>
                            <a:schemeClr val="tx1"/>
                          </a:solidFill>
                          <a:effectLst/>
                          <a:uLnTx/>
                          <a:uFillTx/>
                          <a:latin typeface="標楷體" panose="03000509000000000000" pitchFamily="65" charset="-120"/>
                          <a:ea typeface="標楷體" panose="03000509000000000000" pitchFamily="65" charset="-120"/>
                          <a:cs typeface="+mn-cs"/>
                          <a:sym typeface="Arial"/>
                        </a:rPr>
                        <a:t>辭職轉任</a:t>
                      </a:r>
                      <a:r>
                        <a:rPr kumimoji="0" lang="zh-TW" altLang="en-US" sz="1500" b="1" i="0" u="none" strike="noStrike" kern="0" cap="none" spc="0" normalizeH="0" baseline="0" noProof="0" dirty="0" smtClean="0">
                          <a:ln>
                            <a:noFill/>
                          </a:ln>
                          <a:solidFill>
                            <a:schemeClr val="tx1"/>
                          </a:solidFill>
                          <a:effectLst/>
                          <a:uLnTx/>
                          <a:uFillTx/>
                          <a:latin typeface="標楷體" panose="03000509000000000000" pitchFamily="65" charset="-120"/>
                          <a:ea typeface="標楷體" panose="03000509000000000000" pitchFamily="65" charset="-120"/>
                          <a:cs typeface="+mn-cs"/>
                          <a:sym typeface="Arial"/>
                        </a:rPr>
                        <a:t>民選地方行政機關首長</a:t>
                      </a:r>
                      <a:r>
                        <a:rPr kumimoji="0" lang="zh-TW" altLang="en-US" sz="1500" b="0" i="0" u="none" strike="noStrike" kern="0" cap="none" spc="0" normalizeH="0" baseline="0" noProof="0" dirty="0" smtClean="0">
                          <a:ln>
                            <a:noFill/>
                          </a:ln>
                          <a:solidFill>
                            <a:schemeClr val="tx1"/>
                          </a:solidFill>
                          <a:effectLst/>
                          <a:uLnTx/>
                          <a:uFillTx/>
                          <a:latin typeface="標楷體" panose="03000509000000000000" pitchFamily="65" charset="-120"/>
                          <a:ea typeface="標楷體" panose="03000509000000000000" pitchFamily="65" charset="-120"/>
                          <a:cs typeface="+mn-cs"/>
                          <a:sym typeface="Arial"/>
                        </a:rPr>
                        <a:t>（如縣市長、鄉鎮市長），就職前擔任民意代表期間，</a:t>
                      </a:r>
                      <a:endParaRPr kumimoji="0" lang="en-US" altLang="zh-TW" sz="1500" b="0" i="0" u="none" strike="noStrike" kern="0" cap="none" spc="0" normalizeH="0" baseline="0" noProof="0" dirty="0" smtClean="0">
                        <a:ln>
                          <a:noFill/>
                        </a:ln>
                        <a:solidFill>
                          <a:schemeClr val="tx1"/>
                        </a:solidFill>
                        <a:effectLst/>
                        <a:uLnTx/>
                        <a:uFillTx/>
                        <a:latin typeface="標楷體" panose="03000509000000000000" pitchFamily="65" charset="-120"/>
                        <a:ea typeface="標楷體" panose="03000509000000000000" pitchFamily="65" charset="-120"/>
                        <a:cs typeface="+mn-cs"/>
                        <a:sym typeface="Arial"/>
                      </a:endParaRPr>
                    </a:p>
                    <a:p>
                      <a:pPr marL="0" marR="0" lvl="1" indent="0" algn="l" defTabSz="914400" rtl="0" eaLnBrk="1" fontAlgn="auto" latinLnBrk="0" hangingPunct="1">
                        <a:lnSpc>
                          <a:spcPct val="100000"/>
                        </a:lnSpc>
                        <a:spcBef>
                          <a:spcPts val="0"/>
                        </a:spcBef>
                        <a:spcAft>
                          <a:spcPts val="0"/>
                        </a:spcAft>
                        <a:buClr>
                          <a:srgbClr val="0000FF"/>
                        </a:buClr>
                        <a:buSzTx/>
                        <a:buFont typeface="Wingdings" panose="05000000000000000000" pitchFamily="2" charset="2"/>
                        <a:buNone/>
                        <a:tabLst/>
                        <a:defRPr/>
                      </a:pPr>
                      <a:r>
                        <a:rPr kumimoji="0" lang="zh-TW" altLang="en-US" sz="1500" b="0" i="0" u="none" strike="noStrike" kern="0" cap="none" spc="0" normalizeH="0" baseline="0" noProof="0" dirty="0" smtClean="0">
                          <a:ln>
                            <a:noFill/>
                          </a:ln>
                          <a:solidFill>
                            <a:schemeClr val="tx1"/>
                          </a:solidFill>
                          <a:effectLst/>
                          <a:uLnTx/>
                          <a:uFillTx/>
                          <a:latin typeface="標楷體" panose="03000509000000000000" pitchFamily="65" charset="-120"/>
                          <a:ea typeface="標楷體" panose="03000509000000000000" pitchFamily="65" charset="-120"/>
                          <a:cs typeface="+mn-cs"/>
                          <a:sym typeface="Arial"/>
                        </a:rPr>
                        <a:t>   同意比照軍公教人員年中退休（役、職）人員發給方式，得按當年實際在職月數比例發給春節慰勞</a:t>
                      </a:r>
                      <a:endParaRPr kumimoji="0" lang="en-US" altLang="zh-TW" sz="1500" b="0" i="0" u="none" strike="noStrike" kern="0" cap="none" spc="0" normalizeH="0" baseline="0" noProof="0" dirty="0" smtClean="0">
                        <a:ln>
                          <a:noFill/>
                        </a:ln>
                        <a:solidFill>
                          <a:schemeClr val="tx1"/>
                        </a:solidFill>
                        <a:effectLst/>
                        <a:uLnTx/>
                        <a:uFillTx/>
                        <a:latin typeface="標楷體" panose="03000509000000000000" pitchFamily="65" charset="-120"/>
                        <a:ea typeface="標楷體" panose="03000509000000000000" pitchFamily="65" charset="-120"/>
                        <a:cs typeface="+mn-cs"/>
                        <a:sym typeface="Arial"/>
                      </a:endParaRPr>
                    </a:p>
                    <a:p>
                      <a:pPr marL="0" marR="0" lvl="1" indent="0" algn="l" defTabSz="914400" rtl="0" eaLnBrk="1" fontAlgn="auto" latinLnBrk="0" hangingPunct="1">
                        <a:lnSpc>
                          <a:spcPct val="100000"/>
                        </a:lnSpc>
                        <a:spcBef>
                          <a:spcPts val="0"/>
                        </a:spcBef>
                        <a:spcAft>
                          <a:spcPts val="0"/>
                        </a:spcAft>
                        <a:buClr>
                          <a:srgbClr val="0000FF"/>
                        </a:buClr>
                        <a:buSzTx/>
                        <a:buFont typeface="Wingdings" panose="05000000000000000000" pitchFamily="2" charset="2"/>
                        <a:buNone/>
                        <a:tabLst/>
                        <a:defRPr/>
                      </a:pPr>
                      <a:r>
                        <a:rPr kumimoji="0" lang="zh-TW" altLang="en-US" sz="1500" b="0" i="0" u="none" strike="noStrike" kern="0" cap="none" spc="0" normalizeH="0" baseline="0" noProof="0" dirty="0" smtClean="0">
                          <a:ln>
                            <a:noFill/>
                          </a:ln>
                          <a:solidFill>
                            <a:schemeClr val="tx1"/>
                          </a:solidFill>
                          <a:effectLst/>
                          <a:uLnTx/>
                          <a:uFillTx/>
                          <a:latin typeface="標楷體" panose="03000509000000000000" pitchFamily="65" charset="-120"/>
                          <a:ea typeface="標楷體" panose="03000509000000000000" pitchFamily="65" charset="-120"/>
                          <a:cs typeface="+mn-cs"/>
                          <a:sym typeface="Arial"/>
                        </a:rPr>
                        <a:t>   金。</a:t>
                      </a:r>
                      <a:endParaRPr kumimoji="0" lang="en-US" altLang="zh-TW" sz="1500" b="0" i="0" u="none" strike="noStrike" kern="0" cap="none" spc="0" normalizeH="0" baseline="0" noProof="0" dirty="0" smtClean="0">
                        <a:ln>
                          <a:noFill/>
                        </a:ln>
                        <a:solidFill>
                          <a:schemeClr val="tx1"/>
                        </a:solidFill>
                        <a:effectLst/>
                        <a:uLnTx/>
                        <a:uFillTx/>
                        <a:latin typeface="標楷體" panose="03000509000000000000" pitchFamily="65" charset="-120"/>
                        <a:ea typeface="標楷體" panose="03000509000000000000" pitchFamily="65" charset="-120"/>
                        <a:cs typeface="+mn-cs"/>
                        <a:sym typeface="Arial"/>
                      </a:endParaRPr>
                    </a:p>
                    <a:p>
                      <a:pPr marL="285750" marR="0" lvl="0" indent="-285750" algn="l" defTabSz="914400" rtl="0" eaLnBrk="1" fontAlgn="auto" latinLnBrk="0" hangingPunct="1">
                        <a:lnSpc>
                          <a:spcPct val="100000"/>
                        </a:lnSpc>
                        <a:spcBef>
                          <a:spcPts val="0"/>
                        </a:spcBef>
                        <a:spcAft>
                          <a:spcPts val="0"/>
                        </a:spcAft>
                        <a:buClr>
                          <a:srgbClr val="0000FF"/>
                        </a:buClr>
                        <a:buSzTx/>
                        <a:buFont typeface="Wingdings" panose="05000000000000000000" pitchFamily="2" charset="2"/>
                        <a:buChar char="&amp;"/>
                        <a:tabLst/>
                        <a:defRPr/>
                      </a:pPr>
                      <a:r>
                        <a:rPr kumimoji="0" lang="en-US" altLang="zh-TW" sz="1500" b="0" i="0" u="none" strike="noStrike" kern="0" cap="none" spc="0" normalizeH="0" baseline="0" noProof="0" dirty="0" smtClean="0">
                          <a:ln>
                            <a:noFill/>
                          </a:ln>
                          <a:solidFill>
                            <a:schemeClr val="tx1"/>
                          </a:solidFill>
                          <a:effectLst/>
                          <a:uLnTx/>
                          <a:uFillTx/>
                          <a:latin typeface="標楷體" panose="03000509000000000000" pitchFamily="65" charset="-120"/>
                          <a:ea typeface="標楷體" panose="03000509000000000000" pitchFamily="65" charset="-120"/>
                          <a:cs typeface="+mn-cs"/>
                          <a:sym typeface="Arial"/>
                        </a:rPr>
                        <a:t>106</a:t>
                      </a:r>
                      <a:r>
                        <a:rPr kumimoji="0" lang="zh-TW" altLang="en-US" sz="1500" b="0" i="0" u="none" strike="noStrike" kern="0" cap="none" spc="0" normalizeH="0" baseline="0" noProof="0" dirty="0" smtClean="0">
                          <a:ln>
                            <a:noFill/>
                          </a:ln>
                          <a:solidFill>
                            <a:schemeClr val="tx1"/>
                          </a:solidFill>
                          <a:effectLst/>
                          <a:uLnTx/>
                          <a:uFillTx/>
                          <a:latin typeface="標楷體" panose="03000509000000000000" pitchFamily="65" charset="-120"/>
                          <a:ea typeface="標楷體" panose="03000509000000000000" pitchFamily="65" charset="-120"/>
                          <a:cs typeface="+mn-cs"/>
                          <a:sym typeface="Arial"/>
                        </a:rPr>
                        <a:t>年</a:t>
                      </a:r>
                      <a:r>
                        <a:rPr kumimoji="0" lang="en-US" altLang="zh-TW" sz="1500" b="0" i="0" u="none" strike="noStrike" kern="0" cap="none" spc="0" normalizeH="0" baseline="0" noProof="0" dirty="0" smtClean="0">
                          <a:ln>
                            <a:noFill/>
                          </a:ln>
                          <a:solidFill>
                            <a:schemeClr val="tx1"/>
                          </a:solidFill>
                          <a:effectLst/>
                          <a:uLnTx/>
                          <a:uFillTx/>
                          <a:latin typeface="標楷體" panose="03000509000000000000" pitchFamily="65" charset="-120"/>
                          <a:ea typeface="標楷體" panose="03000509000000000000" pitchFamily="65" charset="-120"/>
                          <a:cs typeface="+mn-cs"/>
                          <a:sym typeface="Arial"/>
                        </a:rPr>
                        <a:t>11</a:t>
                      </a:r>
                      <a:r>
                        <a:rPr kumimoji="0" lang="zh-TW" altLang="en-US" sz="1500" b="0" i="0" u="none" strike="noStrike" kern="0" cap="none" spc="0" normalizeH="0" baseline="0" noProof="0" dirty="0" smtClean="0">
                          <a:ln>
                            <a:noFill/>
                          </a:ln>
                          <a:solidFill>
                            <a:schemeClr val="tx1"/>
                          </a:solidFill>
                          <a:effectLst/>
                          <a:uLnTx/>
                          <a:uFillTx/>
                          <a:latin typeface="標楷體" panose="03000509000000000000" pitchFamily="65" charset="-120"/>
                          <a:ea typeface="標楷體" panose="03000509000000000000" pitchFamily="65" charset="-120"/>
                          <a:cs typeface="+mn-cs"/>
                          <a:sym typeface="Arial"/>
                        </a:rPr>
                        <a:t>月</a:t>
                      </a:r>
                      <a:r>
                        <a:rPr kumimoji="0" lang="en-US" altLang="zh-TW" sz="1500" b="0" i="0" u="none" strike="noStrike" kern="0" cap="none" spc="0" normalizeH="0" baseline="0" noProof="0" dirty="0" smtClean="0">
                          <a:ln>
                            <a:noFill/>
                          </a:ln>
                          <a:solidFill>
                            <a:schemeClr val="tx1"/>
                          </a:solidFill>
                          <a:effectLst/>
                          <a:uLnTx/>
                          <a:uFillTx/>
                          <a:latin typeface="標楷體" panose="03000509000000000000" pitchFamily="65" charset="-120"/>
                          <a:ea typeface="標楷體" panose="03000509000000000000" pitchFamily="65" charset="-120"/>
                          <a:cs typeface="+mn-cs"/>
                          <a:sym typeface="Arial"/>
                        </a:rPr>
                        <a:t>15</a:t>
                      </a:r>
                      <a:r>
                        <a:rPr kumimoji="0" lang="zh-TW" altLang="en-US" sz="1500" b="0" i="0" u="none" strike="noStrike" kern="0" cap="none" spc="0" normalizeH="0" baseline="0" noProof="0" dirty="0" smtClean="0">
                          <a:ln>
                            <a:noFill/>
                          </a:ln>
                          <a:solidFill>
                            <a:schemeClr val="tx1"/>
                          </a:solidFill>
                          <a:effectLst/>
                          <a:uLnTx/>
                          <a:uFillTx/>
                          <a:latin typeface="標楷體" panose="03000509000000000000" pitchFamily="65" charset="-120"/>
                          <a:ea typeface="標楷體" panose="03000509000000000000" pitchFamily="65" charset="-120"/>
                          <a:cs typeface="+mn-cs"/>
                          <a:sym typeface="Arial"/>
                        </a:rPr>
                        <a:t>日台內民字第</a:t>
                      </a:r>
                      <a:r>
                        <a:rPr kumimoji="0" lang="en-US" altLang="zh-TW" sz="1500" b="0" i="0" u="none" strike="noStrike" kern="0" cap="none" spc="0" normalizeH="0" baseline="0" noProof="0" dirty="0" smtClean="0">
                          <a:ln>
                            <a:noFill/>
                          </a:ln>
                          <a:solidFill>
                            <a:schemeClr val="tx1"/>
                          </a:solidFill>
                          <a:effectLst/>
                          <a:uLnTx/>
                          <a:uFillTx/>
                          <a:latin typeface="標楷體" panose="03000509000000000000" pitchFamily="65" charset="-120"/>
                          <a:ea typeface="標楷體" panose="03000509000000000000" pitchFamily="65" charset="-120"/>
                          <a:cs typeface="+mn-cs"/>
                          <a:sym typeface="Arial"/>
                        </a:rPr>
                        <a:t>1060443530</a:t>
                      </a:r>
                      <a:r>
                        <a:rPr kumimoji="0" lang="zh-TW" altLang="en-US" sz="1500" b="0" i="0" u="none" strike="noStrike" kern="0" cap="none" spc="0" normalizeH="0" baseline="0" noProof="0" dirty="0" smtClean="0">
                          <a:ln>
                            <a:noFill/>
                          </a:ln>
                          <a:solidFill>
                            <a:schemeClr val="tx1"/>
                          </a:solidFill>
                          <a:effectLst/>
                          <a:uLnTx/>
                          <a:uFillTx/>
                          <a:latin typeface="標楷體" panose="03000509000000000000" pitchFamily="65" charset="-120"/>
                          <a:ea typeface="標楷體" panose="03000509000000000000" pitchFamily="65" charset="-120"/>
                          <a:cs typeface="+mn-cs"/>
                          <a:sym typeface="Arial"/>
                        </a:rPr>
                        <a:t>號函</a:t>
                      </a:r>
                      <a:endParaRPr kumimoji="0" lang="en-US" altLang="zh-TW" sz="1500" b="0" i="0" u="none" strike="noStrike" kern="0" cap="none" spc="0" normalizeH="0" baseline="0" noProof="0" dirty="0" smtClean="0">
                        <a:ln>
                          <a:noFill/>
                        </a:ln>
                        <a:solidFill>
                          <a:schemeClr val="tx1"/>
                        </a:solidFill>
                        <a:effectLst/>
                        <a:uLnTx/>
                        <a:uFillTx/>
                        <a:latin typeface="標楷體" panose="03000509000000000000" pitchFamily="65" charset="-120"/>
                        <a:ea typeface="標楷體" panose="03000509000000000000" pitchFamily="65" charset="-120"/>
                        <a:cs typeface="+mn-cs"/>
                        <a:sym typeface="Arial"/>
                      </a:endParaRPr>
                    </a:p>
                    <a:p>
                      <a:pPr marL="0" marR="0" lvl="0" indent="0" algn="l" defTabSz="914400" rtl="0" eaLnBrk="1" fontAlgn="auto" latinLnBrk="0" hangingPunct="1">
                        <a:lnSpc>
                          <a:spcPct val="100000"/>
                        </a:lnSpc>
                        <a:spcBef>
                          <a:spcPts val="0"/>
                        </a:spcBef>
                        <a:spcAft>
                          <a:spcPts val="0"/>
                        </a:spcAft>
                        <a:buClr>
                          <a:srgbClr val="0000FF"/>
                        </a:buClr>
                        <a:buSzTx/>
                        <a:buFont typeface="Wingdings" panose="05000000000000000000" pitchFamily="2" charset="2"/>
                        <a:buNone/>
                        <a:tabLst/>
                        <a:defRPr/>
                      </a:pPr>
                      <a:r>
                        <a:rPr kumimoji="0" lang="zh-TW" altLang="en-US" sz="1500" b="0" i="0" u="none" strike="noStrike" kern="0" cap="none" spc="0" normalizeH="0" baseline="0" noProof="0" dirty="0" smtClean="0">
                          <a:ln>
                            <a:noFill/>
                          </a:ln>
                          <a:solidFill>
                            <a:schemeClr val="tx1"/>
                          </a:solidFill>
                          <a:effectLst/>
                          <a:uLnTx/>
                          <a:uFillTx/>
                          <a:latin typeface="標楷體" panose="03000509000000000000" pitchFamily="65" charset="-120"/>
                          <a:ea typeface="標楷體" panose="03000509000000000000" pitchFamily="65" charset="-120"/>
                          <a:cs typeface="+mn-cs"/>
                          <a:sym typeface="Arial"/>
                        </a:rPr>
                        <a:t>   </a:t>
                      </a:r>
                      <a:r>
                        <a:rPr kumimoji="0" lang="zh-TW" altLang="en-US" sz="1500" b="1" i="0" u="none" strike="noStrike" kern="0" cap="none" spc="0" normalizeH="0" baseline="0" noProof="0" dirty="0" smtClean="0">
                          <a:ln>
                            <a:noFill/>
                          </a:ln>
                          <a:solidFill>
                            <a:schemeClr val="tx1"/>
                          </a:solidFill>
                          <a:effectLst/>
                          <a:uLnTx/>
                          <a:uFillTx/>
                          <a:latin typeface="標楷體" panose="03000509000000000000" pitchFamily="65" charset="-120"/>
                          <a:ea typeface="標楷體" panose="03000509000000000000" pitchFamily="65" charset="-120"/>
                          <a:cs typeface="+mn-cs"/>
                          <a:sym typeface="Arial"/>
                        </a:rPr>
                        <a:t>縣議員</a:t>
                      </a:r>
                      <a:r>
                        <a:rPr kumimoji="0" lang="zh-TW" altLang="en-US" sz="1500" b="0" i="0" u="none" strike="noStrike" kern="0" cap="none" spc="0" normalizeH="0" baseline="0" noProof="0" dirty="0" smtClean="0">
                          <a:ln>
                            <a:noFill/>
                          </a:ln>
                          <a:solidFill>
                            <a:schemeClr val="tx1"/>
                          </a:solidFill>
                          <a:effectLst/>
                          <a:uLnTx/>
                          <a:uFillTx/>
                          <a:latin typeface="標楷體" panose="03000509000000000000" pitchFamily="65" charset="-120"/>
                          <a:ea typeface="標楷體" panose="03000509000000000000" pitchFamily="65" charset="-120"/>
                          <a:cs typeface="+mn-cs"/>
                          <a:sym typeface="Arial"/>
                        </a:rPr>
                        <a:t>轉任</a:t>
                      </a:r>
                      <a:r>
                        <a:rPr kumimoji="0" lang="zh-TW" altLang="en-US" sz="1500" b="1" i="0" u="none" strike="noStrike" kern="0" cap="none" spc="0" normalizeH="0" baseline="0" noProof="0" dirty="0" smtClean="0">
                          <a:ln>
                            <a:noFill/>
                          </a:ln>
                          <a:solidFill>
                            <a:schemeClr val="tx1"/>
                          </a:solidFill>
                          <a:effectLst/>
                          <a:uLnTx/>
                          <a:uFillTx/>
                          <a:latin typeface="標楷體" panose="03000509000000000000" pitchFamily="65" charset="-120"/>
                          <a:ea typeface="標楷體" panose="03000509000000000000" pitchFamily="65" charset="-120"/>
                          <a:cs typeface="+mn-cs"/>
                          <a:sym typeface="Arial"/>
                        </a:rPr>
                        <a:t>副縣長</a:t>
                      </a:r>
                      <a:r>
                        <a:rPr kumimoji="0" lang="zh-TW" altLang="en-US" sz="1500" b="0" i="0" u="none" strike="noStrike" kern="0" cap="none" spc="0" normalizeH="0" baseline="0" noProof="0" dirty="0" smtClean="0">
                          <a:ln>
                            <a:noFill/>
                          </a:ln>
                          <a:solidFill>
                            <a:schemeClr val="tx1"/>
                          </a:solidFill>
                          <a:effectLst/>
                          <a:uLnTx/>
                          <a:uFillTx/>
                          <a:latin typeface="標楷體" panose="03000509000000000000" pitchFamily="65" charset="-120"/>
                          <a:ea typeface="標楷體" panose="03000509000000000000" pitchFamily="65" charset="-120"/>
                          <a:cs typeface="+mn-cs"/>
                          <a:sym typeface="Arial"/>
                        </a:rPr>
                        <a:t>，就職前擔任民意代表期間，同意比照軍公教人員年中退休（役、職）人員發給  </a:t>
                      </a:r>
                      <a:endParaRPr kumimoji="0" lang="en-US" altLang="zh-TW" sz="1500" b="0" i="0" u="none" strike="noStrike" kern="0" cap="none" spc="0" normalizeH="0" baseline="0" noProof="0" dirty="0" smtClean="0">
                        <a:ln>
                          <a:noFill/>
                        </a:ln>
                        <a:solidFill>
                          <a:schemeClr val="tx1"/>
                        </a:solidFill>
                        <a:effectLst/>
                        <a:uLnTx/>
                        <a:uFillTx/>
                        <a:latin typeface="標楷體" panose="03000509000000000000" pitchFamily="65" charset="-120"/>
                        <a:ea typeface="標楷體" panose="03000509000000000000" pitchFamily="65" charset="-120"/>
                        <a:cs typeface="+mn-cs"/>
                        <a:sym typeface="Arial"/>
                      </a:endParaRPr>
                    </a:p>
                    <a:p>
                      <a:pPr marL="0" marR="0" lvl="0" indent="0" algn="l" defTabSz="914400" rtl="0" eaLnBrk="1" fontAlgn="auto" latinLnBrk="0" hangingPunct="1">
                        <a:lnSpc>
                          <a:spcPct val="100000"/>
                        </a:lnSpc>
                        <a:spcBef>
                          <a:spcPts val="0"/>
                        </a:spcBef>
                        <a:spcAft>
                          <a:spcPts val="0"/>
                        </a:spcAft>
                        <a:buClr>
                          <a:srgbClr val="0000FF"/>
                        </a:buClr>
                        <a:buSzTx/>
                        <a:buFont typeface="Wingdings" panose="05000000000000000000" pitchFamily="2" charset="2"/>
                        <a:buNone/>
                        <a:tabLst/>
                        <a:defRPr/>
                      </a:pPr>
                      <a:r>
                        <a:rPr kumimoji="0" lang="zh-TW" altLang="en-US" sz="1500" b="0" i="0" u="none" strike="noStrike" kern="0" cap="none" spc="0" normalizeH="0" baseline="0" noProof="0" dirty="0" smtClean="0">
                          <a:ln>
                            <a:noFill/>
                          </a:ln>
                          <a:solidFill>
                            <a:schemeClr val="tx1"/>
                          </a:solidFill>
                          <a:effectLst/>
                          <a:uLnTx/>
                          <a:uFillTx/>
                          <a:latin typeface="標楷體" panose="03000509000000000000" pitchFamily="65" charset="-120"/>
                          <a:ea typeface="標楷體" panose="03000509000000000000" pitchFamily="65" charset="-120"/>
                          <a:cs typeface="+mn-cs"/>
                          <a:sym typeface="Arial"/>
                        </a:rPr>
                        <a:t>   方式，得按當年實際在職月數比例發給春節慰勞金。</a:t>
                      </a:r>
                      <a:endParaRPr lang="zh-TW" altLang="en-US" sz="1500" b="0" i="0" u="none" strike="noStrike" dirty="0">
                        <a:solidFill>
                          <a:schemeClr val="tx1"/>
                        </a:solidFill>
                        <a:effectLst/>
                        <a:latin typeface="標楷體" panose="03000509000000000000" pitchFamily="65" charset="-120"/>
                        <a:ea typeface="標楷體" panose="03000509000000000000" pitchFamily="65" charset="-120"/>
                      </a:endParaRPr>
                    </a:p>
                  </a:txBody>
                  <a:tcPr marL="6865" marR="6865" marT="6865" marB="0">
                    <a:lnL w="19050" cap="flat" cmpd="sng" algn="ctr">
                      <a:solidFill>
                        <a:srgbClr val="FFC000"/>
                      </a:solidFill>
                      <a:prstDash val="solid"/>
                      <a:round/>
                      <a:headEnd type="none" w="med" len="med"/>
                      <a:tailEnd type="none" w="med" len="med"/>
                    </a:lnL>
                    <a:lnR w="19050" cap="flat" cmpd="sng" algn="ctr">
                      <a:solidFill>
                        <a:srgbClr val="FFC000"/>
                      </a:solidFill>
                      <a:prstDash val="solid"/>
                      <a:round/>
                      <a:headEnd type="none" w="med" len="med"/>
                      <a:tailEnd type="none" w="med" len="med"/>
                    </a:lnR>
                    <a:lnT w="19050" cap="flat" cmpd="sng" algn="ctr">
                      <a:solidFill>
                        <a:srgbClr val="FFC000"/>
                      </a:solidFill>
                      <a:prstDash val="solid"/>
                      <a:round/>
                      <a:headEnd type="none" w="med" len="med"/>
                      <a:tailEnd type="none" w="med" len="med"/>
                    </a:lnT>
                    <a:lnB w="19050" cap="flat" cmpd="sng" algn="ctr">
                      <a:solidFill>
                        <a:srgbClr val="FFC000"/>
                      </a:solidFill>
                      <a:prstDash val="solid"/>
                      <a:round/>
                      <a:headEnd type="none" w="med" len="med"/>
                      <a:tailEnd type="none" w="med" len="med"/>
                    </a:lnB>
                    <a:lnTlToBr w="12700" cmpd="sng">
                      <a:noFill/>
                      <a:prstDash val="solid"/>
                    </a:lnTlToBr>
                    <a:lnBlToTr w="12700" cmpd="sng">
                      <a:noFill/>
                      <a:prstDash val="solid"/>
                    </a:lnBlToTr>
                    <a:noFill/>
                  </a:tcPr>
                </a:tc>
              </a:tr>
              <a:tr h="894192">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algn="l" fontAlgn="ctr"/>
                      <a:r>
                        <a:rPr lang="zh-TW" altLang="en-US" sz="1500" u="none" strike="noStrike" dirty="0">
                          <a:effectLst/>
                          <a:latin typeface="標楷體" panose="03000509000000000000" pitchFamily="65" charset="-120"/>
                          <a:ea typeface="標楷體" panose="03000509000000000000" pitchFamily="65" charset="-120"/>
                        </a:rPr>
                        <a:t>年中死亡</a:t>
                      </a:r>
                      <a:endParaRPr lang="zh-TW" altLang="en-US" sz="1500" b="0" i="0" u="none" strike="noStrike" dirty="0">
                        <a:solidFill>
                          <a:srgbClr val="000000"/>
                        </a:solidFill>
                        <a:effectLst/>
                        <a:latin typeface="標楷體" panose="03000509000000000000" pitchFamily="65" charset="-120"/>
                        <a:ea typeface="標楷體" panose="03000509000000000000" pitchFamily="65" charset="-120"/>
                      </a:endParaRPr>
                    </a:p>
                  </a:txBody>
                  <a:tcPr marL="6865" marR="6865" marT="6865" marB="0" anchor="ctr">
                    <a:lnL w="19050" cap="flat" cmpd="sng" algn="ctr">
                      <a:solidFill>
                        <a:srgbClr val="FFC000"/>
                      </a:solidFill>
                      <a:prstDash val="solid"/>
                      <a:round/>
                      <a:headEnd type="none" w="med" len="med"/>
                      <a:tailEnd type="none" w="med" len="med"/>
                    </a:lnL>
                    <a:lnR w="19050" cap="flat" cmpd="sng" algn="ctr">
                      <a:solidFill>
                        <a:srgbClr val="FFC000"/>
                      </a:solidFill>
                      <a:prstDash val="solid"/>
                      <a:round/>
                      <a:headEnd type="none" w="med" len="med"/>
                      <a:tailEnd type="none" w="med" len="med"/>
                    </a:lnR>
                    <a:lnT w="19050" cap="flat" cmpd="sng" algn="ctr">
                      <a:solidFill>
                        <a:srgbClr val="FFC000"/>
                      </a:solidFill>
                      <a:prstDash val="solid"/>
                      <a:round/>
                      <a:headEnd type="none" w="med" len="med"/>
                      <a:tailEnd type="none" w="med" len="med"/>
                    </a:lnT>
                    <a:lnB w="19050" cap="flat" cmpd="sng" algn="ctr">
                      <a:solidFill>
                        <a:srgbClr val="FFC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285750" marR="0" lvl="0" indent="-285750" algn="l" defTabSz="914400" rtl="0" eaLnBrk="1" fontAlgn="auto" latinLnBrk="0" hangingPunct="1">
                        <a:lnSpc>
                          <a:spcPct val="100000"/>
                        </a:lnSpc>
                        <a:spcBef>
                          <a:spcPts val="600"/>
                        </a:spcBef>
                        <a:spcAft>
                          <a:spcPts val="0"/>
                        </a:spcAft>
                        <a:buClr>
                          <a:srgbClr val="0000FF"/>
                        </a:buClr>
                        <a:buSzTx/>
                        <a:buFont typeface="Wingdings" panose="05000000000000000000" pitchFamily="2" charset="2"/>
                        <a:buChar char="&amp;"/>
                        <a:tabLst/>
                        <a:defRPr/>
                      </a:pPr>
                      <a:r>
                        <a:rPr lang="en-US" altLang="zh-TW" sz="1500" b="0" i="0" u="none" strike="noStrike" cap="none" dirty="0" smtClean="0">
                          <a:solidFill>
                            <a:schemeClr val="tx1"/>
                          </a:solidFill>
                          <a:latin typeface="標楷體" panose="03000509000000000000" pitchFamily="65" charset="-120"/>
                          <a:ea typeface="標楷體" panose="03000509000000000000" pitchFamily="65" charset="-120"/>
                          <a:cs typeface="+mn-cs"/>
                          <a:sym typeface="Arial"/>
                        </a:rPr>
                        <a:t>95</a:t>
                      </a:r>
                      <a:r>
                        <a:rPr lang="zh-TW" altLang="en-US" sz="1500" b="0" i="0" u="none" strike="noStrike" cap="none" dirty="0">
                          <a:solidFill>
                            <a:schemeClr val="tx1"/>
                          </a:solidFill>
                          <a:latin typeface="標楷體" panose="03000509000000000000" pitchFamily="65" charset="-120"/>
                          <a:ea typeface="標楷體" panose="03000509000000000000" pitchFamily="65" charset="-120"/>
                          <a:cs typeface="+mn-cs"/>
                          <a:sym typeface="Arial"/>
                        </a:rPr>
                        <a:t>年</a:t>
                      </a:r>
                      <a:r>
                        <a:rPr lang="en-US" altLang="zh-TW" sz="1500" b="0" i="0" u="none" strike="noStrike" cap="none" dirty="0">
                          <a:solidFill>
                            <a:schemeClr val="tx1"/>
                          </a:solidFill>
                          <a:latin typeface="標楷體" panose="03000509000000000000" pitchFamily="65" charset="-120"/>
                          <a:ea typeface="標楷體" panose="03000509000000000000" pitchFamily="65" charset="-120"/>
                          <a:cs typeface="+mn-cs"/>
                          <a:sym typeface="Arial"/>
                        </a:rPr>
                        <a:t>1</a:t>
                      </a:r>
                      <a:r>
                        <a:rPr lang="zh-TW" altLang="en-US" sz="1500" b="0" i="0" u="none" strike="noStrike" cap="none" dirty="0">
                          <a:solidFill>
                            <a:schemeClr val="tx1"/>
                          </a:solidFill>
                          <a:latin typeface="標楷體" panose="03000509000000000000" pitchFamily="65" charset="-120"/>
                          <a:ea typeface="標楷體" panose="03000509000000000000" pitchFamily="65" charset="-120"/>
                          <a:cs typeface="+mn-cs"/>
                          <a:sym typeface="Arial"/>
                        </a:rPr>
                        <a:t>月</a:t>
                      </a:r>
                      <a:r>
                        <a:rPr lang="en-US" altLang="zh-TW" sz="1500" b="0" i="0" u="none" strike="noStrike" cap="none" dirty="0">
                          <a:solidFill>
                            <a:schemeClr val="tx1"/>
                          </a:solidFill>
                          <a:latin typeface="標楷體" panose="03000509000000000000" pitchFamily="65" charset="-120"/>
                          <a:ea typeface="標楷體" panose="03000509000000000000" pitchFamily="65" charset="-120"/>
                          <a:cs typeface="+mn-cs"/>
                          <a:sym typeface="Arial"/>
                        </a:rPr>
                        <a:t>11</a:t>
                      </a:r>
                      <a:r>
                        <a:rPr lang="zh-TW" altLang="en-US" sz="1500" b="0" i="0" u="none" strike="noStrike" cap="none" dirty="0">
                          <a:solidFill>
                            <a:schemeClr val="tx1"/>
                          </a:solidFill>
                          <a:latin typeface="標楷體" panose="03000509000000000000" pitchFamily="65" charset="-120"/>
                          <a:ea typeface="標楷體" panose="03000509000000000000" pitchFamily="65" charset="-120"/>
                          <a:cs typeface="+mn-cs"/>
                          <a:sym typeface="Arial"/>
                        </a:rPr>
                        <a:t>日內授中民字第</a:t>
                      </a:r>
                      <a:r>
                        <a:rPr lang="en-US" altLang="zh-TW" sz="1500" b="0" i="0" u="none" strike="noStrike" cap="none" dirty="0">
                          <a:solidFill>
                            <a:schemeClr val="tx1"/>
                          </a:solidFill>
                          <a:latin typeface="標楷體" panose="03000509000000000000" pitchFamily="65" charset="-120"/>
                          <a:ea typeface="標楷體" panose="03000509000000000000" pitchFamily="65" charset="-120"/>
                          <a:cs typeface="+mn-cs"/>
                          <a:sym typeface="Arial"/>
                        </a:rPr>
                        <a:t>0950722208</a:t>
                      </a:r>
                      <a:r>
                        <a:rPr lang="zh-TW" altLang="en-US" sz="1500" b="0" i="0" u="none" strike="noStrike" cap="none" dirty="0">
                          <a:solidFill>
                            <a:schemeClr val="tx1"/>
                          </a:solidFill>
                          <a:latin typeface="標楷體" panose="03000509000000000000" pitchFamily="65" charset="-120"/>
                          <a:ea typeface="標楷體" panose="03000509000000000000" pitchFamily="65" charset="-120"/>
                          <a:cs typeface="+mn-cs"/>
                          <a:sym typeface="Arial"/>
                        </a:rPr>
                        <a:t>號</a:t>
                      </a:r>
                      <a:r>
                        <a:rPr lang="zh-TW" altLang="en-US" sz="1500" b="0" i="0" u="none" strike="noStrike" cap="none" dirty="0" smtClean="0">
                          <a:solidFill>
                            <a:schemeClr val="tx1"/>
                          </a:solidFill>
                          <a:latin typeface="標楷體" panose="03000509000000000000" pitchFamily="65" charset="-120"/>
                          <a:ea typeface="標楷體" panose="03000509000000000000" pitchFamily="65" charset="-120"/>
                          <a:cs typeface="+mn-cs"/>
                          <a:sym typeface="Arial"/>
                        </a:rPr>
                        <a:t>函</a:t>
                      </a:r>
                      <a:endParaRPr lang="en-US" altLang="zh-TW" sz="1500" b="0" i="0" u="none" strike="noStrike" cap="none" dirty="0" smtClean="0">
                        <a:solidFill>
                          <a:schemeClr val="tx1"/>
                        </a:solidFill>
                        <a:latin typeface="標楷體" panose="03000509000000000000" pitchFamily="65" charset="-120"/>
                        <a:ea typeface="標楷體" panose="03000509000000000000" pitchFamily="65" charset="-120"/>
                        <a:cs typeface="+mn-cs"/>
                        <a:sym typeface="Arial"/>
                      </a:endParaRPr>
                    </a:p>
                    <a:p>
                      <a:pPr marL="271463" indent="0" algn="l" fontAlgn="ctr">
                        <a:buFont typeface="Arial" panose="020B0604020202020204" pitchFamily="34" charset="0"/>
                        <a:buNone/>
                      </a:pPr>
                      <a:r>
                        <a:rPr lang="zh-TW" altLang="en-US" sz="1500" b="0" i="0" u="none" strike="noStrike" dirty="0" smtClean="0">
                          <a:solidFill>
                            <a:srgbClr val="000000"/>
                          </a:solidFill>
                          <a:effectLst/>
                          <a:latin typeface="標楷體" panose="03000509000000000000" pitchFamily="65" charset="-120"/>
                          <a:ea typeface="標楷體" panose="03000509000000000000" pitchFamily="65" charset="-120"/>
                        </a:rPr>
                        <a:t>民意代表於年中死亡，其春節慰勞金按在職月數比例，依在職最後</a:t>
                      </a:r>
                      <a:r>
                        <a:rPr lang="en-US" altLang="zh-TW" sz="1500" b="0" i="0" u="none" strike="noStrike" dirty="0" smtClean="0">
                          <a:solidFill>
                            <a:srgbClr val="000000"/>
                          </a:solidFill>
                          <a:effectLst/>
                          <a:latin typeface="標楷體" panose="03000509000000000000" pitchFamily="65" charset="-120"/>
                          <a:ea typeface="標楷體" panose="03000509000000000000" pitchFamily="65" charset="-120"/>
                        </a:rPr>
                        <a:t>1</a:t>
                      </a:r>
                      <a:r>
                        <a:rPr lang="zh-TW" altLang="en-US" sz="1500" b="0" i="0" u="none" strike="noStrike" dirty="0" smtClean="0">
                          <a:solidFill>
                            <a:srgbClr val="000000"/>
                          </a:solidFill>
                          <a:effectLst/>
                          <a:latin typeface="標楷體" panose="03000509000000000000" pitchFamily="65" charset="-120"/>
                          <a:ea typeface="標楷體" panose="03000509000000000000" pitchFamily="65" charset="-120"/>
                        </a:rPr>
                        <a:t>個月所支待遇標準計支，由原服務單位辦理。</a:t>
                      </a:r>
                      <a:endParaRPr lang="zh-TW" altLang="en-US" sz="1500" b="0" i="0" u="none" strike="noStrike" dirty="0">
                        <a:solidFill>
                          <a:srgbClr val="000000"/>
                        </a:solidFill>
                        <a:effectLst/>
                        <a:latin typeface="標楷體" panose="03000509000000000000" pitchFamily="65" charset="-120"/>
                        <a:ea typeface="標楷體" panose="03000509000000000000" pitchFamily="65" charset="-120"/>
                      </a:endParaRPr>
                    </a:p>
                  </a:txBody>
                  <a:tcPr marL="6865" marR="6865" marT="6865" marB="0" anchor="ctr">
                    <a:lnL w="19050" cap="flat" cmpd="sng" algn="ctr">
                      <a:solidFill>
                        <a:srgbClr val="FFC000"/>
                      </a:solidFill>
                      <a:prstDash val="solid"/>
                      <a:round/>
                      <a:headEnd type="none" w="med" len="med"/>
                      <a:tailEnd type="none" w="med" len="med"/>
                    </a:lnL>
                    <a:lnR w="19050" cap="flat" cmpd="sng" algn="ctr">
                      <a:solidFill>
                        <a:srgbClr val="FFC000"/>
                      </a:solidFill>
                      <a:prstDash val="solid"/>
                      <a:round/>
                      <a:headEnd type="none" w="med" len="med"/>
                      <a:tailEnd type="none" w="med" len="med"/>
                    </a:lnR>
                    <a:lnT w="19050" cap="flat" cmpd="sng" algn="ctr">
                      <a:solidFill>
                        <a:srgbClr val="FFC000"/>
                      </a:solidFill>
                      <a:prstDash val="solid"/>
                      <a:round/>
                      <a:headEnd type="none" w="med" len="med"/>
                      <a:tailEnd type="none" w="med" len="med"/>
                    </a:lnT>
                    <a:lnB w="19050" cap="flat" cmpd="sng" algn="ctr">
                      <a:solidFill>
                        <a:srgbClr val="FFC000"/>
                      </a:solidFill>
                      <a:prstDash val="solid"/>
                      <a:round/>
                      <a:headEnd type="none" w="med" len="med"/>
                      <a:tailEnd type="none" w="med" len="med"/>
                    </a:lnB>
                    <a:lnTlToBr w="12700" cmpd="sng">
                      <a:noFill/>
                      <a:prstDash val="solid"/>
                    </a:lnTlToBr>
                    <a:lnBlToTr w="12700" cmpd="sng">
                      <a:noFill/>
                      <a:prstDash val="solid"/>
                    </a:lnBlToTr>
                    <a:noFill/>
                  </a:tcPr>
                </a:tc>
              </a:tr>
            </a:tbl>
          </a:graphicData>
        </a:graphic>
      </p:graphicFrame>
    </p:spTree>
    <p:extLst>
      <p:ext uri="{BB962C8B-B14F-4D97-AF65-F5344CB8AC3E}">
        <p14:creationId xmlns:p14="http://schemas.microsoft.com/office/powerpoint/2010/main" val="407738965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a:bodyPr>
          <a:lstStyle/>
          <a:p>
            <a:r>
              <a:rPr lang="en-US" altLang="zh-TW" sz="4400" kern="0" cap="none" dirty="0">
                <a:solidFill>
                  <a:srgbClr val="0070C0"/>
                </a:solidFill>
                <a:latin typeface="標楷體" panose="03000509000000000000" pitchFamily="65" charset="-120"/>
                <a:ea typeface="標楷體" panose="03000509000000000000" pitchFamily="65" charset="-120"/>
                <a:sym typeface="Lora"/>
              </a:rPr>
              <a:t>§</a:t>
            </a:r>
            <a:r>
              <a:rPr lang="en-US" altLang="zh-TW" sz="4400" kern="0" cap="none" dirty="0" smtClean="0">
                <a:solidFill>
                  <a:srgbClr val="0070C0"/>
                </a:solidFill>
                <a:latin typeface="標楷體" panose="03000509000000000000" pitchFamily="65" charset="-120"/>
                <a:ea typeface="標楷體" panose="03000509000000000000" pitchFamily="65" charset="-120"/>
                <a:sym typeface="Lora"/>
              </a:rPr>
              <a:t>5</a:t>
            </a:r>
            <a:r>
              <a:rPr lang="zh-TW" altLang="en-US" sz="4400" kern="0" cap="none" dirty="0" smtClean="0">
                <a:solidFill>
                  <a:srgbClr val="0070C0"/>
                </a:solidFill>
                <a:latin typeface="標楷體" panose="03000509000000000000" pitchFamily="65" charset="-120"/>
                <a:ea typeface="標楷體" panose="03000509000000000000" pitchFamily="65" charset="-120"/>
                <a:sym typeface="Lora"/>
              </a:rPr>
              <a:t> 春節</a:t>
            </a:r>
            <a:r>
              <a:rPr lang="zh-TW" altLang="en-US" sz="4400" kern="0" cap="none" dirty="0">
                <a:solidFill>
                  <a:srgbClr val="0070C0"/>
                </a:solidFill>
                <a:latin typeface="標楷體" panose="03000509000000000000" pitchFamily="65" charset="-120"/>
                <a:ea typeface="標楷體" panose="03000509000000000000" pitchFamily="65" charset="-120"/>
                <a:sym typeface="Lora"/>
              </a:rPr>
              <a:t>慰勞金函釋</a:t>
            </a:r>
            <a:endParaRPr lang="zh-TW" altLang="en-US" sz="4400" dirty="0">
              <a:solidFill>
                <a:srgbClr val="0070C0"/>
              </a:solidFill>
            </a:endParaRPr>
          </a:p>
        </p:txBody>
      </p:sp>
      <p:sp>
        <p:nvSpPr>
          <p:cNvPr id="5" name="投影片編號版面配置區 4"/>
          <p:cNvSpPr>
            <a:spLocks noGrp="1"/>
          </p:cNvSpPr>
          <p:nvPr>
            <p:ph type="sldNum" sz="quarter" idx="12"/>
          </p:nvPr>
        </p:nvSpPr>
        <p:spPr/>
        <p:txBody>
          <a:bodyPr/>
          <a:lstStyle/>
          <a:p>
            <a:fld id="{883F4971-D35C-4F03-91D8-BF356EE98478}" type="slidenum">
              <a:rPr lang="zh-TW" altLang="en-US" smtClean="0"/>
              <a:t>35</a:t>
            </a:fld>
            <a:endParaRPr lang="zh-TW" altLang="en-US"/>
          </a:p>
        </p:txBody>
      </p:sp>
      <p:graphicFrame>
        <p:nvGraphicFramePr>
          <p:cNvPr id="6" name="表格 5"/>
          <p:cNvGraphicFramePr>
            <a:graphicFrameLocks noGrp="1"/>
          </p:cNvGraphicFramePr>
          <p:nvPr>
            <p:extLst>
              <p:ext uri="{D42A27DB-BD31-4B8C-83A1-F6EECF244321}">
                <p14:modId xmlns:p14="http://schemas.microsoft.com/office/powerpoint/2010/main" val="2840112370"/>
              </p:ext>
            </p:extLst>
          </p:nvPr>
        </p:nvGraphicFramePr>
        <p:xfrm>
          <a:off x="886968" y="1733524"/>
          <a:ext cx="10424160" cy="4721822"/>
        </p:xfrm>
        <a:graphic>
          <a:graphicData uri="http://schemas.openxmlformats.org/drawingml/2006/table">
            <a:tbl>
              <a:tblPr/>
              <a:tblGrid>
                <a:gridCol w="1127790"/>
                <a:gridCol w="9296370"/>
              </a:tblGrid>
              <a:tr h="1278610">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algn="l" fontAlgn="ctr"/>
                      <a:r>
                        <a:rPr lang="zh-TW" altLang="en-US" sz="1800" u="none" strike="noStrike" dirty="0">
                          <a:effectLst/>
                          <a:latin typeface="標楷體" panose="03000509000000000000" pitchFamily="65" charset="-120"/>
                          <a:ea typeface="標楷體" panose="03000509000000000000" pitchFamily="65" charset="-120"/>
                        </a:rPr>
                        <a:t>年中退休、年中轉任他種公職人員</a:t>
                      </a:r>
                      <a:endParaRPr lang="zh-TW" altLang="en-US" sz="1800" b="0" i="0" u="none" strike="noStrike" dirty="0">
                        <a:solidFill>
                          <a:srgbClr val="000000"/>
                        </a:solidFill>
                        <a:effectLst/>
                        <a:latin typeface="標楷體" panose="03000509000000000000" pitchFamily="65" charset="-120"/>
                        <a:ea typeface="標楷體" panose="03000509000000000000" pitchFamily="65" charset="-120"/>
                      </a:endParaRPr>
                    </a:p>
                  </a:txBody>
                  <a:tcPr marL="6865" marR="6865" marT="6865" marB="0" anchor="ctr">
                    <a:lnL w="19050" cap="flat" cmpd="sng" algn="ctr">
                      <a:solidFill>
                        <a:srgbClr val="FFC000"/>
                      </a:solidFill>
                      <a:prstDash val="solid"/>
                      <a:round/>
                      <a:headEnd type="none" w="med" len="med"/>
                      <a:tailEnd type="none" w="med" len="med"/>
                    </a:lnL>
                    <a:lnR w="19050" cap="flat" cmpd="sng" algn="ctr">
                      <a:solidFill>
                        <a:srgbClr val="FFC000"/>
                      </a:solidFill>
                      <a:prstDash val="solid"/>
                      <a:round/>
                      <a:headEnd type="none" w="med" len="med"/>
                      <a:tailEnd type="none" w="med" len="med"/>
                    </a:lnR>
                    <a:lnT w="19050" cap="flat" cmpd="sng" algn="ctr">
                      <a:solidFill>
                        <a:srgbClr val="FFC000"/>
                      </a:solidFill>
                      <a:prstDash val="solid"/>
                      <a:round/>
                      <a:headEnd type="none" w="med" len="med"/>
                      <a:tailEnd type="none" w="med" len="med"/>
                    </a:lnT>
                    <a:lnB w="19050" cap="flat" cmpd="sng" algn="ctr">
                      <a:solidFill>
                        <a:srgbClr val="FFC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285750" marR="0" lvl="0" indent="-285750" algn="l" defTabSz="914400" rtl="0" eaLnBrk="1" fontAlgn="auto" latinLnBrk="0" hangingPunct="1">
                        <a:lnSpc>
                          <a:spcPct val="100000"/>
                        </a:lnSpc>
                        <a:spcBef>
                          <a:spcPts val="600"/>
                        </a:spcBef>
                        <a:spcAft>
                          <a:spcPts val="0"/>
                        </a:spcAft>
                        <a:buClr>
                          <a:srgbClr val="0000FF"/>
                        </a:buClr>
                        <a:buSzTx/>
                        <a:buFont typeface="Wingdings" panose="05000000000000000000" pitchFamily="2" charset="2"/>
                        <a:buChar char="&amp;"/>
                        <a:tabLst/>
                        <a:defRPr/>
                      </a:pPr>
                      <a:r>
                        <a:rPr lang="en-US" altLang="zh-TW" sz="1800" b="0" i="0" u="none" strike="noStrike" cap="none" dirty="0" smtClean="0">
                          <a:solidFill>
                            <a:schemeClr val="tx1"/>
                          </a:solidFill>
                          <a:latin typeface="標楷體" panose="03000509000000000000" pitchFamily="65" charset="-120"/>
                          <a:ea typeface="標楷體" panose="03000509000000000000" pitchFamily="65" charset="-120"/>
                          <a:cs typeface="+mn-cs"/>
                          <a:sym typeface="Arial"/>
                        </a:rPr>
                        <a:t>95</a:t>
                      </a:r>
                      <a:r>
                        <a:rPr lang="zh-TW" altLang="en-US" sz="1800" b="0" i="0" u="none" strike="noStrike" cap="none" dirty="0">
                          <a:solidFill>
                            <a:schemeClr val="tx1"/>
                          </a:solidFill>
                          <a:latin typeface="標楷體" panose="03000509000000000000" pitchFamily="65" charset="-120"/>
                          <a:ea typeface="標楷體" panose="03000509000000000000" pitchFamily="65" charset="-120"/>
                          <a:cs typeface="+mn-cs"/>
                          <a:sym typeface="Arial"/>
                        </a:rPr>
                        <a:t>年</a:t>
                      </a:r>
                      <a:r>
                        <a:rPr lang="en-US" altLang="zh-TW" sz="1800" b="0" i="0" u="none" strike="noStrike" cap="none" dirty="0">
                          <a:solidFill>
                            <a:schemeClr val="tx1"/>
                          </a:solidFill>
                          <a:latin typeface="標楷體" panose="03000509000000000000" pitchFamily="65" charset="-120"/>
                          <a:ea typeface="標楷體" panose="03000509000000000000" pitchFamily="65" charset="-120"/>
                          <a:cs typeface="+mn-cs"/>
                          <a:sym typeface="Arial"/>
                        </a:rPr>
                        <a:t>12</a:t>
                      </a:r>
                      <a:r>
                        <a:rPr lang="zh-TW" altLang="en-US" sz="1800" b="0" i="0" u="none" strike="noStrike" cap="none" dirty="0">
                          <a:solidFill>
                            <a:schemeClr val="tx1"/>
                          </a:solidFill>
                          <a:latin typeface="標楷體" panose="03000509000000000000" pitchFamily="65" charset="-120"/>
                          <a:ea typeface="標楷體" panose="03000509000000000000" pitchFamily="65" charset="-120"/>
                          <a:cs typeface="+mn-cs"/>
                          <a:sym typeface="Arial"/>
                        </a:rPr>
                        <a:t>月</a:t>
                      </a:r>
                      <a:r>
                        <a:rPr lang="en-US" altLang="zh-TW" sz="1800" b="0" i="0" u="none" strike="noStrike" cap="none" dirty="0">
                          <a:solidFill>
                            <a:schemeClr val="tx1"/>
                          </a:solidFill>
                          <a:latin typeface="標楷體" panose="03000509000000000000" pitchFamily="65" charset="-120"/>
                          <a:ea typeface="標楷體" panose="03000509000000000000" pitchFamily="65" charset="-120"/>
                          <a:cs typeface="+mn-cs"/>
                          <a:sym typeface="Arial"/>
                        </a:rPr>
                        <a:t>7</a:t>
                      </a:r>
                      <a:r>
                        <a:rPr lang="zh-TW" altLang="en-US" sz="1800" b="0" i="0" u="none" strike="noStrike" cap="none" dirty="0">
                          <a:solidFill>
                            <a:schemeClr val="tx1"/>
                          </a:solidFill>
                          <a:latin typeface="標楷體" panose="03000509000000000000" pitchFamily="65" charset="-120"/>
                          <a:ea typeface="標楷體" panose="03000509000000000000" pitchFamily="65" charset="-120"/>
                          <a:cs typeface="+mn-cs"/>
                          <a:sym typeface="Arial"/>
                        </a:rPr>
                        <a:t>日內授中民字第</a:t>
                      </a:r>
                      <a:r>
                        <a:rPr lang="en-US" altLang="zh-TW" sz="1800" b="0" i="0" u="none" strike="noStrike" cap="none" dirty="0">
                          <a:solidFill>
                            <a:schemeClr val="tx1"/>
                          </a:solidFill>
                          <a:latin typeface="標楷體" panose="03000509000000000000" pitchFamily="65" charset="-120"/>
                          <a:ea typeface="標楷體" panose="03000509000000000000" pitchFamily="65" charset="-120"/>
                          <a:cs typeface="+mn-cs"/>
                          <a:sym typeface="Arial"/>
                        </a:rPr>
                        <a:t>0950722489</a:t>
                      </a:r>
                      <a:r>
                        <a:rPr lang="zh-TW" altLang="en-US" sz="1800" b="0" i="0" u="none" strike="noStrike" cap="none" dirty="0">
                          <a:solidFill>
                            <a:schemeClr val="tx1"/>
                          </a:solidFill>
                          <a:latin typeface="標楷體" panose="03000509000000000000" pitchFamily="65" charset="-120"/>
                          <a:ea typeface="標楷體" panose="03000509000000000000" pitchFamily="65" charset="-120"/>
                          <a:cs typeface="+mn-cs"/>
                          <a:sym typeface="Arial"/>
                        </a:rPr>
                        <a:t>號</a:t>
                      </a:r>
                      <a:r>
                        <a:rPr lang="zh-TW" altLang="en-US" sz="1800" b="0" i="0" u="none" strike="noStrike" cap="none" dirty="0" smtClean="0">
                          <a:solidFill>
                            <a:schemeClr val="tx1"/>
                          </a:solidFill>
                          <a:latin typeface="標楷體" panose="03000509000000000000" pitchFamily="65" charset="-120"/>
                          <a:ea typeface="標楷體" panose="03000509000000000000" pitchFamily="65" charset="-120"/>
                          <a:cs typeface="+mn-cs"/>
                          <a:sym typeface="Arial"/>
                        </a:rPr>
                        <a:t>函、</a:t>
                      </a:r>
                      <a:r>
                        <a:rPr lang="en-US" altLang="zh-TW" sz="1800" b="0" i="0" u="none" strike="noStrike" cap="none" dirty="0" smtClean="0">
                          <a:solidFill>
                            <a:schemeClr val="tx1"/>
                          </a:solidFill>
                          <a:latin typeface="標楷體" panose="03000509000000000000" pitchFamily="65" charset="-120"/>
                          <a:ea typeface="標楷體" panose="03000509000000000000" pitchFamily="65" charset="-120"/>
                          <a:cs typeface="+mn-cs"/>
                          <a:sym typeface="Arial"/>
                        </a:rPr>
                        <a:t>96</a:t>
                      </a:r>
                      <a:r>
                        <a:rPr lang="zh-TW" altLang="en-US" sz="1800" b="0" i="0" u="none" strike="noStrike" cap="none" dirty="0" smtClean="0">
                          <a:solidFill>
                            <a:schemeClr val="tx1"/>
                          </a:solidFill>
                          <a:latin typeface="標楷體" panose="03000509000000000000" pitchFamily="65" charset="-120"/>
                          <a:ea typeface="標楷體" panose="03000509000000000000" pitchFamily="65" charset="-120"/>
                          <a:cs typeface="+mn-cs"/>
                          <a:sym typeface="Arial"/>
                        </a:rPr>
                        <a:t>年</a:t>
                      </a:r>
                      <a:r>
                        <a:rPr lang="en-US" altLang="zh-TW" sz="1800" b="0" i="0" u="none" strike="noStrike" cap="none" dirty="0" smtClean="0">
                          <a:solidFill>
                            <a:schemeClr val="tx1"/>
                          </a:solidFill>
                          <a:latin typeface="標楷體" panose="03000509000000000000" pitchFamily="65" charset="-120"/>
                          <a:ea typeface="標楷體" panose="03000509000000000000" pitchFamily="65" charset="-120"/>
                          <a:cs typeface="+mn-cs"/>
                          <a:sym typeface="Arial"/>
                        </a:rPr>
                        <a:t>4</a:t>
                      </a:r>
                      <a:r>
                        <a:rPr lang="zh-TW" altLang="en-US" sz="1800" b="0" i="0" u="none" strike="noStrike" cap="none" dirty="0" smtClean="0">
                          <a:solidFill>
                            <a:schemeClr val="tx1"/>
                          </a:solidFill>
                          <a:latin typeface="標楷體" panose="03000509000000000000" pitchFamily="65" charset="-120"/>
                          <a:ea typeface="標楷體" panose="03000509000000000000" pitchFamily="65" charset="-120"/>
                          <a:cs typeface="+mn-cs"/>
                          <a:sym typeface="Arial"/>
                        </a:rPr>
                        <a:t>月</a:t>
                      </a:r>
                      <a:r>
                        <a:rPr lang="en-US" altLang="zh-TW" sz="1800" b="0" i="0" u="none" strike="noStrike" cap="none" dirty="0" smtClean="0">
                          <a:solidFill>
                            <a:schemeClr val="tx1"/>
                          </a:solidFill>
                          <a:latin typeface="標楷體" panose="03000509000000000000" pitchFamily="65" charset="-120"/>
                          <a:ea typeface="標楷體" panose="03000509000000000000" pitchFamily="65" charset="-120"/>
                          <a:cs typeface="+mn-cs"/>
                          <a:sym typeface="Arial"/>
                        </a:rPr>
                        <a:t>11</a:t>
                      </a:r>
                      <a:r>
                        <a:rPr lang="zh-TW" altLang="en-US" sz="1800" b="0" i="0" u="none" strike="noStrike" cap="none" dirty="0" smtClean="0">
                          <a:solidFill>
                            <a:schemeClr val="tx1"/>
                          </a:solidFill>
                          <a:latin typeface="標楷體" panose="03000509000000000000" pitchFamily="65" charset="-120"/>
                          <a:ea typeface="標楷體" panose="03000509000000000000" pitchFamily="65" charset="-120"/>
                          <a:cs typeface="+mn-cs"/>
                          <a:sym typeface="Arial"/>
                        </a:rPr>
                        <a:t>日內授中民字第</a:t>
                      </a:r>
                      <a:r>
                        <a:rPr lang="en-US" altLang="zh-TW" sz="1800" b="0" i="0" u="none" strike="noStrike" cap="none" dirty="0" smtClean="0">
                          <a:solidFill>
                            <a:schemeClr val="tx1"/>
                          </a:solidFill>
                          <a:latin typeface="標楷體" panose="03000509000000000000" pitchFamily="65" charset="-120"/>
                          <a:ea typeface="標楷體" panose="03000509000000000000" pitchFamily="65" charset="-120"/>
                          <a:cs typeface="+mn-cs"/>
                          <a:sym typeface="Arial"/>
                        </a:rPr>
                        <a:t>0960722596</a:t>
                      </a:r>
                      <a:r>
                        <a:rPr lang="zh-TW" altLang="en-US" sz="1800" b="0" i="0" u="none" strike="noStrike" cap="none" dirty="0" smtClean="0">
                          <a:solidFill>
                            <a:schemeClr val="tx1"/>
                          </a:solidFill>
                          <a:latin typeface="標楷體" panose="03000509000000000000" pitchFamily="65" charset="-120"/>
                          <a:ea typeface="標楷體" panose="03000509000000000000" pitchFamily="65" charset="-120"/>
                          <a:cs typeface="+mn-cs"/>
                          <a:sym typeface="Arial"/>
                        </a:rPr>
                        <a:t>號函、</a:t>
                      </a:r>
                      <a:r>
                        <a:rPr lang="en-US" altLang="zh-TW" sz="1800" b="0" i="0" u="none" strike="noStrike" cap="none" dirty="0" smtClean="0">
                          <a:solidFill>
                            <a:schemeClr val="tx1"/>
                          </a:solidFill>
                          <a:latin typeface="標楷體" panose="03000509000000000000" pitchFamily="65" charset="-120"/>
                          <a:ea typeface="標楷體" panose="03000509000000000000" pitchFamily="65" charset="-120"/>
                          <a:cs typeface="+mn-cs"/>
                          <a:sym typeface="Arial"/>
                        </a:rPr>
                        <a:t>96</a:t>
                      </a:r>
                      <a:r>
                        <a:rPr lang="zh-TW" altLang="en-US" sz="1800" b="0" i="0" u="none" strike="noStrike" cap="none" dirty="0" smtClean="0">
                          <a:solidFill>
                            <a:schemeClr val="tx1"/>
                          </a:solidFill>
                          <a:latin typeface="標楷體" panose="03000509000000000000" pitchFamily="65" charset="-120"/>
                          <a:ea typeface="標楷體" panose="03000509000000000000" pitchFamily="65" charset="-120"/>
                          <a:cs typeface="+mn-cs"/>
                          <a:sym typeface="Arial"/>
                        </a:rPr>
                        <a:t>年</a:t>
                      </a:r>
                      <a:r>
                        <a:rPr lang="en-US" altLang="zh-TW" sz="1800" b="0" i="0" u="none" strike="noStrike" cap="none" dirty="0" smtClean="0">
                          <a:solidFill>
                            <a:schemeClr val="tx1"/>
                          </a:solidFill>
                          <a:latin typeface="標楷體" panose="03000509000000000000" pitchFamily="65" charset="-120"/>
                          <a:ea typeface="標楷體" panose="03000509000000000000" pitchFamily="65" charset="-120"/>
                          <a:cs typeface="+mn-cs"/>
                          <a:sym typeface="Arial"/>
                        </a:rPr>
                        <a:t>5</a:t>
                      </a:r>
                      <a:r>
                        <a:rPr lang="zh-TW" altLang="en-US" sz="1800" b="0" i="0" u="none" strike="noStrike" cap="none" dirty="0" smtClean="0">
                          <a:solidFill>
                            <a:schemeClr val="tx1"/>
                          </a:solidFill>
                          <a:latin typeface="標楷體" panose="03000509000000000000" pitchFamily="65" charset="-120"/>
                          <a:ea typeface="標楷體" panose="03000509000000000000" pitchFamily="65" charset="-120"/>
                          <a:cs typeface="+mn-cs"/>
                          <a:sym typeface="Arial"/>
                        </a:rPr>
                        <a:t>月</a:t>
                      </a:r>
                      <a:r>
                        <a:rPr lang="en-US" altLang="zh-TW" sz="1800" b="0" i="0" u="none" strike="noStrike" cap="none" dirty="0" smtClean="0">
                          <a:solidFill>
                            <a:schemeClr val="tx1"/>
                          </a:solidFill>
                          <a:latin typeface="標楷體" panose="03000509000000000000" pitchFamily="65" charset="-120"/>
                          <a:ea typeface="標楷體" panose="03000509000000000000" pitchFamily="65" charset="-120"/>
                          <a:cs typeface="+mn-cs"/>
                          <a:sym typeface="Arial"/>
                        </a:rPr>
                        <a:t>8</a:t>
                      </a:r>
                      <a:r>
                        <a:rPr lang="zh-TW" altLang="en-US" sz="1800" b="0" i="0" u="none" strike="noStrike" cap="none" dirty="0" smtClean="0">
                          <a:solidFill>
                            <a:schemeClr val="tx1"/>
                          </a:solidFill>
                          <a:latin typeface="標楷體" panose="03000509000000000000" pitchFamily="65" charset="-120"/>
                          <a:ea typeface="標楷體" panose="03000509000000000000" pitchFamily="65" charset="-120"/>
                          <a:cs typeface="+mn-cs"/>
                          <a:sym typeface="Arial"/>
                        </a:rPr>
                        <a:t>日內授中民字第</a:t>
                      </a:r>
                      <a:r>
                        <a:rPr lang="en-US" altLang="zh-TW" sz="1800" b="0" i="0" u="none" strike="noStrike" cap="none" dirty="0" smtClean="0">
                          <a:solidFill>
                            <a:schemeClr val="tx1"/>
                          </a:solidFill>
                          <a:latin typeface="標楷體" panose="03000509000000000000" pitchFamily="65" charset="-120"/>
                          <a:ea typeface="標楷體" panose="03000509000000000000" pitchFamily="65" charset="-120"/>
                          <a:cs typeface="+mn-cs"/>
                          <a:sym typeface="Arial"/>
                        </a:rPr>
                        <a:t>0960032546</a:t>
                      </a:r>
                      <a:r>
                        <a:rPr lang="zh-TW" altLang="en-US" sz="1800" b="0" i="0" u="none" strike="noStrike" cap="none" dirty="0" smtClean="0">
                          <a:solidFill>
                            <a:schemeClr val="tx1"/>
                          </a:solidFill>
                          <a:latin typeface="標楷體" panose="03000509000000000000" pitchFamily="65" charset="-120"/>
                          <a:ea typeface="標楷體" panose="03000509000000000000" pitchFamily="65" charset="-120"/>
                          <a:cs typeface="+mn-cs"/>
                          <a:sym typeface="Arial"/>
                        </a:rPr>
                        <a:t>號函</a:t>
                      </a:r>
                      <a:endParaRPr lang="en-US" altLang="zh-TW" sz="1800" b="0" i="0" u="none" strike="noStrike" cap="none" dirty="0" smtClean="0">
                        <a:solidFill>
                          <a:schemeClr val="tx1"/>
                        </a:solidFill>
                        <a:latin typeface="標楷體" panose="03000509000000000000" pitchFamily="65" charset="-120"/>
                        <a:ea typeface="標楷體" panose="03000509000000000000" pitchFamily="65" charset="-120"/>
                        <a:cs typeface="+mn-cs"/>
                        <a:sym typeface="Arial"/>
                      </a:endParaRPr>
                    </a:p>
                    <a:p>
                      <a:pPr marL="271463" indent="0" algn="l" fontAlgn="ctr">
                        <a:buFont typeface="Arial" panose="020B0604020202020204" pitchFamily="34" charset="0"/>
                        <a:buNone/>
                      </a:pPr>
                      <a:r>
                        <a:rPr lang="zh-TW" altLang="en-US" sz="1800" u="none" strike="noStrike" dirty="0" smtClean="0">
                          <a:effectLst/>
                          <a:latin typeface="標楷體" panose="03000509000000000000" pitchFamily="65" charset="-120"/>
                          <a:ea typeface="標楷體" panose="03000509000000000000" pitchFamily="65" charset="-120"/>
                        </a:rPr>
                        <a:t>卸任地方民意代表、轉任民選地方行政機關首長（如縣市長、鄉鎮</a:t>
                      </a:r>
                      <a:r>
                        <a:rPr lang="zh-TW" altLang="en-US" sz="1800" u="none" strike="noStrike" smtClean="0">
                          <a:effectLst/>
                          <a:latin typeface="標楷體" panose="03000509000000000000" pitchFamily="65" charset="-120"/>
                          <a:ea typeface="標楷體" panose="03000509000000000000" pitchFamily="65" charset="-120"/>
                        </a:rPr>
                        <a:t>市長）得</a:t>
                      </a:r>
                      <a:r>
                        <a:rPr lang="zh-TW" altLang="en-US" sz="1800" u="none" strike="noStrike" dirty="0" smtClean="0">
                          <a:effectLst/>
                          <a:latin typeface="標楷體" panose="03000509000000000000" pitchFamily="65" charset="-120"/>
                          <a:ea typeface="標楷體" panose="03000509000000000000" pitchFamily="65" charset="-120"/>
                        </a:rPr>
                        <a:t>按實際在職月數比例發給。</a:t>
                      </a:r>
                      <a:endParaRPr lang="zh-TW" altLang="en-US" sz="1800" b="0" i="0" u="none" strike="noStrike" dirty="0">
                        <a:solidFill>
                          <a:srgbClr val="000000"/>
                        </a:solidFill>
                        <a:effectLst/>
                        <a:latin typeface="標楷體" panose="03000509000000000000" pitchFamily="65" charset="-120"/>
                        <a:ea typeface="標楷體" panose="03000509000000000000" pitchFamily="65" charset="-120"/>
                      </a:endParaRPr>
                    </a:p>
                  </a:txBody>
                  <a:tcPr marL="6865" marR="6865" marT="6865" marB="0" anchor="ctr">
                    <a:lnL w="19050" cap="flat" cmpd="sng" algn="ctr">
                      <a:solidFill>
                        <a:srgbClr val="FFC000"/>
                      </a:solidFill>
                      <a:prstDash val="solid"/>
                      <a:round/>
                      <a:headEnd type="none" w="med" len="med"/>
                      <a:tailEnd type="none" w="med" len="med"/>
                    </a:lnL>
                    <a:lnR w="19050" cap="flat" cmpd="sng" algn="ctr">
                      <a:solidFill>
                        <a:srgbClr val="FFC000"/>
                      </a:solidFill>
                      <a:prstDash val="solid"/>
                      <a:round/>
                      <a:headEnd type="none" w="med" len="med"/>
                      <a:tailEnd type="none" w="med" len="med"/>
                    </a:lnR>
                    <a:lnT w="19050" cap="flat" cmpd="sng" algn="ctr">
                      <a:solidFill>
                        <a:srgbClr val="FFC000"/>
                      </a:solidFill>
                      <a:prstDash val="solid"/>
                      <a:round/>
                      <a:headEnd type="none" w="med" len="med"/>
                      <a:tailEnd type="none" w="med" len="med"/>
                    </a:lnT>
                    <a:lnB w="19050" cap="flat" cmpd="sng" algn="ctr">
                      <a:solidFill>
                        <a:srgbClr val="FFC000"/>
                      </a:solidFill>
                      <a:prstDash val="solid"/>
                      <a:round/>
                      <a:headEnd type="none" w="med" len="med"/>
                      <a:tailEnd type="none" w="med" len="med"/>
                    </a:lnB>
                    <a:lnTlToBr w="12700" cmpd="sng">
                      <a:noFill/>
                      <a:prstDash val="solid"/>
                    </a:lnTlToBr>
                    <a:lnBlToTr w="12700" cmpd="sng">
                      <a:noFill/>
                      <a:prstDash val="solid"/>
                    </a:lnBlToTr>
                    <a:noFill/>
                  </a:tcPr>
                </a:tc>
              </a:tr>
              <a:tr h="1278610">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algn="l" fontAlgn="ctr"/>
                      <a:r>
                        <a:rPr lang="zh-TW" altLang="en-US" sz="1800" u="none" strike="noStrike" dirty="0">
                          <a:effectLst/>
                          <a:latin typeface="標楷體" panose="03000509000000000000" pitchFamily="65" charset="-120"/>
                          <a:ea typeface="標楷體" panose="03000509000000000000" pitchFamily="65" charset="-120"/>
                        </a:rPr>
                        <a:t>卸任後始為法院判處徒刑</a:t>
                      </a:r>
                      <a:r>
                        <a:rPr lang="zh-TW" altLang="en-US" sz="1800" u="none" strike="noStrike" dirty="0" smtClean="0">
                          <a:effectLst/>
                          <a:latin typeface="標楷體" panose="03000509000000000000" pitchFamily="65" charset="-120"/>
                          <a:ea typeface="標楷體" panose="03000509000000000000" pitchFamily="65" charset="-120"/>
                        </a:rPr>
                        <a:t>確定</a:t>
                      </a:r>
                      <a:endParaRPr lang="zh-TW" altLang="en-US" sz="1800" b="0" i="0" u="none" strike="noStrike" dirty="0">
                        <a:solidFill>
                          <a:srgbClr val="000000"/>
                        </a:solidFill>
                        <a:effectLst/>
                        <a:latin typeface="標楷體" panose="03000509000000000000" pitchFamily="65" charset="-120"/>
                        <a:ea typeface="標楷體" panose="03000509000000000000" pitchFamily="65" charset="-120"/>
                      </a:endParaRPr>
                    </a:p>
                  </a:txBody>
                  <a:tcPr marL="6865" marR="6865" marT="6865" marB="0" anchor="ctr">
                    <a:lnL w="19050" cap="flat" cmpd="sng" algn="ctr">
                      <a:solidFill>
                        <a:srgbClr val="FFC000"/>
                      </a:solidFill>
                      <a:prstDash val="solid"/>
                      <a:round/>
                      <a:headEnd type="none" w="med" len="med"/>
                      <a:tailEnd type="none" w="med" len="med"/>
                    </a:lnL>
                    <a:lnR w="19050" cap="flat" cmpd="sng" algn="ctr">
                      <a:solidFill>
                        <a:srgbClr val="FFC000"/>
                      </a:solidFill>
                      <a:prstDash val="solid"/>
                      <a:round/>
                      <a:headEnd type="none" w="med" len="med"/>
                      <a:tailEnd type="none" w="med" len="med"/>
                    </a:lnR>
                    <a:lnT w="19050" cap="flat" cmpd="sng" algn="ctr">
                      <a:solidFill>
                        <a:srgbClr val="FFC000"/>
                      </a:solidFill>
                      <a:prstDash val="solid"/>
                      <a:round/>
                      <a:headEnd type="none" w="med" len="med"/>
                      <a:tailEnd type="none" w="med" len="med"/>
                    </a:lnT>
                    <a:lnB w="19050" cap="flat" cmpd="sng" algn="ctr">
                      <a:solidFill>
                        <a:srgbClr val="FFC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285750" marR="0" lvl="0" indent="-285750" algn="l" defTabSz="914400" rtl="0" eaLnBrk="1" fontAlgn="auto" latinLnBrk="0" hangingPunct="1">
                        <a:lnSpc>
                          <a:spcPct val="100000"/>
                        </a:lnSpc>
                        <a:spcBef>
                          <a:spcPts val="600"/>
                        </a:spcBef>
                        <a:spcAft>
                          <a:spcPts val="0"/>
                        </a:spcAft>
                        <a:buClr>
                          <a:srgbClr val="0000FF"/>
                        </a:buClr>
                        <a:buSzTx/>
                        <a:buFont typeface="Wingdings" panose="05000000000000000000" pitchFamily="2" charset="2"/>
                        <a:buChar char="&amp;"/>
                        <a:tabLst/>
                        <a:defRPr/>
                      </a:pPr>
                      <a:r>
                        <a:rPr lang="en-US" altLang="zh-TW" sz="1800" b="0" i="0" u="none" strike="noStrike" cap="none" dirty="0" smtClean="0">
                          <a:solidFill>
                            <a:schemeClr val="tx1"/>
                          </a:solidFill>
                          <a:latin typeface="標楷體" panose="03000509000000000000" pitchFamily="65" charset="-120"/>
                          <a:ea typeface="標楷體" panose="03000509000000000000" pitchFamily="65" charset="-120"/>
                          <a:cs typeface="+mn-cs"/>
                          <a:sym typeface="Arial"/>
                        </a:rPr>
                        <a:t>100</a:t>
                      </a:r>
                      <a:r>
                        <a:rPr lang="zh-TW" altLang="en-US" sz="1800" b="0" i="0" u="none" strike="noStrike" cap="none" dirty="0">
                          <a:solidFill>
                            <a:schemeClr val="tx1"/>
                          </a:solidFill>
                          <a:latin typeface="標楷體" panose="03000509000000000000" pitchFamily="65" charset="-120"/>
                          <a:ea typeface="標楷體" panose="03000509000000000000" pitchFamily="65" charset="-120"/>
                          <a:cs typeface="+mn-cs"/>
                          <a:sym typeface="Arial"/>
                        </a:rPr>
                        <a:t>年</a:t>
                      </a:r>
                      <a:r>
                        <a:rPr lang="en-US" altLang="zh-TW" sz="1800" b="0" i="0" u="none" strike="noStrike" cap="none" dirty="0">
                          <a:solidFill>
                            <a:schemeClr val="tx1"/>
                          </a:solidFill>
                          <a:latin typeface="標楷體" panose="03000509000000000000" pitchFamily="65" charset="-120"/>
                          <a:ea typeface="標楷體" panose="03000509000000000000" pitchFamily="65" charset="-120"/>
                          <a:cs typeface="+mn-cs"/>
                          <a:sym typeface="Arial"/>
                        </a:rPr>
                        <a:t>2</a:t>
                      </a:r>
                      <a:r>
                        <a:rPr lang="zh-TW" altLang="en-US" sz="1800" b="0" i="0" u="none" strike="noStrike" cap="none" dirty="0">
                          <a:solidFill>
                            <a:schemeClr val="tx1"/>
                          </a:solidFill>
                          <a:latin typeface="標楷體" panose="03000509000000000000" pitchFamily="65" charset="-120"/>
                          <a:ea typeface="標楷體" panose="03000509000000000000" pitchFamily="65" charset="-120"/>
                          <a:cs typeface="+mn-cs"/>
                          <a:sym typeface="Arial"/>
                        </a:rPr>
                        <a:t>月</a:t>
                      </a:r>
                      <a:r>
                        <a:rPr lang="en-US" altLang="zh-TW" sz="1800" b="0" i="0" u="none" strike="noStrike" cap="none" dirty="0">
                          <a:solidFill>
                            <a:schemeClr val="tx1"/>
                          </a:solidFill>
                          <a:latin typeface="標楷體" panose="03000509000000000000" pitchFamily="65" charset="-120"/>
                          <a:ea typeface="標楷體" panose="03000509000000000000" pitchFamily="65" charset="-120"/>
                          <a:cs typeface="+mn-cs"/>
                          <a:sym typeface="Arial"/>
                        </a:rPr>
                        <a:t>17</a:t>
                      </a:r>
                      <a:r>
                        <a:rPr lang="zh-TW" altLang="en-US" sz="1800" b="0" i="0" u="none" strike="noStrike" cap="none" dirty="0">
                          <a:solidFill>
                            <a:schemeClr val="tx1"/>
                          </a:solidFill>
                          <a:latin typeface="標楷體" panose="03000509000000000000" pitchFamily="65" charset="-120"/>
                          <a:ea typeface="標楷體" panose="03000509000000000000" pitchFamily="65" charset="-120"/>
                          <a:cs typeface="+mn-cs"/>
                          <a:sym typeface="Arial"/>
                        </a:rPr>
                        <a:t>日內授中民字第</a:t>
                      </a:r>
                      <a:r>
                        <a:rPr lang="en-US" altLang="zh-TW" sz="1800" b="0" i="0" u="none" strike="noStrike" cap="none" dirty="0">
                          <a:solidFill>
                            <a:schemeClr val="tx1"/>
                          </a:solidFill>
                          <a:latin typeface="標楷體" panose="03000509000000000000" pitchFamily="65" charset="-120"/>
                          <a:ea typeface="標楷體" panose="03000509000000000000" pitchFamily="65" charset="-120"/>
                          <a:cs typeface="+mn-cs"/>
                          <a:sym typeface="Arial"/>
                        </a:rPr>
                        <a:t>1000030695</a:t>
                      </a:r>
                      <a:r>
                        <a:rPr lang="zh-TW" altLang="en-US" sz="1800" b="0" i="0" u="none" strike="noStrike" cap="none" dirty="0">
                          <a:solidFill>
                            <a:schemeClr val="tx1"/>
                          </a:solidFill>
                          <a:latin typeface="標楷體" panose="03000509000000000000" pitchFamily="65" charset="-120"/>
                          <a:ea typeface="標楷體" panose="03000509000000000000" pitchFamily="65" charset="-120"/>
                          <a:cs typeface="+mn-cs"/>
                          <a:sym typeface="Arial"/>
                        </a:rPr>
                        <a:t>號</a:t>
                      </a:r>
                      <a:r>
                        <a:rPr lang="zh-TW" altLang="en-US" sz="1800" b="0" i="0" u="none" strike="noStrike" cap="none" dirty="0" smtClean="0">
                          <a:solidFill>
                            <a:schemeClr val="tx1"/>
                          </a:solidFill>
                          <a:latin typeface="標楷體" panose="03000509000000000000" pitchFamily="65" charset="-120"/>
                          <a:ea typeface="標楷體" panose="03000509000000000000" pitchFamily="65" charset="-120"/>
                          <a:cs typeface="+mn-cs"/>
                          <a:sym typeface="Arial"/>
                        </a:rPr>
                        <a:t>函</a:t>
                      </a:r>
                      <a:endParaRPr lang="en-US" altLang="zh-TW" sz="1800" b="0" i="0" u="none" strike="noStrike" cap="none" dirty="0" smtClean="0">
                        <a:solidFill>
                          <a:schemeClr val="tx1"/>
                        </a:solidFill>
                        <a:latin typeface="標楷體" panose="03000509000000000000" pitchFamily="65" charset="-120"/>
                        <a:ea typeface="標楷體" panose="03000509000000000000" pitchFamily="65" charset="-120"/>
                        <a:cs typeface="+mn-cs"/>
                        <a:sym typeface="Arial"/>
                      </a:endParaRPr>
                    </a:p>
                    <a:p>
                      <a:pPr marL="271463" marR="0" lvl="0" indent="0" algn="l" defTabSz="914400" rtl="0" eaLnBrk="1" fontAlgn="ctr" latinLnBrk="0" hangingPunct="1">
                        <a:lnSpc>
                          <a:spcPct val="100000"/>
                        </a:lnSpc>
                        <a:spcBef>
                          <a:spcPts val="0"/>
                        </a:spcBef>
                        <a:spcAft>
                          <a:spcPts val="0"/>
                        </a:spcAft>
                        <a:buClrTx/>
                        <a:buSzTx/>
                        <a:buFont typeface="Arial" panose="020B0604020202020204" pitchFamily="34" charset="0"/>
                        <a:buNone/>
                        <a:tabLst/>
                        <a:defRPr/>
                      </a:pPr>
                      <a:r>
                        <a:rPr lang="zh-TW" altLang="en-US" sz="1800" b="0" i="0" u="none" strike="noStrike" dirty="0" smtClean="0">
                          <a:solidFill>
                            <a:srgbClr val="000000"/>
                          </a:solidFill>
                          <a:effectLst/>
                          <a:latin typeface="標楷體" panose="03000509000000000000" pitchFamily="65" charset="-120"/>
                          <a:ea typeface="標楷體" panose="03000509000000000000" pitchFamily="65" charset="-120"/>
                        </a:rPr>
                        <a:t>卸任之地方民意代表，卸任後始為法院判處有期徒刑確定，</a:t>
                      </a:r>
                      <a:r>
                        <a:rPr lang="zh-TW" altLang="en-US" sz="1800" u="none" strike="noStrike" dirty="0" smtClean="0">
                          <a:effectLst/>
                          <a:latin typeface="標楷體" panose="03000509000000000000" pitchFamily="65" charset="-120"/>
                          <a:ea typeface="標楷體" panose="03000509000000000000" pitchFamily="65" charset="-120"/>
                        </a:rPr>
                        <a:t>得按實際在職月數比例發給。</a:t>
                      </a:r>
                      <a:endParaRPr lang="zh-TW" altLang="en-US" sz="1800" b="0" i="0" u="none" strike="noStrike" dirty="0">
                        <a:solidFill>
                          <a:srgbClr val="000000"/>
                        </a:solidFill>
                        <a:effectLst/>
                        <a:latin typeface="標楷體" panose="03000509000000000000" pitchFamily="65" charset="-120"/>
                        <a:ea typeface="標楷體" panose="03000509000000000000" pitchFamily="65" charset="-120"/>
                      </a:endParaRPr>
                    </a:p>
                  </a:txBody>
                  <a:tcPr marL="6865" marR="6865" marT="6865" marB="0" anchor="ctr">
                    <a:lnL w="19050" cap="flat" cmpd="sng" algn="ctr">
                      <a:solidFill>
                        <a:srgbClr val="FFC000"/>
                      </a:solidFill>
                      <a:prstDash val="solid"/>
                      <a:round/>
                      <a:headEnd type="none" w="med" len="med"/>
                      <a:tailEnd type="none" w="med" len="med"/>
                    </a:lnL>
                    <a:lnR w="19050" cap="flat" cmpd="sng" algn="ctr">
                      <a:solidFill>
                        <a:srgbClr val="FFC000"/>
                      </a:solidFill>
                      <a:prstDash val="solid"/>
                      <a:round/>
                      <a:headEnd type="none" w="med" len="med"/>
                      <a:tailEnd type="none" w="med" len="med"/>
                    </a:lnR>
                    <a:lnT w="19050" cap="flat" cmpd="sng" algn="ctr">
                      <a:solidFill>
                        <a:srgbClr val="FFC000"/>
                      </a:solidFill>
                      <a:prstDash val="solid"/>
                      <a:round/>
                      <a:headEnd type="none" w="med" len="med"/>
                      <a:tailEnd type="none" w="med" len="med"/>
                    </a:lnT>
                    <a:lnB w="19050" cap="flat" cmpd="sng" algn="ctr">
                      <a:solidFill>
                        <a:srgbClr val="FFC000"/>
                      </a:solidFill>
                      <a:prstDash val="solid"/>
                      <a:round/>
                      <a:headEnd type="none" w="med" len="med"/>
                      <a:tailEnd type="none" w="med" len="med"/>
                    </a:lnB>
                    <a:lnTlToBr w="12700" cmpd="sng">
                      <a:noFill/>
                      <a:prstDash val="solid"/>
                    </a:lnTlToBr>
                    <a:lnBlToTr w="12700" cmpd="sng">
                      <a:noFill/>
                      <a:prstDash val="solid"/>
                    </a:lnBlToTr>
                    <a:noFill/>
                  </a:tcPr>
                </a:tc>
              </a:tr>
              <a:tr h="885992">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algn="l" fontAlgn="ctr"/>
                      <a:r>
                        <a:rPr lang="zh-TW" altLang="en-US" sz="1800" u="none" strike="noStrike" dirty="0">
                          <a:effectLst/>
                          <a:latin typeface="標楷體" panose="03000509000000000000" pitchFamily="65" charset="-120"/>
                          <a:ea typeface="標楷體" panose="03000509000000000000" pitchFamily="65" charset="-120"/>
                        </a:rPr>
                        <a:t>現任解除職權者</a:t>
                      </a:r>
                      <a:endParaRPr lang="zh-TW" altLang="en-US" sz="1800" b="0" i="0" u="none" strike="noStrike" dirty="0">
                        <a:solidFill>
                          <a:srgbClr val="000000"/>
                        </a:solidFill>
                        <a:effectLst/>
                        <a:latin typeface="標楷體" panose="03000509000000000000" pitchFamily="65" charset="-120"/>
                        <a:ea typeface="標楷體" panose="03000509000000000000" pitchFamily="65" charset="-120"/>
                      </a:endParaRPr>
                    </a:p>
                  </a:txBody>
                  <a:tcPr marL="6865" marR="6865" marT="6865" marB="0" anchor="ctr">
                    <a:lnL w="19050" cap="flat" cmpd="sng" algn="ctr">
                      <a:solidFill>
                        <a:srgbClr val="FFC000"/>
                      </a:solidFill>
                      <a:prstDash val="solid"/>
                      <a:round/>
                      <a:headEnd type="none" w="med" len="med"/>
                      <a:tailEnd type="none" w="med" len="med"/>
                    </a:lnL>
                    <a:lnR w="19050" cap="flat" cmpd="sng" algn="ctr">
                      <a:solidFill>
                        <a:srgbClr val="FFC000"/>
                      </a:solidFill>
                      <a:prstDash val="solid"/>
                      <a:round/>
                      <a:headEnd type="none" w="med" len="med"/>
                      <a:tailEnd type="none" w="med" len="med"/>
                    </a:lnR>
                    <a:lnT w="19050" cap="flat" cmpd="sng" algn="ctr">
                      <a:solidFill>
                        <a:srgbClr val="FFC000"/>
                      </a:solidFill>
                      <a:prstDash val="solid"/>
                      <a:round/>
                      <a:headEnd type="none" w="med" len="med"/>
                      <a:tailEnd type="none" w="med" len="med"/>
                    </a:lnT>
                    <a:lnB w="19050" cap="flat" cmpd="sng" algn="ctr">
                      <a:solidFill>
                        <a:srgbClr val="FFC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285750" marR="0" lvl="0" indent="-285750" algn="l" defTabSz="914400" rtl="0" eaLnBrk="1" fontAlgn="auto" latinLnBrk="0" hangingPunct="1">
                        <a:lnSpc>
                          <a:spcPct val="100000"/>
                        </a:lnSpc>
                        <a:spcBef>
                          <a:spcPts val="600"/>
                        </a:spcBef>
                        <a:spcAft>
                          <a:spcPts val="0"/>
                        </a:spcAft>
                        <a:buClr>
                          <a:srgbClr val="0000FF"/>
                        </a:buClr>
                        <a:buSzTx/>
                        <a:buFont typeface="Wingdings" panose="05000000000000000000" pitchFamily="2" charset="2"/>
                        <a:buChar char="&amp;"/>
                        <a:tabLst/>
                        <a:defRPr/>
                      </a:pPr>
                      <a:r>
                        <a:rPr lang="en-US" altLang="zh-TW" sz="1800" b="0" i="0" u="none" strike="noStrike" cap="none" dirty="0" smtClean="0">
                          <a:solidFill>
                            <a:schemeClr val="tx1"/>
                          </a:solidFill>
                          <a:latin typeface="標楷體" panose="03000509000000000000" pitchFamily="65" charset="-120"/>
                          <a:ea typeface="標楷體" panose="03000509000000000000" pitchFamily="65" charset="-120"/>
                          <a:cs typeface="+mn-cs"/>
                          <a:sym typeface="Arial"/>
                        </a:rPr>
                        <a:t>100</a:t>
                      </a:r>
                      <a:r>
                        <a:rPr lang="zh-TW" altLang="en-US" sz="1800" b="0" i="0" u="none" strike="noStrike" cap="none" dirty="0">
                          <a:solidFill>
                            <a:schemeClr val="tx1"/>
                          </a:solidFill>
                          <a:latin typeface="標楷體" panose="03000509000000000000" pitchFamily="65" charset="-120"/>
                          <a:ea typeface="標楷體" panose="03000509000000000000" pitchFamily="65" charset="-120"/>
                          <a:cs typeface="+mn-cs"/>
                          <a:sym typeface="Arial"/>
                        </a:rPr>
                        <a:t>年</a:t>
                      </a:r>
                      <a:r>
                        <a:rPr lang="en-US" altLang="zh-TW" sz="1800" b="0" i="0" u="none" strike="noStrike" cap="none" dirty="0">
                          <a:solidFill>
                            <a:schemeClr val="tx1"/>
                          </a:solidFill>
                          <a:latin typeface="標楷體" panose="03000509000000000000" pitchFamily="65" charset="-120"/>
                          <a:ea typeface="標楷體" panose="03000509000000000000" pitchFamily="65" charset="-120"/>
                          <a:cs typeface="+mn-cs"/>
                          <a:sym typeface="Arial"/>
                        </a:rPr>
                        <a:t>2</a:t>
                      </a:r>
                      <a:r>
                        <a:rPr lang="zh-TW" altLang="en-US" sz="1800" b="0" i="0" u="none" strike="noStrike" cap="none" dirty="0">
                          <a:solidFill>
                            <a:schemeClr val="tx1"/>
                          </a:solidFill>
                          <a:latin typeface="標楷體" panose="03000509000000000000" pitchFamily="65" charset="-120"/>
                          <a:ea typeface="標楷體" panose="03000509000000000000" pitchFamily="65" charset="-120"/>
                          <a:cs typeface="+mn-cs"/>
                          <a:sym typeface="Arial"/>
                        </a:rPr>
                        <a:t>月</a:t>
                      </a:r>
                      <a:r>
                        <a:rPr lang="en-US" altLang="zh-TW" sz="1800" b="0" i="0" u="none" strike="noStrike" cap="none" dirty="0">
                          <a:solidFill>
                            <a:schemeClr val="tx1"/>
                          </a:solidFill>
                          <a:latin typeface="標楷體" panose="03000509000000000000" pitchFamily="65" charset="-120"/>
                          <a:ea typeface="標楷體" panose="03000509000000000000" pitchFamily="65" charset="-120"/>
                          <a:cs typeface="+mn-cs"/>
                          <a:sym typeface="Arial"/>
                        </a:rPr>
                        <a:t>17</a:t>
                      </a:r>
                      <a:r>
                        <a:rPr lang="zh-TW" altLang="en-US" sz="1800" b="0" i="0" u="none" strike="noStrike" cap="none" dirty="0">
                          <a:solidFill>
                            <a:schemeClr val="tx1"/>
                          </a:solidFill>
                          <a:latin typeface="標楷體" panose="03000509000000000000" pitchFamily="65" charset="-120"/>
                          <a:ea typeface="標楷體" panose="03000509000000000000" pitchFamily="65" charset="-120"/>
                          <a:cs typeface="+mn-cs"/>
                          <a:sym typeface="Arial"/>
                        </a:rPr>
                        <a:t>日內授中民字第</a:t>
                      </a:r>
                      <a:r>
                        <a:rPr lang="en-US" altLang="zh-TW" sz="1800" b="0" i="0" u="none" strike="noStrike" cap="none" dirty="0">
                          <a:solidFill>
                            <a:schemeClr val="tx1"/>
                          </a:solidFill>
                          <a:latin typeface="標楷體" panose="03000509000000000000" pitchFamily="65" charset="-120"/>
                          <a:ea typeface="標楷體" panose="03000509000000000000" pitchFamily="65" charset="-120"/>
                          <a:cs typeface="+mn-cs"/>
                          <a:sym typeface="Arial"/>
                        </a:rPr>
                        <a:t>1000030695</a:t>
                      </a:r>
                      <a:r>
                        <a:rPr lang="zh-TW" altLang="en-US" sz="1800" b="0" i="0" u="none" strike="noStrike" cap="none" dirty="0">
                          <a:solidFill>
                            <a:schemeClr val="tx1"/>
                          </a:solidFill>
                          <a:latin typeface="標楷體" panose="03000509000000000000" pitchFamily="65" charset="-120"/>
                          <a:ea typeface="標楷體" panose="03000509000000000000" pitchFamily="65" charset="-120"/>
                          <a:cs typeface="+mn-cs"/>
                          <a:sym typeface="Arial"/>
                        </a:rPr>
                        <a:t>號</a:t>
                      </a:r>
                      <a:r>
                        <a:rPr lang="zh-TW" altLang="en-US" sz="1800" b="0" i="0" u="none" strike="noStrike" cap="none" dirty="0" smtClean="0">
                          <a:solidFill>
                            <a:schemeClr val="tx1"/>
                          </a:solidFill>
                          <a:latin typeface="標楷體" panose="03000509000000000000" pitchFamily="65" charset="-120"/>
                          <a:ea typeface="標楷體" panose="03000509000000000000" pitchFamily="65" charset="-120"/>
                          <a:cs typeface="+mn-cs"/>
                          <a:sym typeface="Arial"/>
                        </a:rPr>
                        <a:t>函、</a:t>
                      </a:r>
                      <a:r>
                        <a:rPr lang="en-US" altLang="zh-TW" sz="1800" b="0" i="0" u="none" strike="noStrike" cap="none" dirty="0" smtClean="0">
                          <a:solidFill>
                            <a:schemeClr val="tx1"/>
                          </a:solidFill>
                          <a:latin typeface="標楷體" panose="03000509000000000000" pitchFamily="65" charset="-120"/>
                          <a:ea typeface="標楷體" panose="03000509000000000000" pitchFamily="65" charset="-120"/>
                          <a:cs typeface="+mn-cs"/>
                          <a:sym typeface="Arial"/>
                        </a:rPr>
                        <a:t>101</a:t>
                      </a:r>
                      <a:r>
                        <a:rPr lang="zh-TW" altLang="en-US" sz="1800" b="0" i="0" u="none" strike="noStrike" cap="none" dirty="0" smtClean="0">
                          <a:solidFill>
                            <a:schemeClr val="tx1"/>
                          </a:solidFill>
                          <a:latin typeface="標楷體" panose="03000509000000000000" pitchFamily="65" charset="-120"/>
                          <a:ea typeface="標楷體" panose="03000509000000000000" pitchFamily="65" charset="-120"/>
                          <a:cs typeface="+mn-cs"/>
                          <a:sym typeface="Arial"/>
                        </a:rPr>
                        <a:t>年</a:t>
                      </a:r>
                      <a:r>
                        <a:rPr lang="en-US" altLang="zh-TW" sz="1800" b="0" i="0" u="none" strike="noStrike" cap="none" dirty="0" smtClean="0">
                          <a:solidFill>
                            <a:schemeClr val="tx1"/>
                          </a:solidFill>
                          <a:latin typeface="標楷體" panose="03000509000000000000" pitchFamily="65" charset="-120"/>
                          <a:ea typeface="標楷體" panose="03000509000000000000" pitchFamily="65" charset="-120"/>
                          <a:cs typeface="+mn-cs"/>
                          <a:sym typeface="Arial"/>
                        </a:rPr>
                        <a:t>8</a:t>
                      </a:r>
                      <a:r>
                        <a:rPr lang="zh-TW" altLang="en-US" sz="1800" b="0" i="0" u="none" strike="noStrike" cap="none" dirty="0" smtClean="0">
                          <a:solidFill>
                            <a:schemeClr val="tx1"/>
                          </a:solidFill>
                          <a:latin typeface="標楷體" panose="03000509000000000000" pitchFamily="65" charset="-120"/>
                          <a:ea typeface="標楷體" panose="03000509000000000000" pitchFamily="65" charset="-120"/>
                          <a:cs typeface="+mn-cs"/>
                          <a:sym typeface="Arial"/>
                        </a:rPr>
                        <a:t>月</a:t>
                      </a:r>
                      <a:r>
                        <a:rPr lang="en-US" altLang="zh-TW" sz="1800" b="0" i="0" u="none" strike="noStrike" cap="none" dirty="0" smtClean="0">
                          <a:solidFill>
                            <a:schemeClr val="tx1"/>
                          </a:solidFill>
                          <a:latin typeface="標楷體" panose="03000509000000000000" pitchFamily="65" charset="-120"/>
                          <a:ea typeface="標楷體" panose="03000509000000000000" pitchFamily="65" charset="-120"/>
                          <a:cs typeface="+mn-cs"/>
                          <a:sym typeface="Arial"/>
                        </a:rPr>
                        <a:t>30</a:t>
                      </a:r>
                      <a:r>
                        <a:rPr lang="zh-TW" altLang="en-US" sz="1800" b="0" i="0" u="none" strike="noStrike" cap="none" dirty="0" smtClean="0">
                          <a:solidFill>
                            <a:schemeClr val="tx1"/>
                          </a:solidFill>
                          <a:latin typeface="標楷體" panose="03000509000000000000" pitchFamily="65" charset="-120"/>
                          <a:ea typeface="標楷體" panose="03000509000000000000" pitchFamily="65" charset="-120"/>
                          <a:cs typeface="+mn-cs"/>
                          <a:sym typeface="Arial"/>
                        </a:rPr>
                        <a:t>日內授中民字第</a:t>
                      </a:r>
                      <a:r>
                        <a:rPr lang="en-US" altLang="zh-TW" sz="1800" b="0" i="0" u="none" strike="noStrike" cap="none" dirty="0" smtClean="0">
                          <a:solidFill>
                            <a:schemeClr val="tx1"/>
                          </a:solidFill>
                          <a:latin typeface="標楷體" panose="03000509000000000000" pitchFamily="65" charset="-120"/>
                          <a:ea typeface="標楷體" panose="03000509000000000000" pitchFamily="65" charset="-120"/>
                          <a:cs typeface="+mn-cs"/>
                          <a:sym typeface="Arial"/>
                        </a:rPr>
                        <a:t>1015036789</a:t>
                      </a:r>
                      <a:r>
                        <a:rPr lang="zh-TW" altLang="en-US" sz="1800" b="0" i="0" u="none" strike="noStrike" cap="none" dirty="0" smtClean="0">
                          <a:solidFill>
                            <a:schemeClr val="tx1"/>
                          </a:solidFill>
                          <a:latin typeface="標楷體" panose="03000509000000000000" pitchFamily="65" charset="-120"/>
                          <a:ea typeface="標楷體" panose="03000509000000000000" pitchFamily="65" charset="-120"/>
                          <a:cs typeface="+mn-cs"/>
                          <a:sym typeface="Arial"/>
                        </a:rPr>
                        <a:t>號函</a:t>
                      </a:r>
                      <a:endParaRPr lang="en-US" altLang="zh-TW" sz="1800" b="0" i="0" u="none" strike="noStrike" cap="none" dirty="0" smtClean="0">
                        <a:solidFill>
                          <a:schemeClr val="tx1"/>
                        </a:solidFill>
                        <a:latin typeface="標楷體" panose="03000509000000000000" pitchFamily="65" charset="-120"/>
                        <a:ea typeface="標楷體" panose="03000509000000000000" pitchFamily="65" charset="-120"/>
                        <a:cs typeface="+mn-cs"/>
                        <a:sym typeface="Arial"/>
                      </a:endParaRPr>
                    </a:p>
                    <a:p>
                      <a:pPr marL="271463" indent="0" algn="l" fontAlgn="ctr">
                        <a:buFont typeface="Arial" panose="020B0604020202020204" pitchFamily="34" charset="0"/>
                        <a:buNone/>
                      </a:pPr>
                      <a:r>
                        <a:rPr lang="zh-TW" altLang="en-US" sz="1800" u="none" strike="noStrike" dirty="0" smtClean="0">
                          <a:effectLst/>
                          <a:latin typeface="標楷體" panose="03000509000000000000" pitchFamily="65" charset="-120"/>
                          <a:ea typeface="標楷體" panose="03000509000000000000" pitchFamily="65" charset="-120"/>
                        </a:rPr>
                        <a:t>現任地方民意代表依規定解除職權者或辭職者，不得發給。</a:t>
                      </a:r>
                      <a:endParaRPr lang="zh-TW" altLang="en-US" sz="1800" b="0" i="0" u="none" strike="noStrike" dirty="0">
                        <a:solidFill>
                          <a:srgbClr val="000000"/>
                        </a:solidFill>
                        <a:effectLst/>
                        <a:latin typeface="標楷體" panose="03000509000000000000" pitchFamily="65" charset="-120"/>
                        <a:ea typeface="標楷體" panose="03000509000000000000" pitchFamily="65" charset="-120"/>
                      </a:endParaRPr>
                    </a:p>
                  </a:txBody>
                  <a:tcPr marL="6865" marR="6865" marT="6865" marB="0" anchor="ctr">
                    <a:lnL w="19050" cap="flat" cmpd="sng" algn="ctr">
                      <a:solidFill>
                        <a:srgbClr val="FFC000"/>
                      </a:solidFill>
                      <a:prstDash val="solid"/>
                      <a:round/>
                      <a:headEnd type="none" w="med" len="med"/>
                      <a:tailEnd type="none" w="med" len="med"/>
                    </a:lnL>
                    <a:lnR w="19050" cap="flat" cmpd="sng" algn="ctr">
                      <a:solidFill>
                        <a:srgbClr val="FFC000"/>
                      </a:solidFill>
                      <a:prstDash val="solid"/>
                      <a:round/>
                      <a:headEnd type="none" w="med" len="med"/>
                      <a:tailEnd type="none" w="med" len="med"/>
                    </a:lnR>
                    <a:lnT w="19050" cap="flat" cmpd="sng" algn="ctr">
                      <a:solidFill>
                        <a:srgbClr val="FFC000"/>
                      </a:solidFill>
                      <a:prstDash val="solid"/>
                      <a:round/>
                      <a:headEnd type="none" w="med" len="med"/>
                      <a:tailEnd type="none" w="med" len="med"/>
                    </a:lnT>
                    <a:lnB w="19050" cap="flat" cmpd="sng" algn="ctr">
                      <a:solidFill>
                        <a:srgbClr val="FFC000"/>
                      </a:solidFill>
                      <a:prstDash val="solid"/>
                      <a:round/>
                      <a:headEnd type="none" w="med" len="med"/>
                      <a:tailEnd type="none" w="med" len="med"/>
                    </a:lnB>
                    <a:lnTlToBr w="12700" cmpd="sng">
                      <a:noFill/>
                      <a:prstDash val="solid"/>
                    </a:lnTlToBr>
                    <a:lnBlToTr w="12700" cmpd="sng">
                      <a:noFill/>
                      <a:prstDash val="solid"/>
                    </a:lnBlToTr>
                    <a:noFill/>
                  </a:tcPr>
                </a:tc>
              </a:tr>
              <a:tr h="1278610">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algn="l" fontAlgn="ctr"/>
                      <a:r>
                        <a:rPr lang="zh-TW" altLang="en-US" sz="1800" u="none" strike="noStrike" dirty="0" smtClean="0">
                          <a:effectLst/>
                          <a:latin typeface="標楷體" panose="03000509000000000000" pitchFamily="65" charset="-120"/>
                          <a:ea typeface="標楷體" panose="03000509000000000000" pitchFamily="65" charset="-120"/>
                        </a:rPr>
                        <a:t>次年</a:t>
                      </a:r>
                      <a:r>
                        <a:rPr lang="en-US" altLang="zh-TW" sz="1800" u="none" strike="noStrike" dirty="0" smtClean="0">
                          <a:effectLst/>
                          <a:latin typeface="標楷體" panose="03000509000000000000" pitchFamily="65" charset="-120"/>
                          <a:ea typeface="標楷體" panose="03000509000000000000" pitchFamily="65" charset="-120"/>
                        </a:rPr>
                        <a:t>1</a:t>
                      </a:r>
                      <a:r>
                        <a:rPr lang="zh-TW" altLang="en-US" sz="1800" u="none" strike="noStrike" dirty="0">
                          <a:effectLst/>
                          <a:latin typeface="標楷體" panose="03000509000000000000" pitchFamily="65" charset="-120"/>
                          <a:ea typeface="標楷體" panose="03000509000000000000" pitchFamily="65" charset="-120"/>
                        </a:rPr>
                        <a:t>月受法院判決當選無效確定</a:t>
                      </a:r>
                      <a:endParaRPr lang="zh-TW" altLang="en-US" sz="1800" b="0" i="0" u="none" strike="noStrike" dirty="0">
                        <a:solidFill>
                          <a:srgbClr val="000000"/>
                        </a:solidFill>
                        <a:effectLst/>
                        <a:latin typeface="標楷體" panose="03000509000000000000" pitchFamily="65" charset="-120"/>
                        <a:ea typeface="標楷體" panose="03000509000000000000" pitchFamily="65" charset="-120"/>
                      </a:endParaRPr>
                    </a:p>
                  </a:txBody>
                  <a:tcPr marL="6865" marR="6865" marT="6865" marB="0" anchor="ctr">
                    <a:lnL w="19050" cap="flat" cmpd="sng" algn="ctr">
                      <a:solidFill>
                        <a:srgbClr val="FFC000"/>
                      </a:solidFill>
                      <a:prstDash val="solid"/>
                      <a:round/>
                      <a:headEnd type="none" w="med" len="med"/>
                      <a:tailEnd type="none" w="med" len="med"/>
                    </a:lnL>
                    <a:lnR w="19050" cap="flat" cmpd="sng" algn="ctr">
                      <a:solidFill>
                        <a:srgbClr val="FFC000"/>
                      </a:solidFill>
                      <a:prstDash val="solid"/>
                      <a:round/>
                      <a:headEnd type="none" w="med" len="med"/>
                      <a:tailEnd type="none" w="med" len="med"/>
                    </a:lnR>
                    <a:lnT w="19050" cap="flat" cmpd="sng" algn="ctr">
                      <a:solidFill>
                        <a:srgbClr val="FFC000"/>
                      </a:solidFill>
                      <a:prstDash val="solid"/>
                      <a:round/>
                      <a:headEnd type="none" w="med" len="med"/>
                      <a:tailEnd type="none" w="med" len="med"/>
                    </a:lnT>
                    <a:lnB w="19050" cap="flat" cmpd="sng" algn="ctr">
                      <a:solidFill>
                        <a:srgbClr val="FFC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285750" marR="0" lvl="0" indent="-285750" algn="l" defTabSz="914400" rtl="0" eaLnBrk="1" fontAlgn="auto" latinLnBrk="0" hangingPunct="1">
                        <a:lnSpc>
                          <a:spcPct val="100000"/>
                        </a:lnSpc>
                        <a:spcBef>
                          <a:spcPts val="600"/>
                        </a:spcBef>
                        <a:spcAft>
                          <a:spcPts val="0"/>
                        </a:spcAft>
                        <a:buClr>
                          <a:srgbClr val="0000FF"/>
                        </a:buClr>
                        <a:buSzTx/>
                        <a:buFont typeface="Wingdings" panose="05000000000000000000" pitchFamily="2" charset="2"/>
                        <a:buChar char="&amp;"/>
                        <a:tabLst/>
                        <a:defRPr/>
                      </a:pPr>
                      <a:r>
                        <a:rPr lang="en-US" altLang="zh-TW" sz="1800" b="0" i="0" u="none" strike="noStrike" cap="none" dirty="0" smtClean="0">
                          <a:solidFill>
                            <a:schemeClr val="tx1"/>
                          </a:solidFill>
                          <a:latin typeface="標楷體" panose="03000509000000000000" pitchFamily="65" charset="-120"/>
                          <a:ea typeface="標楷體" panose="03000509000000000000" pitchFamily="65" charset="-120"/>
                          <a:cs typeface="+mn-cs"/>
                          <a:sym typeface="Arial"/>
                        </a:rPr>
                        <a:t>105</a:t>
                      </a:r>
                      <a:r>
                        <a:rPr lang="zh-TW" altLang="en-US" sz="1800" b="0" i="0" u="none" strike="noStrike" cap="none" dirty="0">
                          <a:solidFill>
                            <a:schemeClr val="tx1"/>
                          </a:solidFill>
                          <a:latin typeface="標楷體" panose="03000509000000000000" pitchFamily="65" charset="-120"/>
                          <a:ea typeface="標楷體" panose="03000509000000000000" pitchFamily="65" charset="-120"/>
                          <a:cs typeface="+mn-cs"/>
                          <a:sym typeface="Arial"/>
                        </a:rPr>
                        <a:t>年</a:t>
                      </a:r>
                      <a:r>
                        <a:rPr lang="en-US" altLang="zh-TW" sz="1800" b="0" i="0" u="none" strike="noStrike" cap="none" dirty="0">
                          <a:solidFill>
                            <a:schemeClr val="tx1"/>
                          </a:solidFill>
                          <a:latin typeface="標楷體" panose="03000509000000000000" pitchFamily="65" charset="-120"/>
                          <a:ea typeface="標楷體" panose="03000509000000000000" pitchFamily="65" charset="-120"/>
                          <a:cs typeface="+mn-cs"/>
                          <a:sym typeface="Arial"/>
                        </a:rPr>
                        <a:t>2</a:t>
                      </a:r>
                      <a:r>
                        <a:rPr lang="zh-TW" altLang="en-US" sz="1800" b="0" i="0" u="none" strike="noStrike" cap="none" dirty="0">
                          <a:solidFill>
                            <a:schemeClr val="tx1"/>
                          </a:solidFill>
                          <a:latin typeface="標楷體" panose="03000509000000000000" pitchFamily="65" charset="-120"/>
                          <a:ea typeface="標楷體" panose="03000509000000000000" pitchFamily="65" charset="-120"/>
                          <a:cs typeface="+mn-cs"/>
                          <a:sym typeface="Arial"/>
                        </a:rPr>
                        <a:t>月</a:t>
                      </a:r>
                      <a:r>
                        <a:rPr lang="en-US" altLang="zh-TW" sz="1800" b="0" i="0" u="none" strike="noStrike" cap="none" dirty="0">
                          <a:solidFill>
                            <a:schemeClr val="tx1"/>
                          </a:solidFill>
                          <a:latin typeface="標楷體" panose="03000509000000000000" pitchFamily="65" charset="-120"/>
                          <a:ea typeface="標楷體" panose="03000509000000000000" pitchFamily="65" charset="-120"/>
                          <a:cs typeface="+mn-cs"/>
                          <a:sym typeface="Arial"/>
                        </a:rPr>
                        <a:t>5</a:t>
                      </a:r>
                      <a:r>
                        <a:rPr lang="zh-TW" altLang="en-US" sz="1800" b="0" i="0" u="none" strike="noStrike" cap="none" dirty="0">
                          <a:solidFill>
                            <a:schemeClr val="tx1"/>
                          </a:solidFill>
                          <a:latin typeface="標楷體" panose="03000509000000000000" pitchFamily="65" charset="-120"/>
                          <a:ea typeface="標楷體" panose="03000509000000000000" pitchFamily="65" charset="-120"/>
                          <a:cs typeface="+mn-cs"/>
                          <a:sym typeface="Arial"/>
                        </a:rPr>
                        <a:t>日台內民字第</a:t>
                      </a:r>
                      <a:r>
                        <a:rPr lang="en-US" altLang="zh-TW" sz="1800" b="0" i="0" u="none" strike="noStrike" cap="none" dirty="0">
                          <a:solidFill>
                            <a:schemeClr val="tx1"/>
                          </a:solidFill>
                          <a:latin typeface="標楷體" panose="03000509000000000000" pitchFamily="65" charset="-120"/>
                          <a:ea typeface="標楷體" panose="03000509000000000000" pitchFamily="65" charset="-120"/>
                          <a:cs typeface="+mn-cs"/>
                          <a:sym typeface="Arial"/>
                        </a:rPr>
                        <a:t>1050403831</a:t>
                      </a:r>
                      <a:r>
                        <a:rPr lang="zh-TW" altLang="en-US" sz="1800" b="0" i="0" u="none" strike="noStrike" cap="none" dirty="0">
                          <a:solidFill>
                            <a:schemeClr val="tx1"/>
                          </a:solidFill>
                          <a:latin typeface="標楷體" panose="03000509000000000000" pitchFamily="65" charset="-120"/>
                          <a:ea typeface="標楷體" panose="03000509000000000000" pitchFamily="65" charset="-120"/>
                          <a:cs typeface="+mn-cs"/>
                          <a:sym typeface="Arial"/>
                        </a:rPr>
                        <a:t>號</a:t>
                      </a:r>
                      <a:r>
                        <a:rPr lang="zh-TW" altLang="en-US" sz="1800" b="0" i="0" u="none" strike="noStrike" cap="none" dirty="0" smtClean="0">
                          <a:solidFill>
                            <a:schemeClr val="tx1"/>
                          </a:solidFill>
                          <a:latin typeface="標楷體" panose="03000509000000000000" pitchFamily="65" charset="-120"/>
                          <a:ea typeface="標楷體" panose="03000509000000000000" pitchFamily="65" charset="-120"/>
                          <a:cs typeface="+mn-cs"/>
                          <a:sym typeface="Arial"/>
                        </a:rPr>
                        <a:t>函</a:t>
                      </a:r>
                      <a:endParaRPr lang="en-US" altLang="zh-TW" sz="1800" b="0" i="0" u="none" strike="noStrike" cap="none" dirty="0" smtClean="0">
                        <a:solidFill>
                          <a:schemeClr val="tx1"/>
                        </a:solidFill>
                        <a:latin typeface="標楷體" panose="03000509000000000000" pitchFamily="65" charset="-120"/>
                        <a:ea typeface="標楷體" panose="03000509000000000000" pitchFamily="65" charset="-120"/>
                        <a:cs typeface="+mn-cs"/>
                        <a:sym typeface="Arial"/>
                      </a:endParaRPr>
                    </a:p>
                    <a:p>
                      <a:pPr marL="271463" indent="0" algn="l" fontAlgn="ctr">
                        <a:buFont typeface="Arial" panose="020B0604020202020204" pitchFamily="34" charset="0"/>
                        <a:buNone/>
                      </a:pPr>
                      <a:r>
                        <a:rPr lang="zh-TW" altLang="en-US" sz="1800" b="0" i="0" u="none" strike="noStrike" dirty="0" smtClean="0">
                          <a:solidFill>
                            <a:srgbClr val="000000"/>
                          </a:solidFill>
                          <a:effectLst/>
                          <a:latin typeface="標楷體" panose="03000509000000000000" pitchFamily="65" charset="-120"/>
                          <a:ea typeface="標楷體" panose="03000509000000000000" pitchFamily="65" charset="-120"/>
                        </a:rPr>
                        <a:t>如地方民意代表於前一年</a:t>
                      </a:r>
                      <a:r>
                        <a:rPr lang="en-US" altLang="zh-TW" sz="1800" b="0" i="0" u="none" strike="noStrike" dirty="0" smtClean="0">
                          <a:solidFill>
                            <a:srgbClr val="000000"/>
                          </a:solidFill>
                          <a:effectLst/>
                          <a:latin typeface="標楷體" panose="03000509000000000000" pitchFamily="65" charset="-120"/>
                          <a:ea typeface="標楷體" panose="03000509000000000000" pitchFamily="65" charset="-120"/>
                        </a:rPr>
                        <a:t>1</a:t>
                      </a:r>
                      <a:r>
                        <a:rPr lang="zh-TW" altLang="en-US" sz="1800" b="0" i="0" u="none" strike="noStrike" dirty="0" smtClean="0">
                          <a:solidFill>
                            <a:srgbClr val="000000"/>
                          </a:solidFill>
                          <a:effectLst/>
                          <a:latin typeface="標楷體" panose="03000509000000000000" pitchFamily="65" charset="-120"/>
                          <a:ea typeface="標楷體" panose="03000509000000000000" pitchFamily="65" charset="-120"/>
                        </a:rPr>
                        <a:t>月</a:t>
                      </a:r>
                      <a:r>
                        <a:rPr lang="en-US" altLang="zh-TW" sz="1800" b="0" i="0" u="none" strike="noStrike" dirty="0" smtClean="0">
                          <a:solidFill>
                            <a:srgbClr val="000000"/>
                          </a:solidFill>
                          <a:effectLst/>
                          <a:latin typeface="標楷體" panose="03000509000000000000" pitchFamily="65" charset="-120"/>
                          <a:ea typeface="標楷體" panose="03000509000000000000" pitchFamily="65" charset="-120"/>
                        </a:rPr>
                        <a:t>1</a:t>
                      </a:r>
                      <a:r>
                        <a:rPr lang="zh-TW" altLang="en-US" sz="1800" b="0" i="0" u="none" strike="noStrike" dirty="0" smtClean="0">
                          <a:solidFill>
                            <a:srgbClr val="000000"/>
                          </a:solidFill>
                          <a:effectLst/>
                          <a:latin typeface="標楷體" panose="03000509000000000000" pitchFamily="65" charset="-120"/>
                          <a:ea typeface="標楷體" panose="03000509000000000000" pitchFamily="65" charset="-120"/>
                        </a:rPr>
                        <a:t>日至同年</a:t>
                      </a:r>
                      <a:r>
                        <a:rPr lang="en-US" altLang="zh-TW" sz="1800" b="0" i="0" u="none" strike="noStrike" dirty="0" smtClean="0">
                          <a:solidFill>
                            <a:srgbClr val="000000"/>
                          </a:solidFill>
                          <a:effectLst/>
                          <a:latin typeface="標楷體" panose="03000509000000000000" pitchFamily="65" charset="-120"/>
                          <a:ea typeface="標楷體" panose="03000509000000000000" pitchFamily="65" charset="-120"/>
                        </a:rPr>
                        <a:t>12</a:t>
                      </a:r>
                      <a:r>
                        <a:rPr lang="zh-TW" altLang="en-US" sz="1800" b="0" i="0" u="none" strike="noStrike" dirty="0" smtClean="0">
                          <a:solidFill>
                            <a:srgbClr val="000000"/>
                          </a:solidFill>
                          <a:effectLst/>
                          <a:latin typeface="標楷體" panose="03000509000000000000" pitchFamily="65" charset="-120"/>
                          <a:ea typeface="標楷體" panose="03000509000000000000" pitchFamily="65" charset="-120"/>
                        </a:rPr>
                        <a:t>月</a:t>
                      </a:r>
                      <a:r>
                        <a:rPr lang="en-US" altLang="zh-TW" sz="1800" b="0" i="0" u="none" strike="noStrike" dirty="0" smtClean="0">
                          <a:solidFill>
                            <a:srgbClr val="000000"/>
                          </a:solidFill>
                          <a:effectLst/>
                          <a:latin typeface="標楷體" panose="03000509000000000000" pitchFamily="65" charset="-120"/>
                          <a:ea typeface="標楷體" panose="03000509000000000000" pitchFamily="65" charset="-120"/>
                        </a:rPr>
                        <a:t>31</a:t>
                      </a:r>
                      <a:r>
                        <a:rPr lang="zh-TW" altLang="en-US" sz="1800" b="0" i="0" u="none" strike="noStrike" dirty="0" smtClean="0">
                          <a:solidFill>
                            <a:srgbClr val="000000"/>
                          </a:solidFill>
                          <a:effectLst/>
                          <a:latin typeface="標楷體" panose="03000509000000000000" pitchFamily="65" charset="-120"/>
                          <a:ea typeface="標楷體" panose="03000509000000000000" pitchFamily="65" charset="-120"/>
                        </a:rPr>
                        <a:t>日均在職，且該期間內無地方制度法</a:t>
                      </a:r>
                      <a:r>
                        <a:rPr lang="zh-TW" altLang="en-US" sz="1800" u="none" strike="noStrike" dirty="0" smtClean="0">
                          <a:effectLst/>
                          <a:latin typeface="標楷體" panose="03000509000000000000" pitchFamily="65" charset="-120"/>
                          <a:ea typeface="標楷體" panose="03000509000000000000" pitchFamily="65" charset="-120"/>
                        </a:rPr>
                        <a:t>第</a:t>
                      </a:r>
                      <a:r>
                        <a:rPr lang="en-US" altLang="zh-TW" sz="1800" u="none" strike="noStrike" dirty="0" smtClean="0">
                          <a:effectLst/>
                          <a:latin typeface="標楷體" panose="03000509000000000000" pitchFamily="65" charset="-120"/>
                          <a:ea typeface="標楷體" panose="03000509000000000000" pitchFamily="65" charset="-120"/>
                        </a:rPr>
                        <a:t>79</a:t>
                      </a:r>
                      <a:r>
                        <a:rPr lang="zh-TW" altLang="en-US" sz="1800" u="none" strike="noStrike" dirty="0" smtClean="0">
                          <a:effectLst/>
                          <a:latin typeface="標楷體" panose="03000509000000000000" pitchFamily="65" charset="-120"/>
                          <a:ea typeface="標楷體" panose="03000509000000000000" pitchFamily="65" charset="-120"/>
                        </a:rPr>
                        <a:t>條各款及</a:t>
                      </a:r>
                      <a:r>
                        <a:rPr lang="en-US" altLang="zh-TW" sz="1800" u="none" strike="noStrike" dirty="0" smtClean="0">
                          <a:effectLst/>
                          <a:latin typeface="標楷體" panose="03000509000000000000" pitchFamily="65" charset="-120"/>
                          <a:ea typeface="標楷體" panose="03000509000000000000" pitchFamily="65" charset="-120"/>
                        </a:rPr>
                        <a:t>80</a:t>
                      </a:r>
                      <a:r>
                        <a:rPr lang="zh-TW" altLang="en-US" sz="1800" u="none" strike="noStrike" dirty="0" smtClean="0">
                          <a:effectLst/>
                          <a:latin typeface="標楷體" panose="03000509000000000000" pitchFamily="65" charset="-120"/>
                          <a:ea typeface="標楷體" panose="03000509000000000000" pitchFamily="65" charset="-120"/>
                        </a:rPr>
                        <a:t>條規定解除職權者，或同法第</a:t>
                      </a:r>
                      <a:r>
                        <a:rPr lang="en-US" altLang="zh-TW" sz="1800" u="none" strike="noStrike" dirty="0" smtClean="0">
                          <a:effectLst/>
                          <a:latin typeface="標楷體" panose="03000509000000000000" pitchFamily="65" charset="-120"/>
                          <a:ea typeface="標楷體" panose="03000509000000000000" pitchFamily="65" charset="-120"/>
                        </a:rPr>
                        <a:t>81</a:t>
                      </a:r>
                      <a:r>
                        <a:rPr lang="zh-TW" altLang="en-US" sz="1800" u="none" strike="noStrike" dirty="0" smtClean="0">
                          <a:effectLst/>
                          <a:latin typeface="標楷體" panose="03000509000000000000" pitchFamily="65" charset="-120"/>
                          <a:ea typeface="標楷體" panose="03000509000000000000" pitchFamily="65" charset="-120"/>
                        </a:rPr>
                        <a:t>條第</a:t>
                      </a:r>
                      <a:r>
                        <a:rPr lang="en-US" altLang="zh-TW" sz="1800" u="none" strike="noStrike" dirty="0" smtClean="0">
                          <a:effectLst/>
                          <a:latin typeface="標楷體" panose="03000509000000000000" pitchFamily="65" charset="-120"/>
                          <a:ea typeface="標楷體" panose="03000509000000000000" pitchFamily="65" charset="-120"/>
                        </a:rPr>
                        <a:t>3</a:t>
                      </a:r>
                      <a:r>
                        <a:rPr lang="zh-TW" altLang="en-US" sz="1800" u="none" strike="noStrike" dirty="0" smtClean="0">
                          <a:effectLst/>
                          <a:latin typeface="標楷體" panose="03000509000000000000" pitchFamily="65" charset="-120"/>
                          <a:ea typeface="標楷體" panose="03000509000000000000" pitchFamily="65" charset="-120"/>
                        </a:rPr>
                        <a:t>項辭職之情事者，仍得依本條例第</a:t>
                      </a:r>
                      <a:r>
                        <a:rPr lang="en-US" altLang="zh-TW" sz="1800" u="none" strike="noStrike" dirty="0" smtClean="0">
                          <a:effectLst/>
                          <a:latin typeface="標楷體" panose="03000509000000000000" pitchFamily="65" charset="-120"/>
                          <a:ea typeface="標楷體" panose="03000509000000000000" pitchFamily="65" charset="-120"/>
                        </a:rPr>
                        <a:t>5</a:t>
                      </a:r>
                      <a:r>
                        <a:rPr lang="zh-TW" altLang="en-US" sz="1800" u="none" strike="noStrike" dirty="0" smtClean="0">
                          <a:effectLst/>
                          <a:latin typeface="標楷體" panose="03000509000000000000" pitchFamily="65" charset="-120"/>
                          <a:ea typeface="標楷體" panose="03000509000000000000" pitchFamily="65" charset="-120"/>
                        </a:rPr>
                        <a:t>條規定支領春節慰勞金。</a:t>
                      </a:r>
                      <a:endParaRPr lang="zh-TW" altLang="en-US" sz="1800" b="0" i="0" u="none" strike="noStrike" dirty="0">
                        <a:solidFill>
                          <a:srgbClr val="000000"/>
                        </a:solidFill>
                        <a:effectLst/>
                        <a:latin typeface="標楷體" panose="03000509000000000000" pitchFamily="65" charset="-120"/>
                        <a:ea typeface="標楷體" panose="03000509000000000000" pitchFamily="65" charset="-120"/>
                      </a:endParaRPr>
                    </a:p>
                  </a:txBody>
                  <a:tcPr marL="6865" marR="6865" marT="6865" marB="0" anchor="ctr">
                    <a:lnL w="19050" cap="flat" cmpd="sng" algn="ctr">
                      <a:solidFill>
                        <a:srgbClr val="FFC000"/>
                      </a:solidFill>
                      <a:prstDash val="solid"/>
                      <a:round/>
                      <a:headEnd type="none" w="med" len="med"/>
                      <a:tailEnd type="none" w="med" len="med"/>
                    </a:lnL>
                    <a:lnR w="19050" cap="flat" cmpd="sng" algn="ctr">
                      <a:solidFill>
                        <a:srgbClr val="FFC000"/>
                      </a:solidFill>
                      <a:prstDash val="solid"/>
                      <a:round/>
                      <a:headEnd type="none" w="med" len="med"/>
                      <a:tailEnd type="none" w="med" len="med"/>
                    </a:lnR>
                    <a:lnT w="19050" cap="flat" cmpd="sng" algn="ctr">
                      <a:solidFill>
                        <a:srgbClr val="FFC000"/>
                      </a:solidFill>
                      <a:prstDash val="solid"/>
                      <a:round/>
                      <a:headEnd type="none" w="med" len="med"/>
                      <a:tailEnd type="none" w="med" len="med"/>
                    </a:lnT>
                    <a:lnB w="19050" cap="flat" cmpd="sng" algn="ctr">
                      <a:solidFill>
                        <a:srgbClr val="FFC000"/>
                      </a:solidFill>
                      <a:prstDash val="solid"/>
                      <a:round/>
                      <a:headEnd type="none" w="med" len="med"/>
                      <a:tailEnd type="none" w="med" len="med"/>
                    </a:lnB>
                    <a:lnTlToBr w="12700" cmpd="sng">
                      <a:noFill/>
                      <a:prstDash val="solid"/>
                    </a:lnTlToBr>
                    <a:lnBlToTr w="12700" cmpd="sng">
                      <a:noFill/>
                      <a:prstDash val="solid"/>
                    </a:lnBlToTr>
                    <a:noFill/>
                  </a:tcPr>
                </a:tc>
              </a:tr>
            </a:tbl>
          </a:graphicData>
        </a:graphic>
      </p:graphicFrame>
    </p:spTree>
    <p:extLst>
      <p:ext uri="{BB962C8B-B14F-4D97-AF65-F5344CB8AC3E}">
        <p14:creationId xmlns:p14="http://schemas.microsoft.com/office/powerpoint/2010/main" val="340112548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a:bodyPr>
          <a:lstStyle/>
          <a:p>
            <a:r>
              <a:rPr lang="en-US" altLang="zh-TW" sz="4400" kern="0" cap="none" dirty="0" smtClean="0">
                <a:solidFill>
                  <a:srgbClr val="0070C0"/>
                </a:solidFill>
                <a:latin typeface="標楷體" panose="03000509000000000000" pitchFamily="65" charset="-120"/>
                <a:ea typeface="標楷體" panose="03000509000000000000" pitchFamily="65" charset="-120"/>
                <a:sym typeface="Lora"/>
              </a:rPr>
              <a:t>§5</a:t>
            </a:r>
            <a:r>
              <a:rPr lang="zh-TW" altLang="en-US" sz="4400" kern="0" cap="none" dirty="0" smtClean="0">
                <a:solidFill>
                  <a:srgbClr val="0070C0"/>
                </a:solidFill>
                <a:latin typeface="標楷體" panose="03000509000000000000" pitchFamily="65" charset="-120"/>
                <a:ea typeface="標楷體" panose="03000509000000000000" pitchFamily="65" charset="-120"/>
                <a:sym typeface="Lora"/>
              </a:rPr>
              <a:t> 春節</a:t>
            </a:r>
            <a:r>
              <a:rPr lang="zh-TW" altLang="en-US" sz="4400" kern="0" cap="none" dirty="0">
                <a:solidFill>
                  <a:srgbClr val="0070C0"/>
                </a:solidFill>
                <a:latin typeface="標楷體" panose="03000509000000000000" pitchFamily="65" charset="-120"/>
                <a:ea typeface="標楷體" panose="03000509000000000000" pitchFamily="65" charset="-120"/>
                <a:sym typeface="Lora"/>
              </a:rPr>
              <a:t>慰勞金函釋</a:t>
            </a:r>
            <a:endParaRPr lang="zh-TW" altLang="en-US" sz="4400" dirty="0">
              <a:solidFill>
                <a:srgbClr val="0070C0"/>
              </a:solidFill>
            </a:endParaRPr>
          </a:p>
        </p:txBody>
      </p:sp>
      <p:sp>
        <p:nvSpPr>
          <p:cNvPr id="5" name="投影片編號版面配置區 4"/>
          <p:cNvSpPr>
            <a:spLocks noGrp="1"/>
          </p:cNvSpPr>
          <p:nvPr>
            <p:ph type="sldNum" sz="quarter" idx="12"/>
          </p:nvPr>
        </p:nvSpPr>
        <p:spPr/>
        <p:txBody>
          <a:bodyPr/>
          <a:lstStyle/>
          <a:p>
            <a:fld id="{883F4971-D35C-4F03-91D8-BF356EE98478}" type="slidenum">
              <a:rPr lang="zh-TW" altLang="en-US" smtClean="0"/>
              <a:t>36</a:t>
            </a:fld>
            <a:endParaRPr lang="zh-TW" altLang="en-US"/>
          </a:p>
        </p:txBody>
      </p:sp>
      <p:sp>
        <p:nvSpPr>
          <p:cNvPr id="6" name="文字版面配置區 2"/>
          <p:cNvSpPr txBox="1">
            <a:spLocks/>
          </p:cNvSpPr>
          <p:nvPr/>
        </p:nvSpPr>
        <p:spPr>
          <a:xfrm>
            <a:off x="1486524" y="1801150"/>
            <a:ext cx="9425315" cy="4120678"/>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R="0" lvl="0" algn="l" rtl="0">
              <a:lnSpc>
                <a:spcPct val="100000"/>
              </a:lnSpc>
              <a:spcBef>
                <a:spcPts val="600"/>
              </a:spcBef>
              <a:spcAft>
                <a:spcPts val="0"/>
              </a:spcAft>
              <a:buClr>
                <a:srgbClr val="FFCD00"/>
              </a:buClr>
              <a:buSzPct val="100000"/>
              <a:buFont typeface="Quattrocento Sans"/>
              <a:buChar char="◉"/>
              <a:defRPr sz="2400" b="0" i="0" u="none" strike="noStrike" cap="none">
                <a:solidFill>
                  <a:srgbClr val="000000"/>
                </a:solidFill>
                <a:latin typeface="Quattrocento Sans"/>
                <a:ea typeface="Quattrocento Sans"/>
                <a:cs typeface="Quattrocento Sans"/>
                <a:sym typeface="Quattrocento Sans"/>
              </a:defRPr>
            </a:lvl1pPr>
            <a:lvl2pPr marR="0" lvl="1" algn="l" rtl="0">
              <a:lnSpc>
                <a:spcPct val="100000"/>
              </a:lnSpc>
              <a:spcBef>
                <a:spcPts val="480"/>
              </a:spcBef>
              <a:spcAft>
                <a:spcPts val="0"/>
              </a:spcAft>
              <a:buClr>
                <a:srgbClr val="FFCD00"/>
              </a:buClr>
              <a:buSzPct val="100000"/>
              <a:buFont typeface="Quattrocento Sans"/>
              <a:buNone/>
              <a:defRPr sz="2000" b="0" i="0" u="none" strike="noStrike" cap="none">
                <a:solidFill>
                  <a:srgbClr val="000000"/>
                </a:solidFill>
                <a:latin typeface="Quattrocento Sans"/>
                <a:ea typeface="Quattrocento Sans"/>
                <a:cs typeface="Quattrocento Sans"/>
                <a:sym typeface="Quattrocento Sans"/>
              </a:defRPr>
            </a:lvl2pPr>
            <a:lvl3pPr marR="0" lvl="2" algn="l" rtl="0">
              <a:lnSpc>
                <a:spcPct val="100000"/>
              </a:lnSpc>
              <a:spcBef>
                <a:spcPts val="480"/>
              </a:spcBef>
              <a:spcAft>
                <a:spcPts val="0"/>
              </a:spcAft>
              <a:buClr>
                <a:srgbClr val="FFCD00"/>
              </a:buClr>
              <a:buSzPct val="100000"/>
              <a:buFont typeface="Quattrocento Sans"/>
              <a:buNone/>
              <a:defRPr sz="2000" b="0" i="0" u="none" strike="noStrike" cap="none">
                <a:solidFill>
                  <a:srgbClr val="000000"/>
                </a:solidFill>
                <a:latin typeface="Quattrocento Sans"/>
                <a:ea typeface="Quattrocento Sans"/>
                <a:cs typeface="Quattrocento Sans"/>
                <a:sym typeface="Quattrocento Sans"/>
              </a:defRPr>
            </a:lvl3pPr>
            <a:lvl4pPr marR="0" lvl="3" algn="l" rtl="0">
              <a:lnSpc>
                <a:spcPct val="100000"/>
              </a:lnSpc>
              <a:spcBef>
                <a:spcPts val="360"/>
              </a:spcBef>
              <a:spcAft>
                <a:spcPts val="0"/>
              </a:spcAft>
              <a:buClr>
                <a:srgbClr val="FFCD00"/>
              </a:buClr>
              <a:buSzPct val="100000"/>
              <a:buFont typeface="Quattrocento Sans"/>
              <a:buNone/>
              <a:defRPr sz="1800" b="0" i="0" u="none" strike="noStrike" cap="none">
                <a:solidFill>
                  <a:srgbClr val="000000"/>
                </a:solidFill>
                <a:latin typeface="Quattrocento Sans"/>
                <a:ea typeface="Quattrocento Sans"/>
                <a:cs typeface="Quattrocento Sans"/>
                <a:sym typeface="Quattrocento Sans"/>
              </a:defRPr>
            </a:lvl4pPr>
            <a:lvl5pPr marR="0" lvl="4" algn="l" rtl="0">
              <a:lnSpc>
                <a:spcPct val="100000"/>
              </a:lnSpc>
              <a:spcBef>
                <a:spcPts val="360"/>
              </a:spcBef>
              <a:spcAft>
                <a:spcPts val="0"/>
              </a:spcAft>
              <a:buClr>
                <a:srgbClr val="FFCD00"/>
              </a:buClr>
              <a:buSzPct val="100000"/>
              <a:buFont typeface="Quattrocento Sans"/>
              <a:buNone/>
              <a:defRPr sz="1800" b="0" i="0" u="none" strike="noStrike" cap="none">
                <a:solidFill>
                  <a:srgbClr val="000000"/>
                </a:solidFill>
                <a:latin typeface="Quattrocento Sans"/>
                <a:ea typeface="Quattrocento Sans"/>
                <a:cs typeface="Quattrocento Sans"/>
                <a:sym typeface="Quattrocento Sans"/>
              </a:defRPr>
            </a:lvl5pPr>
            <a:lvl6pPr marR="0" lvl="5" algn="l" rtl="0">
              <a:lnSpc>
                <a:spcPct val="100000"/>
              </a:lnSpc>
              <a:spcBef>
                <a:spcPts val="360"/>
              </a:spcBef>
              <a:spcAft>
                <a:spcPts val="0"/>
              </a:spcAft>
              <a:buClr>
                <a:srgbClr val="FFCD00"/>
              </a:buClr>
              <a:buSzPct val="100000"/>
              <a:buFont typeface="Quattrocento Sans"/>
              <a:buNone/>
              <a:defRPr sz="1800" b="0" i="0" u="none" strike="noStrike" cap="none">
                <a:solidFill>
                  <a:srgbClr val="000000"/>
                </a:solidFill>
                <a:latin typeface="Quattrocento Sans"/>
                <a:ea typeface="Quattrocento Sans"/>
                <a:cs typeface="Quattrocento Sans"/>
                <a:sym typeface="Quattrocento Sans"/>
              </a:defRPr>
            </a:lvl6pPr>
            <a:lvl7pPr marR="0" lvl="6" algn="l" rtl="0">
              <a:lnSpc>
                <a:spcPct val="100000"/>
              </a:lnSpc>
              <a:spcBef>
                <a:spcPts val="360"/>
              </a:spcBef>
              <a:spcAft>
                <a:spcPts val="0"/>
              </a:spcAft>
              <a:buClr>
                <a:srgbClr val="FFCD00"/>
              </a:buClr>
              <a:buSzPct val="100000"/>
              <a:buFont typeface="Quattrocento Sans"/>
              <a:buNone/>
              <a:defRPr sz="1800" b="0" i="0" u="none" strike="noStrike" cap="none">
                <a:solidFill>
                  <a:srgbClr val="000000"/>
                </a:solidFill>
                <a:latin typeface="Quattrocento Sans"/>
                <a:ea typeface="Quattrocento Sans"/>
                <a:cs typeface="Quattrocento Sans"/>
                <a:sym typeface="Quattrocento Sans"/>
              </a:defRPr>
            </a:lvl7pPr>
            <a:lvl8pPr marR="0" lvl="7" algn="l" rtl="0">
              <a:lnSpc>
                <a:spcPct val="100000"/>
              </a:lnSpc>
              <a:spcBef>
                <a:spcPts val="360"/>
              </a:spcBef>
              <a:spcAft>
                <a:spcPts val="0"/>
              </a:spcAft>
              <a:buClr>
                <a:srgbClr val="FFCD00"/>
              </a:buClr>
              <a:buSzPct val="100000"/>
              <a:buFont typeface="Quattrocento Sans"/>
              <a:buNone/>
              <a:defRPr sz="1800" b="0" i="0" u="none" strike="noStrike" cap="none">
                <a:solidFill>
                  <a:srgbClr val="000000"/>
                </a:solidFill>
                <a:latin typeface="Quattrocento Sans"/>
                <a:ea typeface="Quattrocento Sans"/>
                <a:cs typeface="Quattrocento Sans"/>
                <a:sym typeface="Quattrocento Sans"/>
              </a:defRPr>
            </a:lvl8pPr>
            <a:lvl9pPr marR="0" lvl="8" algn="l" rtl="0">
              <a:lnSpc>
                <a:spcPct val="100000"/>
              </a:lnSpc>
              <a:spcBef>
                <a:spcPts val="360"/>
              </a:spcBef>
              <a:spcAft>
                <a:spcPts val="0"/>
              </a:spcAft>
              <a:buClr>
                <a:srgbClr val="FFCD00"/>
              </a:buClr>
              <a:buSzPct val="100000"/>
              <a:buFont typeface="Quattrocento Sans"/>
              <a:buNone/>
              <a:defRPr sz="1800" b="0" i="0" u="none" strike="noStrike" cap="none">
                <a:solidFill>
                  <a:srgbClr val="000000"/>
                </a:solidFill>
                <a:latin typeface="Quattrocento Sans"/>
                <a:ea typeface="Quattrocento Sans"/>
                <a:cs typeface="Quattrocento Sans"/>
                <a:sym typeface="Quattrocento Sans"/>
              </a:defRPr>
            </a:lvl9pPr>
          </a:lstStyle>
          <a:p>
            <a:pPr marL="0" marR="0" lvl="0" indent="0" algn="l" defTabSz="914400" rtl="0" eaLnBrk="1" fontAlgn="auto" latinLnBrk="0" hangingPunct="1">
              <a:lnSpc>
                <a:spcPct val="100000"/>
              </a:lnSpc>
              <a:spcBef>
                <a:spcPts val="600"/>
              </a:spcBef>
              <a:spcAft>
                <a:spcPts val="600"/>
              </a:spcAft>
              <a:buClr>
                <a:srgbClr val="FFCD00"/>
              </a:buClr>
              <a:buSzPct val="100000"/>
              <a:buFont typeface="Quattrocento Sans"/>
              <a:buNone/>
              <a:tabLst/>
              <a:defRPr/>
            </a:pPr>
            <a:r>
              <a:rPr kumimoji="0" lang="en-US" altLang="zh-TW" sz="2000" b="0" i="0" u="none" strike="noStrike" kern="0" cap="none" spc="0" normalizeH="0" baseline="0" noProof="0" dirty="0" smtClean="0">
                <a:ln>
                  <a:noFill/>
                </a:ln>
                <a:solidFill>
                  <a:srgbClr val="000000"/>
                </a:solidFill>
                <a:effectLst/>
                <a:uLnTx/>
                <a:uFillTx/>
                <a:latin typeface="標楷體" panose="03000509000000000000" pitchFamily="65" charset="-120"/>
                <a:ea typeface="標楷體" panose="03000509000000000000" pitchFamily="65" charset="-120"/>
                <a:sym typeface="Quattrocento Sans"/>
              </a:rPr>
              <a:t>Q:</a:t>
            </a:r>
            <a:r>
              <a:rPr kumimoji="0" lang="zh-TW" altLang="en-US" sz="2000" b="0" i="0" u="none" strike="noStrike" kern="0" cap="none" spc="0" normalizeH="0" baseline="0" noProof="0" dirty="0" smtClean="0">
                <a:ln>
                  <a:noFill/>
                </a:ln>
                <a:solidFill>
                  <a:srgbClr val="000000"/>
                </a:solidFill>
                <a:effectLst/>
                <a:uLnTx/>
                <a:uFillTx/>
                <a:latin typeface="標楷體" panose="03000509000000000000" pitchFamily="65" charset="-120"/>
                <a:ea typeface="標楷體" panose="03000509000000000000" pitchFamily="65" charset="-120"/>
                <a:sym typeface="Quattrocento Sans"/>
              </a:rPr>
              <a:t>退休技工當選議員之當年年終工作獎金及春節慰勞金如何核發？</a:t>
            </a:r>
            <a:endParaRPr kumimoji="0" lang="en-US" altLang="zh-TW" sz="2000" b="0" i="0" u="none" strike="noStrike" kern="0" cap="none" spc="0" normalizeH="0" baseline="0" noProof="0" dirty="0" smtClean="0">
              <a:ln>
                <a:noFill/>
              </a:ln>
              <a:solidFill>
                <a:srgbClr val="000000"/>
              </a:solidFill>
              <a:effectLst/>
              <a:uLnTx/>
              <a:uFillTx/>
              <a:latin typeface="標楷體" panose="03000509000000000000" pitchFamily="65" charset="-120"/>
              <a:ea typeface="標楷體" panose="03000509000000000000" pitchFamily="65" charset="-120"/>
              <a:sym typeface="Quattrocento Sans"/>
            </a:endParaRPr>
          </a:p>
          <a:p>
            <a:pPr marL="0" marR="0" lvl="1" indent="0" algn="l" defTabSz="914400" rtl="0" eaLnBrk="1" fontAlgn="auto" latinLnBrk="0" hangingPunct="1">
              <a:lnSpc>
                <a:spcPct val="100000"/>
              </a:lnSpc>
              <a:spcBef>
                <a:spcPct val="0"/>
              </a:spcBef>
              <a:spcAft>
                <a:spcPts val="0"/>
              </a:spcAft>
              <a:buClr>
                <a:srgbClr val="FFCD00"/>
              </a:buClr>
              <a:buSzPct val="100000"/>
              <a:buFont typeface="Quattrocento Sans"/>
              <a:buNone/>
              <a:tabLst/>
              <a:defRPr/>
            </a:pPr>
            <a:r>
              <a:rPr kumimoji="0" lang="en" altLang="zh-TW" sz="2000" b="0" i="0" u="none" strike="noStrike" kern="0" cap="none" spc="0" normalizeH="0" baseline="0" noProof="0" dirty="0" smtClean="0">
                <a:ln>
                  <a:noFill/>
                </a:ln>
                <a:solidFill>
                  <a:srgbClr val="000000"/>
                </a:solidFill>
                <a:effectLst/>
                <a:uLnTx/>
                <a:uFillTx/>
                <a:latin typeface="標楷體" panose="03000509000000000000" pitchFamily="65" charset="-120"/>
                <a:ea typeface="標楷體" panose="03000509000000000000" pitchFamily="65" charset="-120"/>
                <a:sym typeface="Quattrocento Sans"/>
              </a:rPr>
              <a:t>A:</a:t>
            </a:r>
            <a:r>
              <a:rPr kumimoji="0" lang="zh-TW" altLang="zh-TW" sz="2000" b="0" i="0" u="none" strike="noStrike" kern="0" cap="none" spc="0" normalizeH="0" baseline="0" noProof="0" dirty="0" smtClean="0">
                <a:ln>
                  <a:noFill/>
                </a:ln>
                <a:solidFill>
                  <a:srgbClr val="000000"/>
                </a:solidFill>
                <a:effectLst/>
                <a:uLnTx/>
                <a:uFillTx/>
                <a:latin typeface="標楷體" panose="03000509000000000000" pitchFamily="65" charset="-120"/>
                <a:ea typeface="標楷體" panose="03000509000000000000" pitchFamily="65" charset="-120"/>
                <a:sym typeface="Quattrocento Sans"/>
              </a:rPr>
              <a:t>地方民意代表為民選公職人員，與一般公務人員身分不同，適用不同規定，</a:t>
            </a:r>
            <a:r>
              <a:rPr kumimoji="0" lang="zh-TW" altLang="en-US" sz="2000" b="0" i="0" u="none" strike="noStrike" kern="0" cap="none" spc="0" normalizeH="0" baseline="0" noProof="0" dirty="0" smtClean="0">
                <a:ln>
                  <a:noFill/>
                </a:ln>
                <a:solidFill>
                  <a:srgbClr val="000000"/>
                </a:solidFill>
                <a:effectLst/>
                <a:uLnTx/>
                <a:uFillTx/>
                <a:latin typeface="標楷體" panose="03000509000000000000" pitchFamily="65" charset="-120"/>
                <a:ea typeface="標楷體" panose="03000509000000000000" pitchFamily="65" charset="-120"/>
                <a:sym typeface="Quattrocento Sans"/>
              </a:rPr>
              <a:t>兩者</a:t>
            </a:r>
            <a:r>
              <a:rPr kumimoji="0" lang="zh-TW" altLang="zh-TW" sz="2000" b="0" i="0" u="none" strike="noStrike" kern="0" cap="none" spc="0" normalizeH="0" baseline="0" noProof="0" dirty="0" smtClean="0">
                <a:ln>
                  <a:noFill/>
                </a:ln>
                <a:solidFill>
                  <a:srgbClr val="000000"/>
                </a:solidFill>
                <a:effectLst/>
                <a:uLnTx/>
                <a:uFillTx/>
                <a:latin typeface="標楷體" panose="03000509000000000000" pitchFamily="65" charset="-120"/>
                <a:ea typeface="標楷體" panose="03000509000000000000" pitchFamily="65" charset="-120"/>
                <a:sym typeface="Quattrocento Sans"/>
              </a:rPr>
              <a:t>年資不得併計。本案宜採不重領、不兼領原則及當事人書面擇定方式辦理，即由案內人員以書面就</a:t>
            </a:r>
            <a:r>
              <a:rPr kumimoji="0" lang="en-US" altLang="zh-TW" sz="2000" b="0" i="0" u="none" strike="noStrike" kern="0" cap="none" spc="0" normalizeH="0" baseline="0" noProof="0" dirty="0" smtClean="0">
                <a:ln>
                  <a:noFill/>
                </a:ln>
                <a:solidFill>
                  <a:srgbClr val="000000"/>
                </a:solidFill>
                <a:effectLst/>
                <a:uLnTx/>
                <a:uFillTx/>
                <a:latin typeface="標楷體" panose="03000509000000000000" pitchFamily="65" charset="-120"/>
                <a:ea typeface="標楷體" panose="03000509000000000000" pitchFamily="65" charset="-120"/>
                <a:sym typeface="Quattrocento Sans"/>
              </a:rPr>
              <a:t>107</a:t>
            </a:r>
            <a:r>
              <a:rPr kumimoji="0" lang="zh-TW" altLang="zh-TW" sz="2000" b="0" i="0" u="none" strike="noStrike" kern="0" cap="none" spc="0" normalizeH="0" baseline="0" noProof="0" dirty="0" smtClean="0">
                <a:ln>
                  <a:noFill/>
                </a:ln>
                <a:solidFill>
                  <a:srgbClr val="000000"/>
                </a:solidFill>
                <a:effectLst/>
                <a:uLnTx/>
                <a:uFillTx/>
                <a:latin typeface="標楷體" panose="03000509000000000000" pitchFamily="65" charset="-120"/>
                <a:ea typeface="標楷體" panose="03000509000000000000" pitchFamily="65" charset="-120"/>
                <a:sym typeface="Quattrocento Sans"/>
              </a:rPr>
              <a:t>年</a:t>
            </a:r>
            <a:r>
              <a:rPr kumimoji="0" lang="en-US" altLang="zh-TW" sz="2000" b="0" i="0" u="none" strike="noStrike" kern="0" cap="none" spc="0" normalizeH="0" baseline="0" noProof="0" dirty="0" smtClean="0">
                <a:ln>
                  <a:noFill/>
                </a:ln>
                <a:solidFill>
                  <a:srgbClr val="000000"/>
                </a:solidFill>
                <a:effectLst/>
                <a:uLnTx/>
                <a:uFillTx/>
                <a:latin typeface="標楷體" panose="03000509000000000000" pitchFamily="65" charset="-120"/>
                <a:ea typeface="標楷體" panose="03000509000000000000" pitchFamily="65" charset="-120"/>
                <a:sym typeface="Quattrocento Sans"/>
              </a:rPr>
              <a:t>12</a:t>
            </a:r>
            <a:r>
              <a:rPr kumimoji="0" lang="zh-TW" altLang="zh-TW" sz="2000" b="0" i="0" u="none" strike="noStrike" kern="0" cap="none" spc="0" normalizeH="0" baseline="0" noProof="0" dirty="0" smtClean="0">
                <a:ln>
                  <a:noFill/>
                </a:ln>
                <a:solidFill>
                  <a:srgbClr val="000000"/>
                </a:solidFill>
                <a:effectLst/>
                <a:uLnTx/>
                <a:uFillTx/>
                <a:latin typeface="標楷體" panose="03000509000000000000" pitchFamily="65" charset="-120"/>
                <a:ea typeface="標楷體" panose="03000509000000000000" pitchFamily="65" charset="-120"/>
                <a:sym typeface="Quattrocento Sans"/>
              </a:rPr>
              <a:t>月所具技工、議員年資擇一請領後，依以下方式核發：</a:t>
            </a:r>
            <a:endParaRPr kumimoji="0" lang="en-US" altLang="zh-TW" sz="2000" b="0" i="0" u="none" strike="noStrike" kern="0" cap="none" spc="0" normalizeH="0" baseline="0" noProof="0" dirty="0" smtClean="0">
              <a:ln>
                <a:noFill/>
              </a:ln>
              <a:solidFill>
                <a:srgbClr val="000000"/>
              </a:solidFill>
              <a:effectLst/>
              <a:uLnTx/>
              <a:uFillTx/>
              <a:latin typeface="標楷體" panose="03000509000000000000" pitchFamily="65" charset="-120"/>
              <a:ea typeface="標楷體" panose="03000509000000000000" pitchFamily="65" charset="-120"/>
              <a:sym typeface="Quattrocento Sans"/>
            </a:endParaRPr>
          </a:p>
          <a:p>
            <a:pPr marL="0" marR="0" lvl="1" indent="0" algn="l" defTabSz="914400" rtl="0" eaLnBrk="1" fontAlgn="auto" latinLnBrk="0" hangingPunct="1">
              <a:lnSpc>
                <a:spcPct val="100000"/>
              </a:lnSpc>
              <a:spcBef>
                <a:spcPct val="0"/>
              </a:spcBef>
              <a:spcAft>
                <a:spcPts val="0"/>
              </a:spcAft>
              <a:buClr>
                <a:srgbClr val="FFCD00"/>
              </a:buClr>
              <a:buSzPct val="100000"/>
              <a:buFont typeface="Quattrocento Sans"/>
              <a:buNone/>
              <a:tabLst/>
              <a:defRPr/>
            </a:pPr>
            <a:endParaRPr kumimoji="0" lang="en-US" altLang="zh-TW" sz="2000" b="0" i="0" u="none" strike="noStrike" kern="0" cap="none" spc="0" normalizeH="0" baseline="0" noProof="0" dirty="0" smtClean="0">
              <a:ln>
                <a:noFill/>
              </a:ln>
              <a:solidFill>
                <a:srgbClr val="000000"/>
              </a:solidFill>
              <a:effectLst/>
              <a:uLnTx/>
              <a:uFillTx/>
              <a:latin typeface="標楷體" panose="03000509000000000000" pitchFamily="65" charset="-120"/>
              <a:ea typeface="標楷體" panose="03000509000000000000" pitchFamily="65" charset="-120"/>
              <a:sym typeface="Quattrocento Sans"/>
            </a:endParaRPr>
          </a:p>
          <a:p>
            <a:pPr marL="0" marR="0" lvl="1" indent="0" algn="l" defTabSz="914400" rtl="0" eaLnBrk="1" fontAlgn="auto" latinLnBrk="0" hangingPunct="1">
              <a:lnSpc>
                <a:spcPct val="100000"/>
              </a:lnSpc>
              <a:spcBef>
                <a:spcPct val="0"/>
              </a:spcBef>
              <a:spcAft>
                <a:spcPts val="0"/>
              </a:spcAft>
              <a:buClr>
                <a:srgbClr val="FFCD00"/>
              </a:buClr>
              <a:buSzPct val="100000"/>
              <a:buFont typeface="Quattrocento Sans"/>
              <a:buNone/>
              <a:tabLst/>
              <a:defRPr/>
            </a:pPr>
            <a:r>
              <a:rPr kumimoji="0" lang="en-US" altLang="zh-TW" sz="2000" b="0" i="0" u="none" strike="noStrike" kern="0" cap="none" spc="0" normalizeH="0" baseline="0" noProof="0" dirty="0" smtClean="0">
                <a:ln>
                  <a:noFill/>
                </a:ln>
                <a:solidFill>
                  <a:srgbClr val="000000"/>
                </a:solidFill>
                <a:effectLst/>
                <a:uLnTx/>
                <a:uFillTx/>
                <a:latin typeface="標楷體" panose="03000509000000000000" pitchFamily="65" charset="-120"/>
                <a:ea typeface="標楷體" panose="03000509000000000000" pitchFamily="65" charset="-120"/>
                <a:sym typeface="Quattrocento Sans"/>
              </a:rPr>
              <a:t>(</a:t>
            </a:r>
            <a:r>
              <a:rPr kumimoji="0" lang="zh-TW" altLang="zh-TW" sz="2000" b="0" i="0" u="none" strike="noStrike" kern="0" cap="none" spc="0" normalizeH="0" baseline="0" noProof="0" dirty="0" smtClean="0">
                <a:ln>
                  <a:noFill/>
                </a:ln>
                <a:solidFill>
                  <a:srgbClr val="000000"/>
                </a:solidFill>
                <a:effectLst/>
                <a:uLnTx/>
                <a:uFillTx/>
                <a:latin typeface="標楷體" panose="03000509000000000000" pitchFamily="65" charset="-120"/>
                <a:ea typeface="標楷體" panose="03000509000000000000" pitchFamily="65" charset="-120"/>
                <a:sym typeface="Quattrocento Sans"/>
              </a:rPr>
              <a:t>一</a:t>
            </a:r>
            <a:r>
              <a:rPr kumimoji="0" lang="en-US" altLang="zh-TW" sz="2000" b="0" i="0" u="none" strike="noStrike" kern="0" cap="none" spc="0" normalizeH="0" baseline="0" noProof="0" dirty="0" smtClean="0">
                <a:ln>
                  <a:noFill/>
                </a:ln>
                <a:solidFill>
                  <a:srgbClr val="000000"/>
                </a:solidFill>
                <a:effectLst/>
                <a:uLnTx/>
                <a:uFillTx/>
                <a:latin typeface="標楷體" panose="03000509000000000000" pitchFamily="65" charset="-120"/>
                <a:ea typeface="標楷體" panose="03000509000000000000" pitchFamily="65" charset="-120"/>
                <a:sym typeface="Quattrocento Sans"/>
              </a:rPr>
              <a:t>)</a:t>
            </a:r>
            <a:r>
              <a:rPr kumimoji="0" lang="zh-TW" altLang="zh-TW" sz="2000" b="0" i="0" u="none" strike="noStrike" kern="0" cap="none" spc="0" normalizeH="0" baseline="0" noProof="0" dirty="0" smtClean="0">
                <a:ln>
                  <a:noFill/>
                </a:ln>
                <a:solidFill>
                  <a:srgbClr val="000000"/>
                </a:solidFill>
                <a:effectLst/>
                <a:uLnTx/>
                <a:uFillTx/>
                <a:latin typeface="標楷體" panose="03000509000000000000" pitchFamily="65" charset="-120"/>
                <a:ea typeface="標楷體" panose="03000509000000000000" pitchFamily="65" charset="-120"/>
                <a:sym typeface="Quattrocento Sans"/>
              </a:rPr>
              <a:t>選擇以技工年資計發：由貴會依注意事項規定，以技工退休當月待遇基準核發</a:t>
            </a:r>
            <a:r>
              <a:rPr kumimoji="0" lang="en-US" altLang="zh-TW" sz="2000" b="0" i="0" u="none" strike="noStrike" kern="0" cap="none" spc="0" normalizeH="0" baseline="0" noProof="0" dirty="0" smtClean="0">
                <a:ln>
                  <a:noFill/>
                </a:ln>
                <a:solidFill>
                  <a:srgbClr val="000000"/>
                </a:solidFill>
                <a:effectLst/>
                <a:uLnTx/>
                <a:uFillTx/>
                <a:latin typeface="標楷體" panose="03000509000000000000" pitchFamily="65" charset="-120"/>
                <a:ea typeface="標楷體" panose="03000509000000000000" pitchFamily="65" charset="-120"/>
                <a:sym typeface="Quattrocento Sans"/>
              </a:rPr>
              <a:t>1.5</a:t>
            </a:r>
            <a:r>
              <a:rPr kumimoji="0" lang="zh-TW" altLang="zh-TW" sz="2000" b="0" i="0" u="none" strike="noStrike" kern="0" cap="none" spc="0" normalizeH="0" baseline="0" noProof="0" dirty="0" smtClean="0">
                <a:ln>
                  <a:noFill/>
                </a:ln>
                <a:solidFill>
                  <a:srgbClr val="000000"/>
                </a:solidFill>
                <a:effectLst/>
                <a:uLnTx/>
                <a:uFillTx/>
                <a:latin typeface="標楷體" panose="03000509000000000000" pitchFamily="65" charset="-120"/>
                <a:ea typeface="標楷體" panose="03000509000000000000" pitchFamily="65" charset="-120"/>
                <a:sym typeface="Quattrocento Sans"/>
              </a:rPr>
              <a:t>個月之年終工作獎金，而議員在職年資之春節慰勞金不予發給。</a:t>
            </a:r>
            <a:endParaRPr kumimoji="0" lang="en-US" altLang="zh-TW" sz="2000" b="0" i="0" u="none" strike="noStrike" kern="0" cap="none" spc="0" normalizeH="0" baseline="0" noProof="0" dirty="0" smtClean="0">
              <a:ln>
                <a:noFill/>
              </a:ln>
              <a:solidFill>
                <a:srgbClr val="000000"/>
              </a:solidFill>
              <a:effectLst/>
              <a:uLnTx/>
              <a:uFillTx/>
              <a:latin typeface="標楷體" panose="03000509000000000000" pitchFamily="65" charset="-120"/>
              <a:ea typeface="標楷體" panose="03000509000000000000" pitchFamily="65" charset="-120"/>
              <a:sym typeface="Quattrocento Sans"/>
            </a:endParaRPr>
          </a:p>
          <a:p>
            <a:pPr marL="0" marR="0" lvl="1" indent="0" algn="l" defTabSz="914400" rtl="0" eaLnBrk="1" fontAlgn="auto" latinLnBrk="0" hangingPunct="1">
              <a:lnSpc>
                <a:spcPct val="100000"/>
              </a:lnSpc>
              <a:spcBef>
                <a:spcPct val="0"/>
              </a:spcBef>
              <a:spcAft>
                <a:spcPts val="0"/>
              </a:spcAft>
              <a:buClr>
                <a:srgbClr val="FFCD00"/>
              </a:buClr>
              <a:buSzPct val="100000"/>
              <a:buFont typeface="Quattrocento Sans"/>
              <a:buNone/>
              <a:tabLst/>
              <a:defRPr/>
            </a:pPr>
            <a:r>
              <a:rPr kumimoji="0" lang="en-US" altLang="zh-TW" sz="2000" b="0" i="0" u="none" strike="noStrike" kern="0" cap="none" spc="0" normalizeH="0" baseline="0" noProof="0" dirty="0" smtClean="0">
                <a:ln>
                  <a:noFill/>
                </a:ln>
                <a:solidFill>
                  <a:srgbClr val="000000"/>
                </a:solidFill>
                <a:effectLst/>
                <a:uLnTx/>
                <a:uFillTx/>
                <a:latin typeface="標楷體" panose="03000509000000000000" pitchFamily="65" charset="-120"/>
                <a:ea typeface="標楷體" panose="03000509000000000000" pitchFamily="65" charset="-120"/>
                <a:sym typeface="Quattrocento Sans"/>
              </a:rPr>
              <a:t>(</a:t>
            </a:r>
            <a:r>
              <a:rPr kumimoji="0" lang="zh-TW" altLang="zh-TW" sz="2000" b="0" i="0" u="none" strike="noStrike" kern="0" cap="none" spc="0" normalizeH="0" baseline="0" noProof="0" dirty="0" smtClean="0">
                <a:ln>
                  <a:noFill/>
                </a:ln>
                <a:solidFill>
                  <a:srgbClr val="000000"/>
                </a:solidFill>
                <a:effectLst/>
                <a:uLnTx/>
                <a:uFillTx/>
                <a:latin typeface="標楷體" panose="03000509000000000000" pitchFamily="65" charset="-120"/>
                <a:ea typeface="標楷體" panose="03000509000000000000" pitchFamily="65" charset="-120"/>
                <a:sym typeface="Quattrocento Sans"/>
              </a:rPr>
              <a:t>二</a:t>
            </a:r>
            <a:r>
              <a:rPr kumimoji="0" lang="en-US" altLang="zh-TW" sz="2000" b="0" i="0" u="none" strike="noStrike" kern="0" cap="none" spc="0" normalizeH="0" baseline="0" noProof="0" dirty="0" smtClean="0">
                <a:ln>
                  <a:noFill/>
                </a:ln>
                <a:solidFill>
                  <a:srgbClr val="000000"/>
                </a:solidFill>
                <a:effectLst/>
                <a:uLnTx/>
                <a:uFillTx/>
                <a:latin typeface="標楷體" panose="03000509000000000000" pitchFamily="65" charset="-120"/>
                <a:ea typeface="標楷體" panose="03000509000000000000" pitchFamily="65" charset="-120"/>
                <a:sym typeface="Quattrocento Sans"/>
              </a:rPr>
              <a:t>)</a:t>
            </a:r>
            <a:r>
              <a:rPr kumimoji="0" lang="zh-TW" altLang="zh-TW" sz="2000" b="0" i="0" u="none" strike="noStrike" kern="0" cap="none" spc="0" normalizeH="0" baseline="0" noProof="0" dirty="0" smtClean="0">
                <a:ln>
                  <a:noFill/>
                </a:ln>
                <a:solidFill>
                  <a:srgbClr val="000000"/>
                </a:solidFill>
                <a:effectLst/>
                <a:uLnTx/>
                <a:uFillTx/>
                <a:latin typeface="標楷體" panose="03000509000000000000" pitchFamily="65" charset="-120"/>
                <a:ea typeface="標楷體" panose="03000509000000000000" pitchFamily="65" charset="-120"/>
                <a:sym typeface="Quattrocento Sans"/>
              </a:rPr>
              <a:t>選擇以議員年資計發：由貴會依注意事項及補助條例規定，分別以技工退休當月待遇基準及議員研究費支給標準，並按其實際在職月數比例（分別為</a:t>
            </a:r>
            <a:r>
              <a:rPr kumimoji="0" lang="en-US" altLang="zh-TW" sz="2000" b="0" i="0" u="none" strike="noStrike" kern="0" cap="none" spc="0" normalizeH="0" baseline="0" noProof="0" dirty="0" smtClean="0">
                <a:ln>
                  <a:noFill/>
                </a:ln>
                <a:solidFill>
                  <a:srgbClr val="000000"/>
                </a:solidFill>
                <a:effectLst/>
                <a:uLnTx/>
                <a:uFillTx/>
                <a:latin typeface="標楷體" panose="03000509000000000000" pitchFamily="65" charset="-120"/>
                <a:ea typeface="標楷體" panose="03000509000000000000" pitchFamily="65" charset="-120"/>
                <a:sym typeface="Quattrocento Sans"/>
              </a:rPr>
              <a:t>11/12</a:t>
            </a:r>
            <a:r>
              <a:rPr kumimoji="0" lang="zh-TW" altLang="zh-TW" sz="2000" b="0" i="0" u="none" strike="noStrike" kern="0" cap="none" spc="0" normalizeH="0" baseline="0" noProof="0" dirty="0" smtClean="0">
                <a:ln>
                  <a:noFill/>
                </a:ln>
                <a:solidFill>
                  <a:srgbClr val="000000"/>
                </a:solidFill>
                <a:effectLst/>
                <a:uLnTx/>
                <a:uFillTx/>
                <a:latin typeface="標楷體" panose="03000509000000000000" pitchFamily="65" charset="-120"/>
                <a:ea typeface="標楷體" panose="03000509000000000000" pitchFamily="65" charset="-120"/>
                <a:sym typeface="Quattrocento Sans"/>
              </a:rPr>
              <a:t>、</a:t>
            </a:r>
            <a:r>
              <a:rPr kumimoji="0" lang="en-US" altLang="zh-TW" sz="2000" b="0" i="0" u="none" strike="noStrike" kern="0" cap="none" spc="0" normalizeH="0" baseline="0" noProof="0" dirty="0" smtClean="0">
                <a:ln>
                  <a:noFill/>
                </a:ln>
                <a:solidFill>
                  <a:srgbClr val="000000"/>
                </a:solidFill>
                <a:effectLst/>
                <a:uLnTx/>
                <a:uFillTx/>
                <a:latin typeface="標楷體" panose="03000509000000000000" pitchFamily="65" charset="-120"/>
                <a:ea typeface="標楷體" panose="03000509000000000000" pitchFamily="65" charset="-120"/>
                <a:sym typeface="Quattrocento Sans"/>
              </a:rPr>
              <a:t>1/12</a:t>
            </a:r>
            <a:r>
              <a:rPr kumimoji="0" lang="zh-TW" altLang="zh-TW" sz="2000" b="0" i="0" u="none" strike="noStrike" kern="0" cap="none" spc="0" normalizeH="0" baseline="0" noProof="0" dirty="0" smtClean="0">
                <a:ln>
                  <a:noFill/>
                </a:ln>
                <a:solidFill>
                  <a:srgbClr val="000000"/>
                </a:solidFill>
                <a:effectLst/>
                <a:uLnTx/>
                <a:uFillTx/>
                <a:latin typeface="標楷體" panose="03000509000000000000" pitchFamily="65" charset="-120"/>
                <a:ea typeface="標楷體" panose="03000509000000000000" pitchFamily="65" charset="-120"/>
                <a:sym typeface="Quattrocento Sans"/>
              </a:rPr>
              <a:t>）計發年終工作獎金及春節慰勞金。</a:t>
            </a:r>
          </a:p>
          <a:p>
            <a:pPr marL="0" marR="0" lvl="1" indent="0" algn="l" defTabSz="914400" rtl="0" eaLnBrk="1" fontAlgn="auto" latinLnBrk="0" hangingPunct="1">
              <a:lnSpc>
                <a:spcPct val="100000"/>
              </a:lnSpc>
              <a:spcBef>
                <a:spcPct val="0"/>
              </a:spcBef>
              <a:spcAft>
                <a:spcPts val="0"/>
              </a:spcAft>
              <a:buClr>
                <a:srgbClr val="FFCD00"/>
              </a:buClr>
              <a:buSzPct val="100000"/>
              <a:buFont typeface="Quattrocento Sans"/>
              <a:buNone/>
              <a:tabLst/>
              <a:defRPr/>
            </a:pPr>
            <a:endParaRPr kumimoji="0" lang="en-US" altLang="zh-TW" sz="2000" b="0" i="0" u="none" strike="noStrike" kern="0" cap="none" spc="0" normalizeH="0" baseline="0" noProof="0" dirty="0" smtClean="0">
              <a:ln>
                <a:noFill/>
              </a:ln>
              <a:solidFill>
                <a:srgbClr val="000000"/>
              </a:solidFill>
              <a:effectLst/>
              <a:uLnTx/>
              <a:uFillTx/>
              <a:latin typeface="標楷體" panose="03000509000000000000" pitchFamily="65" charset="-120"/>
              <a:ea typeface="標楷體" panose="03000509000000000000" pitchFamily="65" charset="-120"/>
              <a:sym typeface="Quattrocento Sans"/>
            </a:endParaRPr>
          </a:p>
          <a:p>
            <a:pPr marL="342900" marR="0" lvl="1" indent="-342900" algn="r" defTabSz="914400" rtl="0" eaLnBrk="1" fontAlgn="auto" latinLnBrk="0" hangingPunct="1">
              <a:lnSpc>
                <a:spcPct val="100000"/>
              </a:lnSpc>
              <a:spcBef>
                <a:spcPct val="0"/>
              </a:spcBef>
              <a:spcAft>
                <a:spcPts val="0"/>
              </a:spcAft>
              <a:buClr>
                <a:srgbClr val="0000FF"/>
              </a:buClr>
              <a:buSzPct val="100000"/>
              <a:buFont typeface="Wingdings" panose="05000000000000000000" pitchFamily="2" charset="2"/>
              <a:buChar char="&amp;"/>
              <a:tabLst/>
              <a:defRPr/>
            </a:pPr>
            <a:r>
              <a:rPr kumimoji="0" lang="zh-TW" altLang="en-US" sz="1600" b="0" i="0" u="none" strike="noStrike" kern="0" cap="none" spc="0" normalizeH="0" baseline="0" noProof="0" dirty="0" smtClean="0">
                <a:ln>
                  <a:noFill/>
                </a:ln>
                <a:solidFill>
                  <a:srgbClr val="000000"/>
                </a:solidFill>
                <a:effectLst/>
                <a:uLnTx/>
                <a:uFillTx/>
                <a:latin typeface="標楷體" panose="03000509000000000000" pitchFamily="65" charset="-120"/>
                <a:ea typeface="標楷體" panose="03000509000000000000" pitchFamily="65" charset="-120"/>
                <a:sym typeface="Quattrocento Sans"/>
              </a:rPr>
              <a:t>行政院人事總處</a:t>
            </a:r>
            <a:r>
              <a:rPr kumimoji="0" lang="en-US" altLang="zh-TW" sz="1600" b="0" i="0" u="none" strike="noStrike" kern="0" cap="none" spc="0" normalizeH="0" baseline="0" noProof="0" dirty="0" smtClean="0">
                <a:ln>
                  <a:noFill/>
                </a:ln>
                <a:solidFill>
                  <a:srgbClr val="000000"/>
                </a:solidFill>
                <a:effectLst/>
                <a:uLnTx/>
                <a:uFillTx/>
                <a:latin typeface="標楷體" panose="03000509000000000000" pitchFamily="65" charset="-120"/>
                <a:ea typeface="標楷體" panose="03000509000000000000" pitchFamily="65" charset="-120"/>
                <a:sym typeface="Quattrocento Sans"/>
              </a:rPr>
              <a:t>108</a:t>
            </a:r>
            <a:r>
              <a:rPr kumimoji="0" lang="zh-TW" altLang="en-US" sz="1600" b="0" i="0" u="none" strike="noStrike" kern="0" cap="none" spc="0" normalizeH="0" baseline="0" noProof="0" dirty="0" smtClean="0">
                <a:ln>
                  <a:noFill/>
                </a:ln>
                <a:solidFill>
                  <a:srgbClr val="000000"/>
                </a:solidFill>
                <a:effectLst/>
                <a:uLnTx/>
                <a:uFillTx/>
                <a:latin typeface="標楷體" panose="03000509000000000000" pitchFamily="65" charset="-120"/>
                <a:ea typeface="標楷體" panose="03000509000000000000" pitchFamily="65" charset="-120"/>
                <a:sym typeface="Quattrocento Sans"/>
              </a:rPr>
              <a:t>年</a:t>
            </a:r>
            <a:r>
              <a:rPr kumimoji="0" lang="en-US" altLang="zh-TW" sz="1600" b="0" i="0" u="none" strike="noStrike" kern="0" cap="none" spc="0" normalizeH="0" baseline="0" noProof="0" dirty="0" smtClean="0">
                <a:ln>
                  <a:noFill/>
                </a:ln>
                <a:solidFill>
                  <a:srgbClr val="000000"/>
                </a:solidFill>
                <a:effectLst/>
                <a:uLnTx/>
                <a:uFillTx/>
                <a:latin typeface="標楷體" panose="03000509000000000000" pitchFamily="65" charset="-120"/>
                <a:ea typeface="標楷體" panose="03000509000000000000" pitchFamily="65" charset="-120"/>
                <a:sym typeface="Quattrocento Sans"/>
              </a:rPr>
              <a:t>1</a:t>
            </a:r>
            <a:r>
              <a:rPr kumimoji="0" lang="zh-TW" altLang="en-US" sz="1600" b="0" i="0" u="none" strike="noStrike" kern="0" cap="none" spc="0" normalizeH="0" baseline="0" noProof="0" dirty="0" smtClean="0">
                <a:ln>
                  <a:noFill/>
                </a:ln>
                <a:solidFill>
                  <a:srgbClr val="000000"/>
                </a:solidFill>
                <a:effectLst/>
                <a:uLnTx/>
                <a:uFillTx/>
                <a:latin typeface="標楷體" panose="03000509000000000000" pitchFamily="65" charset="-120"/>
                <a:ea typeface="標楷體" panose="03000509000000000000" pitchFamily="65" charset="-120"/>
                <a:sym typeface="Quattrocento Sans"/>
              </a:rPr>
              <a:t>月</a:t>
            </a:r>
            <a:r>
              <a:rPr kumimoji="0" lang="en-US" altLang="zh-TW" sz="1600" b="0" i="0" u="none" strike="noStrike" kern="0" cap="none" spc="0" normalizeH="0" baseline="0" noProof="0" dirty="0" smtClean="0">
                <a:ln>
                  <a:noFill/>
                </a:ln>
                <a:solidFill>
                  <a:srgbClr val="000000"/>
                </a:solidFill>
                <a:effectLst/>
                <a:uLnTx/>
                <a:uFillTx/>
                <a:latin typeface="標楷體" panose="03000509000000000000" pitchFamily="65" charset="-120"/>
                <a:ea typeface="標楷體" panose="03000509000000000000" pitchFamily="65" charset="-120"/>
                <a:sym typeface="Quattrocento Sans"/>
              </a:rPr>
              <a:t>31</a:t>
            </a:r>
            <a:r>
              <a:rPr kumimoji="0" lang="zh-TW" altLang="en-US" sz="1600" b="0" i="0" u="none" strike="noStrike" kern="0" cap="none" spc="0" normalizeH="0" baseline="0" noProof="0" dirty="0" smtClean="0">
                <a:ln>
                  <a:noFill/>
                </a:ln>
                <a:solidFill>
                  <a:srgbClr val="000000"/>
                </a:solidFill>
                <a:effectLst/>
                <a:uLnTx/>
                <a:uFillTx/>
                <a:latin typeface="標楷體" panose="03000509000000000000" pitchFamily="65" charset="-120"/>
                <a:ea typeface="標楷體" panose="03000509000000000000" pitchFamily="65" charset="-120"/>
                <a:sym typeface="Quattrocento Sans"/>
              </a:rPr>
              <a:t>日總處給字第</a:t>
            </a:r>
            <a:r>
              <a:rPr kumimoji="0" lang="en-US" altLang="zh-TW" sz="1600" b="0" i="0" u="none" strike="noStrike" kern="0" cap="none" spc="0" normalizeH="0" baseline="0" noProof="0" dirty="0" smtClean="0">
                <a:ln>
                  <a:noFill/>
                </a:ln>
                <a:solidFill>
                  <a:srgbClr val="000000"/>
                </a:solidFill>
                <a:effectLst/>
                <a:uLnTx/>
                <a:uFillTx/>
                <a:latin typeface="標楷體" panose="03000509000000000000" pitchFamily="65" charset="-120"/>
                <a:ea typeface="標楷體" panose="03000509000000000000" pitchFamily="65" charset="-120"/>
                <a:sym typeface="Quattrocento Sans"/>
              </a:rPr>
              <a:t>1080026134</a:t>
            </a:r>
            <a:r>
              <a:rPr kumimoji="0" lang="zh-TW" altLang="en-US" sz="1600" b="0" i="0" u="none" strike="noStrike" kern="0" cap="none" spc="0" normalizeH="0" baseline="0" noProof="0" dirty="0" smtClean="0">
                <a:ln>
                  <a:noFill/>
                </a:ln>
                <a:solidFill>
                  <a:srgbClr val="000000"/>
                </a:solidFill>
                <a:effectLst/>
                <a:uLnTx/>
                <a:uFillTx/>
                <a:latin typeface="標楷體" panose="03000509000000000000" pitchFamily="65" charset="-120"/>
                <a:ea typeface="標楷體" panose="03000509000000000000" pitchFamily="65" charset="-120"/>
                <a:sym typeface="Quattrocento Sans"/>
              </a:rPr>
              <a:t>號函</a:t>
            </a:r>
            <a:endParaRPr kumimoji="0" lang="en" altLang="zh-TW" sz="1600" b="0" i="0" u="none" strike="noStrike" kern="0" cap="none" spc="0" normalizeH="0" baseline="0" noProof="0" dirty="0" smtClean="0">
              <a:ln>
                <a:noFill/>
              </a:ln>
              <a:solidFill>
                <a:srgbClr val="000000"/>
              </a:solidFill>
              <a:effectLst/>
              <a:uLnTx/>
              <a:uFillTx/>
              <a:latin typeface="標楷體" panose="03000509000000000000" pitchFamily="65" charset="-120"/>
              <a:ea typeface="標楷體" panose="03000509000000000000" pitchFamily="65" charset="-120"/>
              <a:sym typeface="Quattrocento Sans"/>
            </a:endParaRPr>
          </a:p>
          <a:p>
            <a:pPr marL="342900" marR="0" lvl="1" indent="-342900" algn="r" defTabSz="914400" rtl="0" eaLnBrk="1" fontAlgn="auto" latinLnBrk="0" hangingPunct="1">
              <a:lnSpc>
                <a:spcPct val="100000"/>
              </a:lnSpc>
              <a:spcBef>
                <a:spcPct val="0"/>
              </a:spcBef>
              <a:spcAft>
                <a:spcPts val="0"/>
              </a:spcAft>
              <a:buClr>
                <a:srgbClr val="0000FF"/>
              </a:buClr>
              <a:buSzPct val="100000"/>
              <a:buFont typeface="Wingdings" panose="05000000000000000000" pitchFamily="2" charset="2"/>
              <a:buChar char="&amp;"/>
              <a:tabLst/>
              <a:defRPr/>
            </a:pPr>
            <a:r>
              <a:rPr kumimoji="0" lang="en" altLang="zh-TW" sz="1600" b="0" i="0" u="none" strike="noStrike" kern="0" cap="none" spc="0" normalizeH="0" baseline="0" noProof="0" dirty="0" smtClean="0">
                <a:ln>
                  <a:noFill/>
                </a:ln>
                <a:solidFill>
                  <a:srgbClr val="000000"/>
                </a:solidFill>
                <a:effectLst/>
                <a:uLnTx/>
                <a:uFillTx/>
                <a:latin typeface="標楷體" panose="03000509000000000000" pitchFamily="65" charset="-120"/>
                <a:ea typeface="標楷體" panose="03000509000000000000" pitchFamily="65" charset="-120"/>
                <a:sym typeface="Quattrocento Sans"/>
              </a:rPr>
              <a:t>10</a:t>
            </a:r>
            <a:r>
              <a:rPr kumimoji="0" lang="en-US" altLang="zh-TW" sz="1600" b="0" i="0" u="none" strike="noStrike" kern="0" cap="none" spc="0" normalizeH="0" baseline="0" noProof="0" dirty="0" smtClean="0">
                <a:ln>
                  <a:noFill/>
                </a:ln>
                <a:solidFill>
                  <a:srgbClr val="000000"/>
                </a:solidFill>
                <a:effectLst/>
                <a:uLnTx/>
                <a:uFillTx/>
                <a:latin typeface="標楷體" panose="03000509000000000000" pitchFamily="65" charset="-120"/>
                <a:ea typeface="標楷體" panose="03000509000000000000" pitchFamily="65" charset="-120"/>
                <a:sym typeface="Quattrocento Sans"/>
              </a:rPr>
              <a:t>8</a:t>
            </a:r>
            <a:r>
              <a:rPr kumimoji="0" lang="zh-TW" altLang="en-US" sz="1600" b="0" i="0" u="none" strike="noStrike" kern="0" cap="none" spc="0" normalizeH="0" baseline="0" noProof="0" dirty="0" smtClean="0">
                <a:ln>
                  <a:noFill/>
                </a:ln>
                <a:solidFill>
                  <a:srgbClr val="000000"/>
                </a:solidFill>
                <a:effectLst/>
                <a:uLnTx/>
                <a:uFillTx/>
                <a:latin typeface="標楷體" panose="03000509000000000000" pitchFamily="65" charset="-120"/>
                <a:ea typeface="標楷體" panose="03000509000000000000" pitchFamily="65" charset="-120"/>
                <a:sym typeface="Quattrocento Sans"/>
              </a:rPr>
              <a:t>年</a:t>
            </a:r>
            <a:r>
              <a:rPr kumimoji="0" lang="en-US" altLang="zh-TW" sz="1600" b="0" i="0" u="none" strike="noStrike" kern="0" cap="none" spc="0" normalizeH="0" baseline="0" noProof="0" dirty="0" smtClean="0">
                <a:ln>
                  <a:noFill/>
                </a:ln>
                <a:solidFill>
                  <a:srgbClr val="000000"/>
                </a:solidFill>
                <a:effectLst/>
                <a:uLnTx/>
                <a:uFillTx/>
                <a:latin typeface="標楷體" panose="03000509000000000000" pitchFamily="65" charset="-120"/>
                <a:ea typeface="標楷體" panose="03000509000000000000" pitchFamily="65" charset="-120"/>
                <a:sym typeface="Quattrocento Sans"/>
              </a:rPr>
              <a:t>2</a:t>
            </a:r>
            <a:r>
              <a:rPr kumimoji="0" lang="zh-TW" altLang="en-US" sz="1600" b="0" i="0" u="none" strike="noStrike" kern="0" cap="none" spc="0" normalizeH="0" baseline="0" noProof="0" dirty="0" smtClean="0">
                <a:ln>
                  <a:noFill/>
                </a:ln>
                <a:solidFill>
                  <a:srgbClr val="000000"/>
                </a:solidFill>
                <a:effectLst/>
                <a:uLnTx/>
                <a:uFillTx/>
                <a:latin typeface="標楷體" panose="03000509000000000000" pitchFamily="65" charset="-120"/>
                <a:ea typeface="標楷體" panose="03000509000000000000" pitchFamily="65" charset="-120"/>
                <a:sym typeface="Quattrocento Sans"/>
              </a:rPr>
              <a:t>月</a:t>
            </a:r>
            <a:r>
              <a:rPr kumimoji="0" lang="en-US" altLang="zh-TW" sz="1600" b="0" i="0" u="none" strike="noStrike" kern="0" cap="none" spc="0" normalizeH="0" baseline="0" noProof="0" dirty="0" smtClean="0">
                <a:ln>
                  <a:noFill/>
                </a:ln>
                <a:solidFill>
                  <a:srgbClr val="000000"/>
                </a:solidFill>
                <a:effectLst/>
                <a:uLnTx/>
                <a:uFillTx/>
                <a:latin typeface="標楷體" panose="03000509000000000000" pitchFamily="65" charset="-120"/>
                <a:ea typeface="標楷體" panose="03000509000000000000" pitchFamily="65" charset="-120"/>
                <a:sym typeface="Quattrocento Sans"/>
              </a:rPr>
              <a:t>18</a:t>
            </a:r>
            <a:r>
              <a:rPr kumimoji="0" lang="zh-TW" altLang="en-US" sz="1600" b="0" i="0" u="none" strike="noStrike" kern="0" cap="none" spc="0" normalizeH="0" baseline="0" noProof="0" dirty="0" smtClean="0">
                <a:ln>
                  <a:noFill/>
                </a:ln>
                <a:solidFill>
                  <a:srgbClr val="000000"/>
                </a:solidFill>
                <a:effectLst/>
                <a:uLnTx/>
                <a:uFillTx/>
                <a:latin typeface="標楷體" panose="03000509000000000000" pitchFamily="65" charset="-120"/>
                <a:ea typeface="標楷體" panose="03000509000000000000" pitchFamily="65" charset="-120"/>
                <a:sym typeface="Quattrocento Sans"/>
              </a:rPr>
              <a:t>日</a:t>
            </a:r>
            <a:r>
              <a:rPr kumimoji="0" lang="zh-TW" altLang="zh-TW" sz="1600" b="0" i="0" u="none" strike="noStrike" kern="0" cap="none" spc="0" normalizeH="0" baseline="0" noProof="0" dirty="0" smtClean="0">
                <a:ln>
                  <a:noFill/>
                </a:ln>
                <a:solidFill>
                  <a:srgbClr val="000000"/>
                </a:solidFill>
                <a:effectLst/>
                <a:uLnTx/>
                <a:uFillTx/>
                <a:latin typeface="標楷體" panose="03000509000000000000" pitchFamily="65" charset="-120"/>
                <a:ea typeface="標楷體" panose="03000509000000000000" pitchFamily="65" charset="-120"/>
                <a:sym typeface="Quattrocento Sans"/>
              </a:rPr>
              <a:t>台內民字第</a:t>
            </a:r>
            <a:r>
              <a:rPr kumimoji="0" lang="en-US" altLang="zh-TW" sz="1600" b="0" i="0" u="none" strike="noStrike" kern="0" cap="none" spc="0" normalizeH="0" baseline="0" noProof="0" dirty="0" smtClean="0">
                <a:ln>
                  <a:noFill/>
                </a:ln>
                <a:solidFill>
                  <a:srgbClr val="000000"/>
                </a:solidFill>
                <a:effectLst/>
                <a:uLnTx/>
                <a:uFillTx/>
                <a:latin typeface="標楷體" panose="03000509000000000000" pitchFamily="65" charset="-120"/>
                <a:ea typeface="標楷體" panose="03000509000000000000" pitchFamily="65" charset="-120"/>
                <a:sym typeface="Quattrocento Sans"/>
              </a:rPr>
              <a:t>1080105315</a:t>
            </a:r>
            <a:r>
              <a:rPr kumimoji="0" lang="zh-TW" altLang="en-US" sz="1600" b="0" i="0" u="none" strike="noStrike" kern="0" cap="none" spc="0" normalizeH="0" baseline="0" noProof="0" dirty="0" smtClean="0">
                <a:ln>
                  <a:noFill/>
                </a:ln>
                <a:solidFill>
                  <a:srgbClr val="000000"/>
                </a:solidFill>
                <a:effectLst/>
                <a:uLnTx/>
                <a:uFillTx/>
                <a:latin typeface="標楷體" panose="03000509000000000000" pitchFamily="65" charset="-120"/>
                <a:ea typeface="標楷體" panose="03000509000000000000" pitchFamily="65" charset="-120"/>
                <a:sym typeface="Quattrocento Sans"/>
              </a:rPr>
              <a:t>號函</a:t>
            </a:r>
            <a:endParaRPr kumimoji="0" lang="en-US" altLang="zh-TW" sz="1600" b="0" i="0" u="none" strike="noStrike" kern="0" cap="none" spc="0" normalizeH="0" baseline="0" noProof="0" dirty="0" smtClean="0">
              <a:ln>
                <a:noFill/>
              </a:ln>
              <a:solidFill>
                <a:srgbClr val="000000"/>
              </a:solidFill>
              <a:effectLst/>
              <a:uLnTx/>
              <a:uFillTx/>
              <a:latin typeface="標楷體" panose="03000509000000000000" pitchFamily="65" charset="-120"/>
              <a:ea typeface="標楷體" panose="03000509000000000000" pitchFamily="65" charset="-120"/>
              <a:sym typeface="Quattrocento Sans"/>
            </a:endParaRPr>
          </a:p>
          <a:p>
            <a:pPr marL="0" marR="0" lvl="1" indent="0" algn="r" defTabSz="914400" rtl="0" eaLnBrk="1" fontAlgn="auto" latinLnBrk="0" hangingPunct="1">
              <a:lnSpc>
                <a:spcPct val="100000"/>
              </a:lnSpc>
              <a:spcBef>
                <a:spcPct val="0"/>
              </a:spcBef>
              <a:spcAft>
                <a:spcPts val="0"/>
              </a:spcAft>
              <a:buClr>
                <a:srgbClr val="0000FF"/>
              </a:buClr>
              <a:buSzPct val="100000"/>
              <a:buFont typeface="Quattrocento Sans"/>
              <a:buNone/>
              <a:tabLst/>
              <a:defRPr/>
            </a:pPr>
            <a:endParaRPr kumimoji="0" lang="en-US" altLang="zh-TW" sz="1100" b="0" i="0" u="none" strike="noStrike" kern="0" cap="none" spc="0" normalizeH="0" baseline="0" noProof="0" dirty="0" smtClean="0">
              <a:ln>
                <a:noFill/>
              </a:ln>
              <a:solidFill>
                <a:srgbClr val="FF0000"/>
              </a:solidFill>
              <a:effectLst/>
              <a:uLnTx/>
              <a:uFillTx/>
              <a:latin typeface="標楷體" panose="03000509000000000000" pitchFamily="65" charset="-120"/>
              <a:ea typeface="標楷體" panose="03000509000000000000" pitchFamily="65" charset="-120"/>
              <a:sym typeface="Quattrocento Sans"/>
            </a:endParaRPr>
          </a:p>
          <a:p>
            <a:pPr marL="342900" marR="0" lvl="1" indent="-342900" algn="r" defTabSz="914400" rtl="0" eaLnBrk="1" fontAlgn="auto" latinLnBrk="0" hangingPunct="1">
              <a:lnSpc>
                <a:spcPct val="100000"/>
              </a:lnSpc>
              <a:spcBef>
                <a:spcPct val="0"/>
              </a:spcBef>
              <a:spcAft>
                <a:spcPts val="0"/>
              </a:spcAft>
              <a:buClr>
                <a:srgbClr val="0000FF"/>
              </a:buClr>
              <a:buSzPct val="100000"/>
              <a:buFont typeface="Wingdings" panose="05000000000000000000" pitchFamily="2" charset="2"/>
              <a:buChar char="&amp;"/>
              <a:tabLst/>
              <a:defRPr/>
            </a:pPr>
            <a:endParaRPr kumimoji="0" lang="en-US" altLang="zh-TW" sz="1100" b="0" i="0" u="none" strike="noStrike" kern="0" cap="none" spc="0" normalizeH="0" baseline="0" noProof="0" dirty="0" smtClean="0">
              <a:ln>
                <a:noFill/>
              </a:ln>
              <a:solidFill>
                <a:srgbClr val="FF0000"/>
              </a:solidFill>
              <a:effectLst/>
              <a:uLnTx/>
              <a:uFillTx/>
              <a:latin typeface="標楷體" panose="03000509000000000000" pitchFamily="65" charset="-120"/>
              <a:ea typeface="標楷體" panose="03000509000000000000" pitchFamily="65" charset="-120"/>
              <a:sym typeface="Quattrocento Sans"/>
            </a:endParaRPr>
          </a:p>
          <a:p>
            <a:pPr marL="0" marR="0" lvl="0" indent="0" algn="l" defTabSz="914400" rtl="0" eaLnBrk="1" fontAlgn="auto" latinLnBrk="0" hangingPunct="1">
              <a:lnSpc>
                <a:spcPct val="100000"/>
              </a:lnSpc>
              <a:spcBef>
                <a:spcPts val="600"/>
              </a:spcBef>
              <a:spcAft>
                <a:spcPts val="0"/>
              </a:spcAft>
              <a:buClr>
                <a:srgbClr val="FFCD00"/>
              </a:buClr>
              <a:buSzPct val="100000"/>
              <a:buFont typeface="Quattrocento Sans"/>
              <a:buChar char="◉"/>
              <a:tabLst/>
              <a:defRPr/>
            </a:pPr>
            <a:endParaRPr kumimoji="0" lang="zh-TW" altLang="en-US" sz="2400" b="0" i="0" u="none" strike="noStrike" kern="0" cap="none" spc="0" normalizeH="0" baseline="0" noProof="0" dirty="0">
              <a:ln>
                <a:noFill/>
              </a:ln>
              <a:solidFill>
                <a:srgbClr val="000000"/>
              </a:solidFill>
              <a:effectLst/>
              <a:uLnTx/>
              <a:uFillTx/>
              <a:latin typeface="Quattrocento Sans"/>
              <a:sym typeface="Quattrocento Sans"/>
            </a:endParaRPr>
          </a:p>
        </p:txBody>
      </p:sp>
    </p:spTree>
    <p:extLst>
      <p:ext uri="{BB962C8B-B14F-4D97-AF65-F5344CB8AC3E}">
        <p14:creationId xmlns:p14="http://schemas.microsoft.com/office/powerpoint/2010/main" val="389510344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a:bodyPr>
          <a:lstStyle/>
          <a:p>
            <a:r>
              <a:rPr lang="en-US" altLang="zh-TW" sz="4400" kern="0" cap="none" dirty="0" smtClean="0">
                <a:solidFill>
                  <a:srgbClr val="0070C0"/>
                </a:solidFill>
                <a:latin typeface="標楷體" panose="03000509000000000000" pitchFamily="65" charset="-120"/>
                <a:ea typeface="標楷體" panose="03000509000000000000" pitchFamily="65" charset="-120"/>
                <a:sym typeface="Lora"/>
              </a:rPr>
              <a:t>§5</a:t>
            </a:r>
            <a:r>
              <a:rPr lang="zh-TW" altLang="en-US" sz="4400" kern="0" cap="none" dirty="0" smtClean="0">
                <a:solidFill>
                  <a:srgbClr val="0070C0"/>
                </a:solidFill>
                <a:latin typeface="標楷體" panose="03000509000000000000" pitchFamily="65" charset="-120"/>
                <a:ea typeface="標楷體" panose="03000509000000000000" pitchFamily="65" charset="-120"/>
                <a:sym typeface="Lora"/>
              </a:rPr>
              <a:t>出國</a:t>
            </a:r>
            <a:r>
              <a:rPr lang="zh-TW" altLang="en-US" sz="4400" kern="0" cap="none" dirty="0">
                <a:solidFill>
                  <a:srgbClr val="0070C0"/>
                </a:solidFill>
                <a:latin typeface="標楷體" panose="03000509000000000000" pitchFamily="65" charset="-120"/>
                <a:ea typeface="標楷體" panose="03000509000000000000" pitchFamily="65" charset="-120"/>
                <a:sym typeface="Lora"/>
              </a:rPr>
              <a:t>考察費</a:t>
            </a:r>
            <a:endParaRPr lang="zh-TW" altLang="en-US" sz="4400" dirty="0">
              <a:solidFill>
                <a:srgbClr val="0070C0"/>
              </a:solidFill>
            </a:endParaRPr>
          </a:p>
        </p:txBody>
      </p:sp>
      <p:sp>
        <p:nvSpPr>
          <p:cNvPr id="5" name="投影片編號版面配置區 4"/>
          <p:cNvSpPr>
            <a:spLocks noGrp="1"/>
          </p:cNvSpPr>
          <p:nvPr>
            <p:ph type="sldNum" sz="quarter" idx="12"/>
          </p:nvPr>
        </p:nvSpPr>
        <p:spPr/>
        <p:txBody>
          <a:bodyPr/>
          <a:lstStyle/>
          <a:p>
            <a:fld id="{883F4971-D35C-4F03-91D8-BF356EE98478}" type="slidenum">
              <a:rPr lang="zh-TW" altLang="en-US" smtClean="0"/>
              <a:t>37</a:t>
            </a:fld>
            <a:endParaRPr lang="zh-TW" altLang="en-US"/>
          </a:p>
        </p:txBody>
      </p:sp>
      <p:sp>
        <p:nvSpPr>
          <p:cNvPr id="6" name="副標題 1"/>
          <p:cNvSpPr txBox="1">
            <a:spLocks/>
          </p:cNvSpPr>
          <p:nvPr/>
        </p:nvSpPr>
        <p:spPr>
          <a:xfrm>
            <a:off x="1579599" y="1812884"/>
            <a:ext cx="9731529" cy="4047985"/>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R="0" lvl="0" algn="l" rtl="0">
              <a:lnSpc>
                <a:spcPct val="100000"/>
              </a:lnSpc>
              <a:spcBef>
                <a:spcPts val="600"/>
              </a:spcBef>
              <a:spcAft>
                <a:spcPts val="0"/>
              </a:spcAft>
              <a:buClr>
                <a:srgbClr val="FFCD00"/>
              </a:buClr>
              <a:buSzPct val="100000"/>
              <a:buFont typeface="Quattrocento Sans"/>
              <a:buChar char="◉"/>
              <a:defRPr sz="2400" b="0" i="0" u="none" strike="noStrike" cap="none">
                <a:solidFill>
                  <a:srgbClr val="000000"/>
                </a:solidFill>
                <a:latin typeface="Quattrocento Sans"/>
                <a:ea typeface="Quattrocento Sans"/>
                <a:cs typeface="Quattrocento Sans"/>
                <a:sym typeface="Quattrocento Sans"/>
              </a:defRPr>
            </a:lvl1pPr>
            <a:lvl2pPr marR="0" lvl="1" algn="l" rtl="0">
              <a:lnSpc>
                <a:spcPct val="100000"/>
              </a:lnSpc>
              <a:spcBef>
                <a:spcPts val="480"/>
              </a:spcBef>
              <a:spcAft>
                <a:spcPts val="0"/>
              </a:spcAft>
              <a:buClr>
                <a:srgbClr val="FFCD00"/>
              </a:buClr>
              <a:buSzPct val="100000"/>
              <a:buFont typeface="Quattrocento Sans"/>
              <a:buNone/>
              <a:defRPr sz="2000" b="0" i="0" u="none" strike="noStrike" cap="none">
                <a:solidFill>
                  <a:srgbClr val="000000"/>
                </a:solidFill>
                <a:latin typeface="Quattrocento Sans"/>
                <a:ea typeface="Quattrocento Sans"/>
                <a:cs typeface="Quattrocento Sans"/>
                <a:sym typeface="Quattrocento Sans"/>
              </a:defRPr>
            </a:lvl2pPr>
            <a:lvl3pPr marR="0" lvl="2" algn="l" rtl="0">
              <a:lnSpc>
                <a:spcPct val="100000"/>
              </a:lnSpc>
              <a:spcBef>
                <a:spcPts val="480"/>
              </a:spcBef>
              <a:spcAft>
                <a:spcPts val="0"/>
              </a:spcAft>
              <a:buClr>
                <a:srgbClr val="FFCD00"/>
              </a:buClr>
              <a:buSzPct val="100000"/>
              <a:buFont typeface="Quattrocento Sans"/>
              <a:buNone/>
              <a:defRPr sz="2000" b="0" i="0" u="none" strike="noStrike" cap="none">
                <a:solidFill>
                  <a:srgbClr val="000000"/>
                </a:solidFill>
                <a:latin typeface="Quattrocento Sans"/>
                <a:ea typeface="Quattrocento Sans"/>
                <a:cs typeface="Quattrocento Sans"/>
                <a:sym typeface="Quattrocento Sans"/>
              </a:defRPr>
            </a:lvl3pPr>
            <a:lvl4pPr marR="0" lvl="3" algn="l" rtl="0">
              <a:lnSpc>
                <a:spcPct val="100000"/>
              </a:lnSpc>
              <a:spcBef>
                <a:spcPts val="360"/>
              </a:spcBef>
              <a:spcAft>
                <a:spcPts val="0"/>
              </a:spcAft>
              <a:buClr>
                <a:srgbClr val="FFCD00"/>
              </a:buClr>
              <a:buSzPct val="100000"/>
              <a:buFont typeface="Quattrocento Sans"/>
              <a:buNone/>
              <a:defRPr sz="1800" b="0" i="0" u="none" strike="noStrike" cap="none">
                <a:solidFill>
                  <a:srgbClr val="000000"/>
                </a:solidFill>
                <a:latin typeface="Quattrocento Sans"/>
                <a:ea typeface="Quattrocento Sans"/>
                <a:cs typeface="Quattrocento Sans"/>
                <a:sym typeface="Quattrocento Sans"/>
              </a:defRPr>
            </a:lvl4pPr>
            <a:lvl5pPr marR="0" lvl="4" algn="l" rtl="0">
              <a:lnSpc>
                <a:spcPct val="100000"/>
              </a:lnSpc>
              <a:spcBef>
                <a:spcPts val="360"/>
              </a:spcBef>
              <a:spcAft>
                <a:spcPts val="0"/>
              </a:spcAft>
              <a:buClr>
                <a:srgbClr val="FFCD00"/>
              </a:buClr>
              <a:buSzPct val="100000"/>
              <a:buFont typeface="Quattrocento Sans"/>
              <a:buNone/>
              <a:defRPr sz="1800" b="0" i="0" u="none" strike="noStrike" cap="none">
                <a:solidFill>
                  <a:srgbClr val="000000"/>
                </a:solidFill>
                <a:latin typeface="Quattrocento Sans"/>
                <a:ea typeface="Quattrocento Sans"/>
                <a:cs typeface="Quattrocento Sans"/>
                <a:sym typeface="Quattrocento Sans"/>
              </a:defRPr>
            </a:lvl5pPr>
            <a:lvl6pPr marR="0" lvl="5" algn="l" rtl="0">
              <a:lnSpc>
                <a:spcPct val="100000"/>
              </a:lnSpc>
              <a:spcBef>
                <a:spcPts val="360"/>
              </a:spcBef>
              <a:spcAft>
                <a:spcPts val="0"/>
              </a:spcAft>
              <a:buClr>
                <a:srgbClr val="FFCD00"/>
              </a:buClr>
              <a:buSzPct val="100000"/>
              <a:buFont typeface="Quattrocento Sans"/>
              <a:buNone/>
              <a:defRPr sz="1800" b="0" i="0" u="none" strike="noStrike" cap="none">
                <a:solidFill>
                  <a:srgbClr val="000000"/>
                </a:solidFill>
                <a:latin typeface="Quattrocento Sans"/>
                <a:ea typeface="Quattrocento Sans"/>
                <a:cs typeface="Quattrocento Sans"/>
                <a:sym typeface="Quattrocento Sans"/>
              </a:defRPr>
            </a:lvl6pPr>
            <a:lvl7pPr marR="0" lvl="6" algn="l" rtl="0">
              <a:lnSpc>
                <a:spcPct val="100000"/>
              </a:lnSpc>
              <a:spcBef>
                <a:spcPts val="360"/>
              </a:spcBef>
              <a:spcAft>
                <a:spcPts val="0"/>
              </a:spcAft>
              <a:buClr>
                <a:srgbClr val="FFCD00"/>
              </a:buClr>
              <a:buSzPct val="100000"/>
              <a:buFont typeface="Quattrocento Sans"/>
              <a:buNone/>
              <a:defRPr sz="1800" b="0" i="0" u="none" strike="noStrike" cap="none">
                <a:solidFill>
                  <a:srgbClr val="000000"/>
                </a:solidFill>
                <a:latin typeface="Quattrocento Sans"/>
                <a:ea typeface="Quattrocento Sans"/>
                <a:cs typeface="Quattrocento Sans"/>
                <a:sym typeface="Quattrocento Sans"/>
              </a:defRPr>
            </a:lvl7pPr>
            <a:lvl8pPr marR="0" lvl="7" algn="l" rtl="0">
              <a:lnSpc>
                <a:spcPct val="100000"/>
              </a:lnSpc>
              <a:spcBef>
                <a:spcPts val="360"/>
              </a:spcBef>
              <a:spcAft>
                <a:spcPts val="0"/>
              </a:spcAft>
              <a:buClr>
                <a:srgbClr val="FFCD00"/>
              </a:buClr>
              <a:buSzPct val="100000"/>
              <a:buFont typeface="Quattrocento Sans"/>
              <a:buNone/>
              <a:defRPr sz="1800" b="0" i="0" u="none" strike="noStrike" cap="none">
                <a:solidFill>
                  <a:srgbClr val="000000"/>
                </a:solidFill>
                <a:latin typeface="Quattrocento Sans"/>
                <a:ea typeface="Quattrocento Sans"/>
                <a:cs typeface="Quattrocento Sans"/>
                <a:sym typeface="Quattrocento Sans"/>
              </a:defRPr>
            </a:lvl8pPr>
            <a:lvl9pPr marR="0" lvl="8" algn="l" rtl="0">
              <a:lnSpc>
                <a:spcPct val="100000"/>
              </a:lnSpc>
              <a:spcBef>
                <a:spcPts val="360"/>
              </a:spcBef>
              <a:spcAft>
                <a:spcPts val="0"/>
              </a:spcAft>
              <a:buClr>
                <a:srgbClr val="FFCD00"/>
              </a:buClr>
              <a:buSzPct val="100000"/>
              <a:buFont typeface="Quattrocento Sans"/>
              <a:buNone/>
              <a:defRPr sz="1800" b="0" i="0" u="none" strike="noStrike" cap="none">
                <a:solidFill>
                  <a:srgbClr val="000000"/>
                </a:solidFill>
                <a:latin typeface="Quattrocento Sans"/>
                <a:ea typeface="Quattrocento Sans"/>
                <a:cs typeface="Quattrocento Sans"/>
                <a:sym typeface="Quattrocento Sans"/>
              </a:defRPr>
            </a:lvl9pPr>
          </a:lstStyle>
          <a:p>
            <a:pPr>
              <a:spcAft>
                <a:spcPts val="600"/>
              </a:spcAft>
              <a:buFont typeface="Quattrocento Sans"/>
              <a:buNone/>
            </a:pPr>
            <a:r>
              <a:rPr lang="zh-TW" altLang="en-US" kern="0" dirty="0" smtClean="0">
                <a:latin typeface="標楷體" panose="03000509000000000000" pitchFamily="65" charset="-120"/>
                <a:ea typeface="標楷體" panose="03000509000000000000" pitchFamily="65" charset="-120"/>
              </a:rPr>
              <a:t>地方民意代表因職務關係，得由各該地方民意機關編列預算，支應其健康檢查費、保險費、為民服務費、春節慰勞金及</a:t>
            </a:r>
            <a:r>
              <a:rPr lang="zh-TW" altLang="en-US" b="1" kern="0" dirty="0" smtClean="0">
                <a:solidFill>
                  <a:srgbClr val="0070C0"/>
                </a:solidFill>
                <a:latin typeface="標楷體" panose="03000509000000000000" pitchFamily="65" charset="-120"/>
                <a:ea typeface="標楷體" panose="03000509000000000000" pitchFamily="65" charset="-120"/>
              </a:rPr>
              <a:t>出國考察費</a:t>
            </a:r>
            <a:r>
              <a:rPr lang="zh-TW" altLang="en-US" kern="0" dirty="0" smtClean="0">
                <a:latin typeface="標楷體" panose="03000509000000000000" pitchFamily="65" charset="-120"/>
                <a:ea typeface="標楷體" panose="03000509000000000000" pitchFamily="65" charset="-120"/>
              </a:rPr>
              <a:t>。</a:t>
            </a:r>
          </a:p>
          <a:p>
            <a:pPr>
              <a:spcAft>
                <a:spcPts val="600"/>
              </a:spcAft>
              <a:buFont typeface="Quattrocento Sans"/>
              <a:buNone/>
            </a:pPr>
            <a:r>
              <a:rPr lang="zh-TW" altLang="en-US" kern="0" dirty="0" smtClean="0">
                <a:latin typeface="標楷體" panose="03000509000000000000" pitchFamily="65" charset="-120"/>
                <a:ea typeface="標楷體" panose="03000509000000000000" pitchFamily="65" charset="-120"/>
              </a:rPr>
              <a:t>直轄市議會議長、副議長、縣（市）議會議長、副議長及鄉（鎮、市）民代表會主席、副主席，得由各該地方民意機關編列預算，支應因公支出之特別費。</a:t>
            </a:r>
          </a:p>
          <a:p>
            <a:pPr>
              <a:spcAft>
                <a:spcPts val="600"/>
              </a:spcAft>
              <a:buFont typeface="Quattrocento Sans"/>
              <a:buNone/>
            </a:pPr>
            <a:r>
              <a:rPr lang="zh-TW" altLang="en-US" kern="0" dirty="0" smtClean="0">
                <a:latin typeface="標楷體" panose="03000509000000000000" pitchFamily="65" charset="-120"/>
                <a:ea typeface="標楷體" panose="03000509000000000000" pitchFamily="65" charset="-120"/>
              </a:rPr>
              <a:t>前二項費用編列最高標準如附表。</a:t>
            </a:r>
            <a:endParaRPr lang="zh-TW" altLang="en-US" kern="0" dirty="0">
              <a:latin typeface="標楷體" panose="03000509000000000000" pitchFamily="65" charset="-120"/>
              <a:ea typeface="標楷體" panose="03000509000000000000" pitchFamily="65" charset="-120"/>
            </a:endParaRPr>
          </a:p>
        </p:txBody>
      </p:sp>
    </p:spTree>
    <p:extLst>
      <p:ext uri="{BB962C8B-B14F-4D97-AF65-F5344CB8AC3E}">
        <p14:creationId xmlns:p14="http://schemas.microsoft.com/office/powerpoint/2010/main" val="258378486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a:bodyPr>
          <a:lstStyle/>
          <a:p>
            <a:r>
              <a:rPr lang="en-US" altLang="zh-TW" sz="4400" kern="0" cap="none" dirty="0" smtClean="0">
                <a:solidFill>
                  <a:srgbClr val="0070C0"/>
                </a:solidFill>
                <a:latin typeface="標楷體" panose="03000509000000000000" pitchFamily="65" charset="-120"/>
                <a:ea typeface="標楷體" panose="03000509000000000000" pitchFamily="65" charset="-120"/>
                <a:sym typeface="Lora"/>
              </a:rPr>
              <a:t>§5</a:t>
            </a:r>
            <a:r>
              <a:rPr lang="zh-TW" altLang="en-US" sz="4400" kern="0" cap="none" dirty="0" smtClean="0">
                <a:solidFill>
                  <a:srgbClr val="0070C0"/>
                </a:solidFill>
                <a:latin typeface="標楷體" panose="03000509000000000000" pitchFamily="65" charset="-120"/>
                <a:ea typeface="標楷體" panose="03000509000000000000" pitchFamily="65" charset="-120"/>
                <a:sym typeface="Lora"/>
              </a:rPr>
              <a:t> 出國</a:t>
            </a:r>
            <a:r>
              <a:rPr lang="zh-TW" altLang="en-US" sz="4400" kern="0" cap="none" dirty="0">
                <a:solidFill>
                  <a:srgbClr val="0070C0"/>
                </a:solidFill>
                <a:latin typeface="標楷體" panose="03000509000000000000" pitchFamily="65" charset="-120"/>
                <a:ea typeface="標楷體" panose="03000509000000000000" pitchFamily="65" charset="-120"/>
                <a:sym typeface="Lora"/>
              </a:rPr>
              <a:t>考察費說明</a:t>
            </a:r>
            <a:endParaRPr lang="zh-TW" altLang="en-US" sz="4400" dirty="0">
              <a:solidFill>
                <a:srgbClr val="0070C0"/>
              </a:solidFill>
            </a:endParaRPr>
          </a:p>
        </p:txBody>
      </p:sp>
      <p:sp>
        <p:nvSpPr>
          <p:cNvPr id="5" name="投影片編號版面配置區 4"/>
          <p:cNvSpPr>
            <a:spLocks noGrp="1"/>
          </p:cNvSpPr>
          <p:nvPr>
            <p:ph type="sldNum" sz="quarter" idx="12"/>
          </p:nvPr>
        </p:nvSpPr>
        <p:spPr/>
        <p:txBody>
          <a:bodyPr/>
          <a:lstStyle/>
          <a:p>
            <a:fld id="{883F4971-D35C-4F03-91D8-BF356EE98478}" type="slidenum">
              <a:rPr lang="zh-TW" altLang="en-US" smtClean="0"/>
              <a:t>38</a:t>
            </a:fld>
            <a:endParaRPr lang="zh-TW" altLang="en-US"/>
          </a:p>
        </p:txBody>
      </p:sp>
      <p:sp>
        <p:nvSpPr>
          <p:cNvPr id="6" name="文字版面配置區 2"/>
          <p:cNvSpPr txBox="1">
            <a:spLocks/>
          </p:cNvSpPr>
          <p:nvPr/>
        </p:nvSpPr>
        <p:spPr>
          <a:xfrm>
            <a:off x="1483358" y="1779793"/>
            <a:ext cx="9740685" cy="4324915"/>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R="0" lvl="0" algn="l" rtl="0">
              <a:lnSpc>
                <a:spcPct val="100000"/>
              </a:lnSpc>
              <a:spcBef>
                <a:spcPts val="600"/>
              </a:spcBef>
              <a:spcAft>
                <a:spcPts val="0"/>
              </a:spcAft>
              <a:buClr>
                <a:srgbClr val="FFCD00"/>
              </a:buClr>
              <a:buSzPct val="100000"/>
              <a:buFont typeface="Quattrocento Sans"/>
              <a:buChar char="◉"/>
              <a:defRPr sz="2400" b="0" i="0" u="none" strike="noStrike" cap="none">
                <a:solidFill>
                  <a:srgbClr val="000000"/>
                </a:solidFill>
                <a:latin typeface="Quattrocento Sans"/>
                <a:ea typeface="Quattrocento Sans"/>
                <a:cs typeface="Quattrocento Sans"/>
                <a:sym typeface="Quattrocento Sans"/>
              </a:defRPr>
            </a:lvl1pPr>
            <a:lvl2pPr marR="0" lvl="1" algn="l" rtl="0">
              <a:lnSpc>
                <a:spcPct val="100000"/>
              </a:lnSpc>
              <a:spcBef>
                <a:spcPts val="480"/>
              </a:spcBef>
              <a:spcAft>
                <a:spcPts val="0"/>
              </a:spcAft>
              <a:buClr>
                <a:srgbClr val="FFCD00"/>
              </a:buClr>
              <a:buSzPct val="100000"/>
              <a:buFont typeface="Quattrocento Sans"/>
              <a:buNone/>
              <a:defRPr sz="2000" b="0" i="0" u="none" strike="noStrike" cap="none">
                <a:solidFill>
                  <a:srgbClr val="000000"/>
                </a:solidFill>
                <a:latin typeface="Quattrocento Sans"/>
                <a:ea typeface="Quattrocento Sans"/>
                <a:cs typeface="Quattrocento Sans"/>
                <a:sym typeface="Quattrocento Sans"/>
              </a:defRPr>
            </a:lvl2pPr>
            <a:lvl3pPr marR="0" lvl="2" algn="l" rtl="0">
              <a:lnSpc>
                <a:spcPct val="100000"/>
              </a:lnSpc>
              <a:spcBef>
                <a:spcPts val="480"/>
              </a:spcBef>
              <a:spcAft>
                <a:spcPts val="0"/>
              </a:spcAft>
              <a:buClr>
                <a:srgbClr val="FFCD00"/>
              </a:buClr>
              <a:buSzPct val="100000"/>
              <a:buFont typeface="Quattrocento Sans"/>
              <a:buNone/>
              <a:defRPr sz="2000" b="0" i="0" u="none" strike="noStrike" cap="none">
                <a:solidFill>
                  <a:srgbClr val="000000"/>
                </a:solidFill>
                <a:latin typeface="Quattrocento Sans"/>
                <a:ea typeface="Quattrocento Sans"/>
                <a:cs typeface="Quattrocento Sans"/>
                <a:sym typeface="Quattrocento Sans"/>
              </a:defRPr>
            </a:lvl3pPr>
            <a:lvl4pPr marR="0" lvl="3" algn="l" rtl="0">
              <a:lnSpc>
                <a:spcPct val="100000"/>
              </a:lnSpc>
              <a:spcBef>
                <a:spcPts val="360"/>
              </a:spcBef>
              <a:spcAft>
                <a:spcPts val="0"/>
              </a:spcAft>
              <a:buClr>
                <a:srgbClr val="FFCD00"/>
              </a:buClr>
              <a:buSzPct val="100000"/>
              <a:buFont typeface="Quattrocento Sans"/>
              <a:buNone/>
              <a:defRPr sz="1800" b="0" i="0" u="none" strike="noStrike" cap="none">
                <a:solidFill>
                  <a:srgbClr val="000000"/>
                </a:solidFill>
                <a:latin typeface="Quattrocento Sans"/>
                <a:ea typeface="Quattrocento Sans"/>
                <a:cs typeface="Quattrocento Sans"/>
                <a:sym typeface="Quattrocento Sans"/>
              </a:defRPr>
            </a:lvl4pPr>
            <a:lvl5pPr marR="0" lvl="4" algn="l" rtl="0">
              <a:lnSpc>
                <a:spcPct val="100000"/>
              </a:lnSpc>
              <a:spcBef>
                <a:spcPts val="360"/>
              </a:spcBef>
              <a:spcAft>
                <a:spcPts val="0"/>
              </a:spcAft>
              <a:buClr>
                <a:srgbClr val="FFCD00"/>
              </a:buClr>
              <a:buSzPct val="100000"/>
              <a:buFont typeface="Quattrocento Sans"/>
              <a:buNone/>
              <a:defRPr sz="1800" b="0" i="0" u="none" strike="noStrike" cap="none">
                <a:solidFill>
                  <a:srgbClr val="000000"/>
                </a:solidFill>
                <a:latin typeface="Quattrocento Sans"/>
                <a:ea typeface="Quattrocento Sans"/>
                <a:cs typeface="Quattrocento Sans"/>
                <a:sym typeface="Quattrocento Sans"/>
              </a:defRPr>
            </a:lvl5pPr>
            <a:lvl6pPr marR="0" lvl="5" algn="l" rtl="0">
              <a:lnSpc>
                <a:spcPct val="100000"/>
              </a:lnSpc>
              <a:spcBef>
                <a:spcPts val="360"/>
              </a:spcBef>
              <a:spcAft>
                <a:spcPts val="0"/>
              </a:spcAft>
              <a:buClr>
                <a:srgbClr val="FFCD00"/>
              </a:buClr>
              <a:buSzPct val="100000"/>
              <a:buFont typeface="Quattrocento Sans"/>
              <a:buNone/>
              <a:defRPr sz="1800" b="0" i="0" u="none" strike="noStrike" cap="none">
                <a:solidFill>
                  <a:srgbClr val="000000"/>
                </a:solidFill>
                <a:latin typeface="Quattrocento Sans"/>
                <a:ea typeface="Quattrocento Sans"/>
                <a:cs typeface="Quattrocento Sans"/>
                <a:sym typeface="Quattrocento Sans"/>
              </a:defRPr>
            </a:lvl6pPr>
            <a:lvl7pPr marR="0" lvl="6" algn="l" rtl="0">
              <a:lnSpc>
                <a:spcPct val="100000"/>
              </a:lnSpc>
              <a:spcBef>
                <a:spcPts val="360"/>
              </a:spcBef>
              <a:spcAft>
                <a:spcPts val="0"/>
              </a:spcAft>
              <a:buClr>
                <a:srgbClr val="FFCD00"/>
              </a:buClr>
              <a:buSzPct val="100000"/>
              <a:buFont typeface="Quattrocento Sans"/>
              <a:buNone/>
              <a:defRPr sz="1800" b="0" i="0" u="none" strike="noStrike" cap="none">
                <a:solidFill>
                  <a:srgbClr val="000000"/>
                </a:solidFill>
                <a:latin typeface="Quattrocento Sans"/>
                <a:ea typeface="Quattrocento Sans"/>
                <a:cs typeface="Quattrocento Sans"/>
                <a:sym typeface="Quattrocento Sans"/>
              </a:defRPr>
            </a:lvl7pPr>
            <a:lvl8pPr marR="0" lvl="7" algn="l" rtl="0">
              <a:lnSpc>
                <a:spcPct val="100000"/>
              </a:lnSpc>
              <a:spcBef>
                <a:spcPts val="360"/>
              </a:spcBef>
              <a:spcAft>
                <a:spcPts val="0"/>
              </a:spcAft>
              <a:buClr>
                <a:srgbClr val="FFCD00"/>
              </a:buClr>
              <a:buSzPct val="100000"/>
              <a:buFont typeface="Quattrocento Sans"/>
              <a:buNone/>
              <a:defRPr sz="1800" b="0" i="0" u="none" strike="noStrike" cap="none">
                <a:solidFill>
                  <a:srgbClr val="000000"/>
                </a:solidFill>
                <a:latin typeface="Quattrocento Sans"/>
                <a:ea typeface="Quattrocento Sans"/>
                <a:cs typeface="Quattrocento Sans"/>
                <a:sym typeface="Quattrocento Sans"/>
              </a:defRPr>
            </a:lvl8pPr>
            <a:lvl9pPr marR="0" lvl="8" algn="l" rtl="0">
              <a:lnSpc>
                <a:spcPct val="100000"/>
              </a:lnSpc>
              <a:spcBef>
                <a:spcPts val="360"/>
              </a:spcBef>
              <a:spcAft>
                <a:spcPts val="0"/>
              </a:spcAft>
              <a:buClr>
                <a:srgbClr val="FFCD00"/>
              </a:buClr>
              <a:buSzPct val="100000"/>
              <a:buFont typeface="Quattrocento Sans"/>
              <a:buNone/>
              <a:defRPr sz="1800" b="0" i="0" u="none" strike="noStrike" cap="none">
                <a:solidFill>
                  <a:srgbClr val="000000"/>
                </a:solidFill>
                <a:latin typeface="Quattrocento Sans"/>
                <a:ea typeface="Quattrocento Sans"/>
                <a:cs typeface="Quattrocento Sans"/>
                <a:sym typeface="Quattrocento Sans"/>
              </a:defRPr>
            </a:lvl9pPr>
          </a:lstStyle>
          <a:p>
            <a:pPr marL="444500" marR="0" lvl="0" indent="-444500" algn="l" defTabSz="914400" rtl="0" eaLnBrk="1" fontAlgn="auto" latinLnBrk="0" hangingPunct="1">
              <a:lnSpc>
                <a:spcPct val="100000"/>
              </a:lnSpc>
              <a:spcBef>
                <a:spcPts val="600"/>
              </a:spcBef>
              <a:spcAft>
                <a:spcPts val="600"/>
              </a:spcAft>
              <a:buClr>
                <a:srgbClr val="0000FF"/>
              </a:buClr>
              <a:buSzPct val="100000"/>
              <a:buFont typeface="Wingdings" panose="05000000000000000000" pitchFamily="2" charset="2"/>
              <a:buChar char="&amp;"/>
              <a:tabLst/>
              <a:defRPr/>
            </a:pPr>
            <a:r>
              <a:rPr kumimoji="0" lang="zh-TW" altLang="en-US" sz="2000" b="0" i="0" u="none" strike="noStrike" kern="0" cap="none" spc="0" normalizeH="0" baseline="0" noProof="0" dirty="0" smtClean="0">
                <a:ln>
                  <a:noFill/>
                </a:ln>
                <a:solidFill>
                  <a:srgbClr val="000000"/>
                </a:solidFill>
                <a:effectLst/>
                <a:uLnTx/>
                <a:uFillTx/>
                <a:latin typeface="標楷體" panose="03000509000000000000" pitchFamily="65" charset="-120"/>
                <a:ea typeface="標楷體" panose="03000509000000000000" pitchFamily="65" charset="-120"/>
                <a:sym typeface="Quattrocento Sans"/>
              </a:rPr>
              <a:t>地方民意代表於當次出國考察經結算申報後，尚有補助餘額時，得再次申請出國考察，直到最高補助金額用罄。</a:t>
            </a:r>
          </a:p>
          <a:p>
            <a:pPr marL="444500" marR="0" lvl="0" indent="-444500" algn="l" defTabSz="914400" rtl="0" eaLnBrk="1" fontAlgn="auto" latinLnBrk="0" hangingPunct="1">
              <a:lnSpc>
                <a:spcPct val="100000"/>
              </a:lnSpc>
              <a:spcBef>
                <a:spcPts val="600"/>
              </a:spcBef>
              <a:spcAft>
                <a:spcPts val="600"/>
              </a:spcAft>
              <a:buClr>
                <a:srgbClr val="0000FF"/>
              </a:buClr>
              <a:buSzPct val="100000"/>
              <a:buFont typeface="Wingdings" panose="05000000000000000000" pitchFamily="2" charset="2"/>
              <a:buChar char="&amp;"/>
              <a:tabLst/>
              <a:defRPr/>
            </a:pPr>
            <a:r>
              <a:rPr kumimoji="0" lang="zh-TW" altLang="en-US" sz="2000" b="0" i="0" u="none" strike="noStrike" kern="0" cap="none" spc="0" normalizeH="0" baseline="0" noProof="0" dirty="0" smtClean="0">
                <a:ln>
                  <a:noFill/>
                </a:ln>
                <a:solidFill>
                  <a:srgbClr val="000000"/>
                </a:solidFill>
                <a:effectLst/>
                <a:uLnTx/>
                <a:uFillTx/>
                <a:latin typeface="標楷體" panose="03000509000000000000" pitchFamily="65" charset="-120"/>
                <a:ea typeface="標楷體" panose="03000509000000000000" pitchFamily="65" charset="-120"/>
                <a:sym typeface="Quattrocento Sans"/>
              </a:rPr>
              <a:t>遞補代表無經費追加之適用</a:t>
            </a:r>
            <a:endParaRPr kumimoji="0" lang="en-US" altLang="zh-TW" sz="2000" b="0" i="0" u="none" strike="noStrike" kern="0" cap="none" spc="0" normalizeH="0" baseline="0" noProof="0" dirty="0" smtClean="0">
              <a:ln>
                <a:noFill/>
              </a:ln>
              <a:solidFill>
                <a:srgbClr val="000000"/>
              </a:solidFill>
              <a:effectLst/>
              <a:uLnTx/>
              <a:uFillTx/>
              <a:latin typeface="標楷體" panose="03000509000000000000" pitchFamily="65" charset="-120"/>
              <a:ea typeface="標楷體" panose="03000509000000000000" pitchFamily="65" charset="-120"/>
              <a:sym typeface="Quattrocento Sans"/>
            </a:endParaRPr>
          </a:p>
          <a:p>
            <a:pPr marL="444500" marR="0" lvl="0" indent="-444500" algn="l" defTabSz="914400" rtl="0" eaLnBrk="1" fontAlgn="auto" latinLnBrk="0" hangingPunct="1">
              <a:lnSpc>
                <a:spcPct val="100000"/>
              </a:lnSpc>
              <a:spcBef>
                <a:spcPts val="600"/>
              </a:spcBef>
              <a:spcAft>
                <a:spcPts val="600"/>
              </a:spcAft>
              <a:buClr>
                <a:srgbClr val="0000FF"/>
              </a:buClr>
              <a:buSzPct val="100000"/>
              <a:buFont typeface="Wingdings" panose="05000000000000000000" pitchFamily="2" charset="2"/>
              <a:buChar char="&amp;"/>
              <a:tabLst/>
              <a:defRPr/>
            </a:pPr>
            <a:r>
              <a:rPr kumimoji="0" lang="zh-TW" altLang="en-US" sz="2000" b="0" i="0" u="none" strike="noStrike" kern="0" cap="none" spc="0" normalizeH="0" baseline="0" noProof="0" dirty="0" smtClean="0">
                <a:ln>
                  <a:noFill/>
                </a:ln>
                <a:solidFill>
                  <a:srgbClr val="000000"/>
                </a:solidFill>
                <a:effectLst/>
                <a:uLnTx/>
                <a:uFillTx/>
                <a:latin typeface="標楷體" panose="03000509000000000000" pitchFamily="65" charset="-120"/>
                <a:ea typeface="標楷體" panose="03000509000000000000" pitchFamily="65" charset="-120"/>
                <a:sym typeface="Quattrocento Sans"/>
              </a:rPr>
              <a:t>按年編列，應檢據核銷。</a:t>
            </a:r>
            <a:endParaRPr kumimoji="0" lang="en-US" altLang="zh-TW" sz="2000" b="0" i="0" u="none" strike="noStrike" kern="0" cap="none" spc="0" normalizeH="0" baseline="0" noProof="0" dirty="0" smtClean="0">
              <a:ln>
                <a:noFill/>
              </a:ln>
              <a:solidFill>
                <a:srgbClr val="000000"/>
              </a:solidFill>
              <a:effectLst/>
              <a:uLnTx/>
              <a:uFillTx/>
              <a:latin typeface="標楷體" panose="03000509000000000000" pitchFamily="65" charset="-120"/>
              <a:ea typeface="標楷體" panose="03000509000000000000" pitchFamily="65" charset="-120"/>
              <a:sym typeface="Quattrocento Sans"/>
            </a:endParaRPr>
          </a:p>
          <a:p>
            <a:pPr marL="444500" marR="0" lvl="0" indent="-444500" algn="l" defTabSz="914400" rtl="0" eaLnBrk="1" fontAlgn="auto" latinLnBrk="0" hangingPunct="1">
              <a:lnSpc>
                <a:spcPct val="100000"/>
              </a:lnSpc>
              <a:spcBef>
                <a:spcPts val="600"/>
              </a:spcBef>
              <a:spcAft>
                <a:spcPts val="600"/>
              </a:spcAft>
              <a:buClr>
                <a:srgbClr val="0000FF"/>
              </a:buClr>
              <a:buSzPct val="100000"/>
              <a:buFont typeface="Wingdings" panose="05000000000000000000" pitchFamily="2" charset="2"/>
              <a:buChar char="&amp;"/>
              <a:tabLst/>
              <a:defRPr/>
            </a:pPr>
            <a:r>
              <a:rPr kumimoji="0" lang="zh-TW" altLang="en-US" sz="2000" b="0" i="0" u="none" strike="noStrike" kern="0" cap="none" spc="0" normalizeH="0" baseline="0" noProof="0" dirty="0" smtClean="0">
                <a:ln>
                  <a:noFill/>
                </a:ln>
                <a:solidFill>
                  <a:srgbClr val="000000"/>
                </a:solidFill>
                <a:effectLst/>
                <a:uLnTx/>
                <a:uFillTx/>
                <a:latin typeface="標楷體" panose="03000509000000000000" pitchFamily="65" charset="-120"/>
                <a:ea typeface="標楷體" panose="03000509000000000000" pitchFamily="65" charset="-120"/>
                <a:sym typeface="Quattrocento Sans"/>
              </a:rPr>
              <a:t>其核銷方式及內容，係參照行政院訂頒之「國外出差旅費報支要點」相關規定辦理。</a:t>
            </a:r>
            <a:r>
              <a:rPr kumimoji="0" lang="en-US" altLang="zh-TW" sz="2000" b="0" i="0" u="none" strike="noStrike" kern="0" cap="none" spc="0" normalizeH="0" baseline="0" noProof="0" dirty="0" smtClean="0">
                <a:ln>
                  <a:noFill/>
                </a:ln>
                <a:solidFill>
                  <a:srgbClr val="000000"/>
                </a:solidFill>
                <a:effectLst/>
                <a:uLnTx/>
                <a:uFillTx/>
                <a:latin typeface="標楷體" panose="03000509000000000000" pitchFamily="65" charset="-120"/>
                <a:ea typeface="標楷體" panose="03000509000000000000" pitchFamily="65" charset="-120"/>
                <a:sym typeface="Quattrocento Sans"/>
              </a:rPr>
              <a:t>(101</a:t>
            </a:r>
            <a:r>
              <a:rPr kumimoji="0" lang="zh-TW" altLang="en-US" sz="2000" b="0" i="0" u="none" strike="noStrike" kern="0" cap="none" spc="0" normalizeH="0" baseline="0" noProof="0" dirty="0" smtClean="0">
                <a:ln>
                  <a:noFill/>
                </a:ln>
                <a:solidFill>
                  <a:srgbClr val="000000"/>
                </a:solidFill>
                <a:effectLst/>
                <a:uLnTx/>
                <a:uFillTx/>
                <a:latin typeface="標楷體" panose="03000509000000000000" pitchFamily="65" charset="-120"/>
                <a:ea typeface="標楷體" panose="03000509000000000000" pitchFamily="65" charset="-120"/>
                <a:sym typeface="Quattrocento Sans"/>
              </a:rPr>
              <a:t>年</a:t>
            </a:r>
            <a:r>
              <a:rPr kumimoji="0" lang="en-US" altLang="zh-TW" sz="2000" b="0" i="0" u="none" strike="noStrike" kern="0" cap="none" spc="0" normalizeH="0" baseline="0" noProof="0" dirty="0" smtClean="0">
                <a:ln>
                  <a:noFill/>
                </a:ln>
                <a:solidFill>
                  <a:srgbClr val="000000"/>
                </a:solidFill>
                <a:effectLst/>
                <a:uLnTx/>
                <a:uFillTx/>
                <a:latin typeface="標楷體" panose="03000509000000000000" pitchFamily="65" charset="-120"/>
                <a:ea typeface="標楷體" panose="03000509000000000000" pitchFamily="65" charset="-120"/>
                <a:sym typeface="Quattrocento Sans"/>
              </a:rPr>
              <a:t>8</a:t>
            </a:r>
            <a:r>
              <a:rPr kumimoji="0" lang="zh-TW" altLang="en-US" sz="2000" b="0" i="0" u="none" strike="noStrike" kern="0" cap="none" spc="0" normalizeH="0" baseline="0" noProof="0" dirty="0" smtClean="0">
                <a:ln>
                  <a:noFill/>
                </a:ln>
                <a:solidFill>
                  <a:srgbClr val="000000"/>
                </a:solidFill>
                <a:effectLst/>
                <a:uLnTx/>
                <a:uFillTx/>
                <a:latin typeface="標楷體" panose="03000509000000000000" pitchFamily="65" charset="-120"/>
                <a:ea typeface="標楷體" panose="03000509000000000000" pitchFamily="65" charset="-120"/>
                <a:sym typeface="Quattrocento Sans"/>
              </a:rPr>
              <a:t>月</a:t>
            </a:r>
            <a:r>
              <a:rPr kumimoji="0" lang="en-US" altLang="zh-TW" sz="2000" b="0" i="0" u="none" strike="noStrike" kern="0" cap="none" spc="0" normalizeH="0" baseline="0" noProof="0" dirty="0" smtClean="0">
                <a:ln>
                  <a:noFill/>
                </a:ln>
                <a:solidFill>
                  <a:srgbClr val="000000"/>
                </a:solidFill>
                <a:effectLst/>
                <a:uLnTx/>
                <a:uFillTx/>
                <a:latin typeface="標楷體" panose="03000509000000000000" pitchFamily="65" charset="-120"/>
                <a:ea typeface="標楷體" panose="03000509000000000000" pitchFamily="65" charset="-120"/>
                <a:sym typeface="Quattrocento Sans"/>
              </a:rPr>
              <a:t>1</a:t>
            </a:r>
            <a:r>
              <a:rPr kumimoji="0" lang="zh-TW" altLang="en-US" sz="2000" b="0" i="0" u="none" strike="noStrike" kern="0" cap="none" spc="0" normalizeH="0" baseline="0" noProof="0" dirty="0" smtClean="0">
                <a:ln>
                  <a:noFill/>
                </a:ln>
                <a:solidFill>
                  <a:srgbClr val="000000"/>
                </a:solidFill>
                <a:effectLst/>
                <a:uLnTx/>
                <a:uFillTx/>
                <a:latin typeface="標楷體" panose="03000509000000000000" pitchFamily="65" charset="-120"/>
                <a:ea typeface="標楷體" panose="03000509000000000000" pitchFamily="65" charset="-120"/>
                <a:sym typeface="Quattrocento Sans"/>
              </a:rPr>
              <a:t>日內授中民字第</a:t>
            </a:r>
            <a:r>
              <a:rPr kumimoji="0" lang="en-US" altLang="zh-TW" sz="2000" b="0" i="0" u="none" strike="noStrike" kern="0" cap="none" spc="0" normalizeH="0" baseline="0" noProof="0" dirty="0" smtClean="0">
                <a:ln>
                  <a:noFill/>
                </a:ln>
                <a:solidFill>
                  <a:srgbClr val="000000"/>
                </a:solidFill>
                <a:effectLst/>
                <a:uLnTx/>
                <a:uFillTx/>
                <a:latin typeface="標楷體" panose="03000509000000000000" pitchFamily="65" charset="-120"/>
                <a:ea typeface="標楷體" panose="03000509000000000000" pitchFamily="65" charset="-120"/>
                <a:sym typeface="Quattrocento Sans"/>
              </a:rPr>
              <a:t>1015730552</a:t>
            </a:r>
            <a:r>
              <a:rPr kumimoji="0" lang="zh-TW" altLang="en-US" sz="2000" b="0" i="0" u="none" strike="noStrike" kern="0" cap="none" spc="0" normalizeH="0" baseline="0" noProof="0" dirty="0" smtClean="0">
                <a:ln>
                  <a:noFill/>
                </a:ln>
                <a:solidFill>
                  <a:srgbClr val="000000"/>
                </a:solidFill>
                <a:effectLst/>
                <a:uLnTx/>
                <a:uFillTx/>
                <a:latin typeface="標楷體" panose="03000509000000000000" pitchFamily="65" charset="-120"/>
                <a:ea typeface="標楷體" panose="03000509000000000000" pitchFamily="65" charset="-120"/>
                <a:sym typeface="Quattrocento Sans"/>
              </a:rPr>
              <a:t>號令</a:t>
            </a:r>
            <a:r>
              <a:rPr kumimoji="0" lang="en-US" altLang="zh-TW" sz="2000" b="0" i="0" u="none" strike="noStrike" kern="0" cap="none" spc="0" normalizeH="0" baseline="0" noProof="0" dirty="0" smtClean="0">
                <a:ln>
                  <a:noFill/>
                </a:ln>
                <a:solidFill>
                  <a:srgbClr val="000000"/>
                </a:solidFill>
                <a:effectLst/>
                <a:uLnTx/>
                <a:uFillTx/>
                <a:latin typeface="標楷體" panose="03000509000000000000" pitchFamily="65" charset="-120"/>
                <a:ea typeface="標楷體" panose="03000509000000000000" pitchFamily="65" charset="-120"/>
                <a:sym typeface="Quattrocento Sans"/>
              </a:rPr>
              <a:t>)</a:t>
            </a:r>
            <a:endParaRPr kumimoji="0" lang="zh-TW" altLang="en-US" sz="2000" b="0" i="0" u="none" strike="noStrike" kern="0" cap="none" spc="0" normalizeH="0" baseline="0" noProof="0" dirty="0" smtClean="0">
              <a:ln>
                <a:noFill/>
              </a:ln>
              <a:solidFill>
                <a:srgbClr val="000000"/>
              </a:solidFill>
              <a:effectLst/>
              <a:uLnTx/>
              <a:uFillTx/>
              <a:latin typeface="標楷體" panose="03000509000000000000" pitchFamily="65" charset="-120"/>
              <a:ea typeface="標楷體" panose="03000509000000000000" pitchFamily="65" charset="-120"/>
              <a:sym typeface="Quattrocento Sans"/>
            </a:endParaRPr>
          </a:p>
          <a:p>
            <a:pPr marL="444500" marR="0" lvl="0" indent="-444500" algn="l" defTabSz="914400" rtl="0" eaLnBrk="1" fontAlgn="auto" latinLnBrk="0" hangingPunct="1">
              <a:lnSpc>
                <a:spcPct val="100000"/>
              </a:lnSpc>
              <a:spcBef>
                <a:spcPts val="600"/>
              </a:spcBef>
              <a:spcAft>
                <a:spcPts val="600"/>
              </a:spcAft>
              <a:buClr>
                <a:srgbClr val="0000FF"/>
              </a:buClr>
              <a:buSzPct val="100000"/>
              <a:buFont typeface="Wingdings" panose="05000000000000000000" pitchFamily="2" charset="2"/>
              <a:buChar char="&amp;"/>
              <a:tabLst/>
              <a:defRPr/>
            </a:pPr>
            <a:r>
              <a:rPr kumimoji="0" lang="zh-TW" altLang="en-US" sz="2000" b="0" i="0" u="none" strike="noStrike" kern="0" cap="none" spc="0" normalizeH="0" baseline="0" noProof="0" dirty="0" smtClean="0">
                <a:ln>
                  <a:noFill/>
                </a:ln>
                <a:solidFill>
                  <a:srgbClr val="000000"/>
                </a:solidFill>
                <a:effectLst/>
                <a:uLnTx/>
                <a:uFillTx/>
                <a:latin typeface="標楷體" panose="03000509000000000000" pitchFamily="65" charset="-120"/>
                <a:ea typeface="標楷體" panose="03000509000000000000" pitchFamily="65" charset="-120"/>
                <a:sym typeface="Quattrocento Sans"/>
              </a:rPr>
              <a:t>出國考察費分交通費、生活費及辦公費</a:t>
            </a:r>
            <a:r>
              <a:rPr kumimoji="0" lang="en-US" altLang="zh-TW" sz="2000" b="0" i="0" u="none" strike="noStrike" kern="0" cap="none" spc="0" normalizeH="0" baseline="0" noProof="0" dirty="0" smtClean="0">
                <a:ln>
                  <a:noFill/>
                </a:ln>
                <a:solidFill>
                  <a:srgbClr val="000000"/>
                </a:solidFill>
                <a:effectLst/>
                <a:uLnTx/>
                <a:uFillTx/>
                <a:latin typeface="標楷體" panose="03000509000000000000" pitchFamily="65" charset="-120"/>
                <a:ea typeface="標楷體" panose="03000509000000000000" pitchFamily="65" charset="-120"/>
                <a:sym typeface="Quattrocento Sans"/>
              </a:rPr>
              <a:t>(</a:t>
            </a:r>
            <a:r>
              <a:rPr kumimoji="0" lang="zh-TW" altLang="en-US" sz="2000" b="0" i="0" u="none" strike="noStrike" kern="0" cap="none" spc="0" normalizeH="0" baseline="0" noProof="0" dirty="0" smtClean="0">
                <a:ln>
                  <a:noFill/>
                </a:ln>
                <a:solidFill>
                  <a:srgbClr val="000000"/>
                </a:solidFill>
                <a:effectLst/>
                <a:uLnTx/>
                <a:uFillTx/>
                <a:latin typeface="標楷體" panose="03000509000000000000" pitchFamily="65" charset="-120"/>
                <a:ea typeface="標楷體" panose="03000509000000000000" pitchFamily="65" charset="-120"/>
                <a:sym typeface="Quattrocento Sans"/>
              </a:rPr>
              <a:t>報支要點</a:t>
            </a:r>
            <a:r>
              <a:rPr kumimoji="0" lang="en-US" altLang="zh-TW" sz="2000" b="0" i="0" u="none" strike="noStrike" kern="0" cap="none" spc="0" normalizeH="0" baseline="0" noProof="0" dirty="0" smtClean="0">
                <a:ln>
                  <a:noFill/>
                </a:ln>
                <a:solidFill>
                  <a:srgbClr val="000000"/>
                </a:solidFill>
                <a:effectLst/>
                <a:uLnTx/>
                <a:uFillTx/>
                <a:latin typeface="標楷體" panose="03000509000000000000" pitchFamily="65" charset="-120"/>
                <a:ea typeface="標楷體" panose="03000509000000000000" pitchFamily="65" charset="-120"/>
                <a:sym typeface="Quattrocento Sans"/>
              </a:rPr>
              <a:t>§4)</a:t>
            </a:r>
            <a:r>
              <a:rPr kumimoji="0" lang="zh-TW" altLang="en-US" sz="2000" b="0" i="0" u="none" strike="noStrike" kern="0" cap="none" spc="0" normalizeH="0" baseline="0" noProof="0" dirty="0" smtClean="0">
                <a:ln>
                  <a:noFill/>
                </a:ln>
                <a:solidFill>
                  <a:srgbClr val="000000"/>
                </a:solidFill>
                <a:effectLst/>
                <a:uLnTx/>
                <a:uFillTx/>
                <a:latin typeface="標楷體" panose="03000509000000000000" pitchFamily="65" charset="-120"/>
                <a:ea typeface="標楷體" panose="03000509000000000000" pitchFamily="65" charset="-120"/>
                <a:sym typeface="Quattrocento Sans"/>
              </a:rPr>
              <a:t>，其中生活費依照各機關派赴國外各地區出差人員生活費日支數額表所列各地區日支數額報支，毋需檢據核銷，交通費及辦公費應檢據核銷。</a:t>
            </a:r>
          </a:p>
          <a:p>
            <a:pPr marL="0" marR="0" lvl="0" indent="0" algn="l" defTabSz="914400" rtl="0" eaLnBrk="1" fontAlgn="auto" latinLnBrk="0" hangingPunct="1">
              <a:lnSpc>
                <a:spcPct val="100000"/>
              </a:lnSpc>
              <a:spcBef>
                <a:spcPts val="600"/>
              </a:spcBef>
              <a:spcAft>
                <a:spcPts val="0"/>
              </a:spcAft>
              <a:buClr>
                <a:srgbClr val="FFCD00"/>
              </a:buClr>
              <a:buSzPct val="100000"/>
              <a:buFont typeface="Quattrocento Sans"/>
              <a:buChar char="◉"/>
              <a:tabLst/>
              <a:defRPr/>
            </a:pPr>
            <a:endParaRPr kumimoji="0" lang="zh-TW" altLang="en-US" sz="2400" b="0" i="0" u="none" strike="noStrike" kern="0" cap="none" spc="0" normalizeH="0" baseline="0" noProof="0" dirty="0">
              <a:ln>
                <a:noFill/>
              </a:ln>
              <a:solidFill>
                <a:srgbClr val="000000"/>
              </a:solidFill>
              <a:effectLst/>
              <a:uLnTx/>
              <a:uFillTx/>
              <a:latin typeface="Quattrocento Sans"/>
              <a:sym typeface="Quattrocento Sans"/>
            </a:endParaRPr>
          </a:p>
        </p:txBody>
      </p:sp>
    </p:spTree>
    <p:extLst>
      <p:ext uri="{BB962C8B-B14F-4D97-AF65-F5344CB8AC3E}">
        <p14:creationId xmlns:p14="http://schemas.microsoft.com/office/powerpoint/2010/main" val="61624227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a:bodyPr>
          <a:lstStyle/>
          <a:p>
            <a:r>
              <a:rPr lang="en-US" altLang="zh-TW" sz="4400" kern="0" cap="none" dirty="0" smtClean="0">
                <a:solidFill>
                  <a:srgbClr val="0070C0"/>
                </a:solidFill>
                <a:latin typeface="標楷體" panose="03000509000000000000" pitchFamily="65" charset="-120"/>
                <a:ea typeface="標楷體" panose="03000509000000000000" pitchFamily="65" charset="-120"/>
                <a:sym typeface="Lora"/>
              </a:rPr>
              <a:t>§5</a:t>
            </a:r>
            <a:r>
              <a:rPr lang="zh-TW" altLang="en-US" sz="4400" kern="0" cap="none" dirty="0" smtClean="0">
                <a:solidFill>
                  <a:srgbClr val="0070C0"/>
                </a:solidFill>
                <a:latin typeface="標楷體" panose="03000509000000000000" pitchFamily="65" charset="-120"/>
                <a:ea typeface="標楷體" panose="03000509000000000000" pitchFamily="65" charset="-120"/>
                <a:sym typeface="Lora"/>
              </a:rPr>
              <a:t> 出國</a:t>
            </a:r>
            <a:r>
              <a:rPr lang="zh-TW" altLang="en-US" sz="4400" kern="0" cap="none" dirty="0">
                <a:solidFill>
                  <a:srgbClr val="0070C0"/>
                </a:solidFill>
                <a:latin typeface="標楷體" panose="03000509000000000000" pitchFamily="65" charset="-120"/>
                <a:ea typeface="標楷體" panose="03000509000000000000" pitchFamily="65" charset="-120"/>
                <a:sym typeface="Lora"/>
              </a:rPr>
              <a:t>考察費函釋</a:t>
            </a:r>
            <a:endParaRPr lang="zh-TW" altLang="en-US" sz="4400" dirty="0">
              <a:solidFill>
                <a:srgbClr val="0070C0"/>
              </a:solidFill>
            </a:endParaRPr>
          </a:p>
        </p:txBody>
      </p:sp>
      <p:sp>
        <p:nvSpPr>
          <p:cNvPr id="5" name="投影片編號版面配置區 4"/>
          <p:cNvSpPr>
            <a:spLocks noGrp="1"/>
          </p:cNvSpPr>
          <p:nvPr>
            <p:ph type="sldNum" sz="quarter" idx="12"/>
          </p:nvPr>
        </p:nvSpPr>
        <p:spPr/>
        <p:txBody>
          <a:bodyPr/>
          <a:lstStyle/>
          <a:p>
            <a:fld id="{883F4971-D35C-4F03-91D8-BF356EE98478}" type="slidenum">
              <a:rPr lang="zh-TW" altLang="en-US" smtClean="0"/>
              <a:t>39</a:t>
            </a:fld>
            <a:endParaRPr lang="zh-TW" altLang="en-US"/>
          </a:p>
        </p:txBody>
      </p:sp>
      <p:graphicFrame>
        <p:nvGraphicFramePr>
          <p:cNvPr id="6" name="表格 5"/>
          <p:cNvGraphicFramePr>
            <a:graphicFrameLocks noGrp="1"/>
          </p:cNvGraphicFramePr>
          <p:nvPr>
            <p:extLst>
              <p:ext uri="{D42A27DB-BD31-4B8C-83A1-F6EECF244321}">
                <p14:modId xmlns:p14="http://schemas.microsoft.com/office/powerpoint/2010/main" val="4221428718"/>
              </p:ext>
            </p:extLst>
          </p:nvPr>
        </p:nvGraphicFramePr>
        <p:xfrm>
          <a:off x="1261061" y="1828333"/>
          <a:ext cx="10164584" cy="4444451"/>
        </p:xfrm>
        <a:graphic>
          <a:graphicData uri="http://schemas.openxmlformats.org/drawingml/2006/table">
            <a:tbl>
              <a:tblPr/>
              <a:tblGrid>
                <a:gridCol w="856280"/>
                <a:gridCol w="9308304"/>
              </a:tblGrid>
              <a:tr h="1761977">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algn="ctr" fontAlgn="ctr"/>
                      <a:r>
                        <a:rPr lang="zh-TW" altLang="en-US" sz="1800" u="none" strike="noStrike" dirty="0" smtClean="0">
                          <a:solidFill>
                            <a:schemeClr val="tx1"/>
                          </a:solidFill>
                          <a:effectLst/>
                          <a:latin typeface="標楷體" panose="03000509000000000000" pitchFamily="65" charset="-120"/>
                          <a:ea typeface="標楷體" panose="03000509000000000000" pitchFamily="65" charset="-120"/>
                        </a:rPr>
                        <a:t>費用</a:t>
                      </a:r>
                      <a:endParaRPr lang="en-US" altLang="zh-TW" sz="1800" u="none" strike="noStrike" dirty="0" smtClean="0">
                        <a:solidFill>
                          <a:schemeClr val="tx1"/>
                        </a:solidFill>
                        <a:effectLst/>
                        <a:latin typeface="標楷體" panose="03000509000000000000" pitchFamily="65" charset="-120"/>
                        <a:ea typeface="標楷體" panose="03000509000000000000" pitchFamily="65" charset="-120"/>
                      </a:endParaRPr>
                    </a:p>
                    <a:p>
                      <a:pPr algn="ctr" fontAlgn="ctr"/>
                      <a:r>
                        <a:rPr lang="zh-TW" altLang="en-US" sz="1800" u="none" strike="noStrike" dirty="0" smtClean="0">
                          <a:solidFill>
                            <a:schemeClr val="tx1"/>
                          </a:solidFill>
                          <a:effectLst/>
                          <a:latin typeface="標楷體" panose="03000509000000000000" pitchFamily="65" charset="-120"/>
                          <a:ea typeface="標楷體" panose="03000509000000000000" pitchFamily="65" charset="-120"/>
                        </a:rPr>
                        <a:t>核支</a:t>
                      </a:r>
                      <a:endParaRPr lang="en-US" altLang="zh-TW" sz="1800" u="none" strike="noStrike" dirty="0" smtClean="0">
                        <a:solidFill>
                          <a:schemeClr val="tx1"/>
                        </a:solidFill>
                        <a:effectLst/>
                        <a:latin typeface="標楷體" panose="03000509000000000000" pitchFamily="65" charset="-120"/>
                        <a:ea typeface="標楷體" panose="03000509000000000000" pitchFamily="65" charset="-120"/>
                      </a:endParaRPr>
                    </a:p>
                    <a:p>
                      <a:pPr algn="ctr" fontAlgn="ctr"/>
                      <a:r>
                        <a:rPr lang="zh-TW" altLang="en-US" sz="1800" u="none" strike="noStrike" dirty="0" smtClean="0">
                          <a:solidFill>
                            <a:schemeClr val="tx1"/>
                          </a:solidFill>
                          <a:effectLst/>
                          <a:latin typeface="標楷體" panose="03000509000000000000" pitchFamily="65" charset="-120"/>
                          <a:ea typeface="標楷體" panose="03000509000000000000" pitchFamily="65" charset="-120"/>
                        </a:rPr>
                        <a:t>方式</a:t>
                      </a:r>
                      <a:endParaRPr lang="zh-TW" altLang="en-US" sz="1800" b="0" i="0" u="none" strike="noStrike" dirty="0">
                        <a:solidFill>
                          <a:schemeClr val="tx1"/>
                        </a:solidFill>
                        <a:effectLst/>
                        <a:latin typeface="標楷體" panose="03000509000000000000" pitchFamily="65" charset="-120"/>
                        <a:ea typeface="標楷體" panose="03000509000000000000" pitchFamily="65" charset="-120"/>
                      </a:endParaRPr>
                    </a:p>
                  </a:txBody>
                  <a:tcPr marL="6865" marR="6865" marT="6865" marB="0" anchor="ctr">
                    <a:lnL w="19050" cap="flat" cmpd="sng" algn="ctr">
                      <a:solidFill>
                        <a:srgbClr val="FFC000"/>
                      </a:solidFill>
                      <a:prstDash val="solid"/>
                      <a:round/>
                      <a:headEnd type="none" w="med" len="med"/>
                      <a:tailEnd type="none" w="med" len="med"/>
                    </a:lnL>
                    <a:lnR w="19050" cap="flat" cmpd="sng" algn="ctr">
                      <a:solidFill>
                        <a:srgbClr val="FFC000"/>
                      </a:solidFill>
                      <a:prstDash val="solid"/>
                      <a:round/>
                      <a:headEnd type="none" w="med" len="med"/>
                      <a:tailEnd type="none" w="med" len="med"/>
                    </a:lnR>
                    <a:lnT w="19050" cap="flat" cmpd="sng" algn="ctr">
                      <a:solidFill>
                        <a:srgbClr val="FFC000"/>
                      </a:solidFill>
                      <a:prstDash val="solid"/>
                      <a:round/>
                      <a:headEnd type="none" w="med" len="med"/>
                      <a:tailEnd type="none" w="med" len="med"/>
                    </a:lnT>
                    <a:lnB w="19050" cap="flat" cmpd="sng" algn="ctr">
                      <a:solidFill>
                        <a:srgbClr val="FFC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285750" marR="0" lvl="0" indent="-285750" algn="l" defTabSz="914400" rtl="0" eaLnBrk="1" fontAlgn="auto" latinLnBrk="0" hangingPunct="1">
                        <a:lnSpc>
                          <a:spcPct val="100000"/>
                        </a:lnSpc>
                        <a:spcBef>
                          <a:spcPts val="600"/>
                        </a:spcBef>
                        <a:spcAft>
                          <a:spcPts val="0"/>
                        </a:spcAft>
                        <a:buClr>
                          <a:srgbClr val="0000FF"/>
                        </a:buClr>
                        <a:buSzTx/>
                        <a:buFont typeface="Wingdings" panose="05000000000000000000" pitchFamily="2" charset="2"/>
                        <a:buChar char="&amp;"/>
                        <a:tabLst/>
                        <a:defRPr/>
                      </a:pPr>
                      <a:r>
                        <a:rPr lang="en-US" altLang="zh-TW" sz="1800" b="0" i="0" u="none" strike="noStrike" dirty="0" smtClean="0">
                          <a:solidFill>
                            <a:schemeClr val="tx1"/>
                          </a:solidFill>
                          <a:effectLst/>
                          <a:latin typeface="標楷體" panose="03000509000000000000" pitchFamily="65" charset="-120"/>
                          <a:ea typeface="標楷體" panose="03000509000000000000" pitchFamily="65" charset="-120"/>
                        </a:rPr>
                        <a:t>103</a:t>
                      </a:r>
                      <a:r>
                        <a:rPr lang="zh-TW" altLang="en-US" sz="1800" b="0" i="0" u="none" strike="noStrike" dirty="0" smtClean="0">
                          <a:solidFill>
                            <a:schemeClr val="tx1"/>
                          </a:solidFill>
                          <a:effectLst/>
                          <a:latin typeface="標楷體" panose="03000509000000000000" pitchFamily="65" charset="-120"/>
                          <a:ea typeface="標楷體" panose="03000509000000000000" pitchFamily="65" charset="-120"/>
                        </a:rPr>
                        <a:t>年</a:t>
                      </a:r>
                      <a:r>
                        <a:rPr lang="en-US" altLang="zh-TW" sz="1800" b="0" i="0" u="none" strike="noStrike" dirty="0" smtClean="0">
                          <a:solidFill>
                            <a:schemeClr val="tx1"/>
                          </a:solidFill>
                          <a:effectLst/>
                          <a:latin typeface="標楷體" panose="03000509000000000000" pitchFamily="65" charset="-120"/>
                          <a:ea typeface="標楷體" panose="03000509000000000000" pitchFamily="65" charset="-120"/>
                        </a:rPr>
                        <a:t>09</a:t>
                      </a:r>
                      <a:r>
                        <a:rPr lang="zh-TW" altLang="en-US" sz="1800" b="0" i="0" u="none" strike="noStrike" dirty="0" smtClean="0">
                          <a:solidFill>
                            <a:schemeClr val="tx1"/>
                          </a:solidFill>
                          <a:effectLst/>
                          <a:latin typeface="標楷體" panose="03000509000000000000" pitchFamily="65" charset="-120"/>
                          <a:ea typeface="標楷體" panose="03000509000000000000" pitchFamily="65" charset="-120"/>
                        </a:rPr>
                        <a:t>月</a:t>
                      </a:r>
                      <a:r>
                        <a:rPr lang="en-US" altLang="zh-TW" sz="1800" b="0" i="0" u="none" strike="noStrike" dirty="0" smtClean="0">
                          <a:solidFill>
                            <a:schemeClr val="tx1"/>
                          </a:solidFill>
                          <a:effectLst/>
                          <a:latin typeface="標楷體" panose="03000509000000000000" pitchFamily="65" charset="-120"/>
                          <a:ea typeface="標楷體" panose="03000509000000000000" pitchFamily="65" charset="-120"/>
                        </a:rPr>
                        <a:t>02</a:t>
                      </a:r>
                      <a:r>
                        <a:rPr lang="zh-TW" altLang="en-US" sz="1800" b="0" i="0" u="none" strike="noStrike" dirty="0" smtClean="0">
                          <a:solidFill>
                            <a:schemeClr val="tx1"/>
                          </a:solidFill>
                          <a:effectLst/>
                          <a:latin typeface="標楷體" panose="03000509000000000000" pitchFamily="65" charset="-120"/>
                          <a:ea typeface="標楷體" panose="03000509000000000000" pitchFamily="65" charset="-120"/>
                        </a:rPr>
                        <a:t>日內授中民字第</a:t>
                      </a:r>
                      <a:r>
                        <a:rPr lang="en-US" altLang="zh-TW" sz="1800" b="0" i="0" u="none" strike="noStrike" dirty="0" smtClean="0">
                          <a:solidFill>
                            <a:schemeClr val="tx1"/>
                          </a:solidFill>
                          <a:effectLst/>
                          <a:latin typeface="標楷體" panose="03000509000000000000" pitchFamily="65" charset="-120"/>
                          <a:ea typeface="標楷體" panose="03000509000000000000" pitchFamily="65" charset="-120"/>
                        </a:rPr>
                        <a:t>1035038449</a:t>
                      </a:r>
                      <a:r>
                        <a:rPr lang="zh-TW" altLang="en-US" sz="1800" b="0" i="0" u="none" strike="noStrike" dirty="0" smtClean="0">
                          <a:solidFill>
                            <a:schemeClr val="tx1"/>
                          </a:solidFill>
                          <a:effectLst/>
                          <a:latin typeface="標楷體" panose="03000509000000000000" pitchFamily="65" charset="-120"/>
                          <a:ea typeface="標楷體" panose="03000509000000000000" pitchFamily="65" charset="-120"/>
                        </a:rPr>
                        <a:t>號函據行政院主計總處</a:t>
                      </a:r>
                      <a:r>
                        <a:rPr lang="en-US" altLang="zh-TW" sz="1800" b="0" i="0" u="none" strike="noStrike" dirty="0" smtClean="0">
                          <a:solidFill>
                            <a:schemeClr val="tx1"/>
                          </a:solidFill>
                          <a:effectLst/>
                          <a:latin typeface="標楷體" panose="03000509000000000000" pitchFamily="65" charset="-120"/>
                          <a:ea typeface="標楷體" panose="03000509000000000000" pitchFamily="65" charset="-120"/>
                        </a:rPr>
                        <a:t>103</a:t>
                      </a:r>
                      <a:r>
                        <a:rPr lang="zh-TW" altLang="en-US" sz="1800" b="0" i="0" u="none" strike="noStrike" dirty="0" smtClean="0">
                          <a:solidFill>
                            <a:schemeClr val="tx1"/>
                          </a:solidFill>
                          <a:effectLst/>
                          <a:latin typeface="標楷體" panose="03000509000000000000" pitchFamily="65" charset="-120"/>
                          <a:ea typeface="標楷體" panose="03000509000000000000" pitchFamily="65" charset="-120"/>
                        </a:rPr>
                        <a:t>年</a:t>
                      </a:r>
                      <a:r>
                        <a:rPr lang="en-US" altLang="zh-TW" sz="1800" b="0" i="0" u="none" strike="noStrike" dirty="0" smtClean="0">
                          <a:solidFill>
                            <a:schemeClr val="tx1"/>
                          </a:solidFill>
                          <a:effectLst/>
                          <a:latin typeface="標楷體" panose="03000509000000000000" pitchFamily="65" charset="-120"/>
                          <a:ea typeface="標楷體" panose="03000509000000000000" pitchFamily="65" charset="-120"/>
                        </a:rPr>
                        <a:t>8</a:t>
                      </a:r>
                      <a:r>
                        <a:rPr lang="zh-TW" altLang="en-US" sz="1800" b="0" i="0" u="none" strike="noStrike" dirty="0" smtClean="0">
                          <a:solidFill>
                            <a:schemeClr val="tx1"/>
                          </a:solidFill>
                          <a:effectLst/>
                          <a:latin typeface="標楷體" panose="03000509000000000000" pitchFamily="65" charset="-120"/>
                          <a:ea typeface="標楷體" panose="03000509000000000000" pitchFamily="65" charset="-120"/>
                        </a:rPr>
                        <a:t>月</a:t>
                      </a:r>
                      <a:r>
                        <a:rPr lang="en-US" altLang="zh-TW" sz="1800" b="0" i="0" u="none" strike="noStrike" dirty="0" smtClean="0">
                          <a:solidFill>
                            <a:schemeClr val="tx1"/>
                          </a:solidFill>
                          <a:effectLst/>
                          <a:latin typeface="標楷體" panose="03000509000000000000" pitchFamily="65" charset="-120"/>
                          <a:ea typeface="標楷體" panose="03000509000000000000" pitchFamily="65" charset="-120"/>
                        </a:rPr>
                        <a:t>22</a:t>
                      </a:r>
                      <a:r>
                        <a:rPr lang="zh-TW" altLang="en-US" sz="1800" b="0" i="0" u="none" strike="noStrike" dirty="0" smtClean="0">
                          <a:solidFill>
                            <a:schemeClr val="tx1"/>
                          </a:solidFill>
                          <a:effectLst/>
                          <a:latin typeface="標楷體" panose="03000509000000000000" pitchFamily="65" charset="-120"/>
                          <a:ea typeface="標楷體" panose="03000509000000000000" pitchFamily="65" charset="-120"/>
                        </a:rPr>
                        <a:t>日主會財字第</a:t>
                      </a:r>
                      <a:r>
                        <a:rPr lang="en-US" altLang="zh-TW" sz="1800" b="0" i="0" u="none" strike="noStrike" dirty="0" smtClean="0">
                          <a:solidFill>
                            <a:schemeClr val="tx1"/>
                          </a:solidFill>
                          <a:effectLst/>
                          <a:latin typeface="標楷體" panose="03000509000000000000" pitchFamily="65" charset="-120"/>
                          <a:ea typeface="標楷體" panose="03000509000000000000" pitchFamily="65" charset="-120"/>
                        </a:rPr>
                        <a:t>1030500641</a:t>
                      </a:r>
                      <a:r>
                        <a:rPr lang="zh-TW" altLang="en-US" sz="1800" b="0" i="0" u="none" strike="noStrike" dirty="0" smtClean="0">
                          <a:solidFill>
                            <a:schemeClr val="tx1"/>
                          </a:solidFill>
                          <a:effectLst/>
                          <a:latin typeface="標楷體" panose="03000509000000000000" pitchFamily="65" charset="-120"/>
                          <a:ea typeface="標楷體" panose="03000509000000000000" pitchFamily="65" charset="-120"/>
                        </a:rPr>
                        <a:t>號書函</a:t>
                      </a:r>
                      <a:endParaRPr lang="en-US" altLang="zh-TW" sz="1800" b="0" i="0" u="none" strike="noStrike" dirty="0" smtClean="0">
                        <a:solidFill>
                          <a:schemeClr val="tx1"/>
                        </a:solidFill>
                        <a:effectLst/>
                        <a:latin typeface="標楷體" panose="03000509000000000000" pitchFamily="65" charset="-120"/>
                        <a:ea typeface="標楷體" panose="03000509000000000000" pitchFamily="65" charset="-120"/>
                      </a:endParaRPr>
                    </a:p>
                    <a:p>
                      <a:pPr marL="0" marR="0" lvl="0" indent="0" algn="l" defTabSz="914400" rtl="0" eaLnBrk="1" fontAlgn="auto" latinLnBrk="0" hangingPunct="1">
                        <a:lnSpc>
                          <a:spcPct val="100000"/>
                        </a:lnSpc>
                        <a:spcBef>
                          <a:spcPts val="600"/>
                        </a:spcBef>
                        <a:spcAft>
                          <a:spcPts val="0"/>
                        </a:spcAft>
                        <a:buClr>
                          <a:srgbClr val="0000FF"/>
                        </a:buClr>
                        <a:buSzTx/>
                        <a:buFont typeface="Wingdings" panose="05000000000000000000" pitchFamily="2" charset="2"/>
                        <a:buNone/>
                        <a:tabLst/>
                        <a:defRPr/>
                      </a:pPr>
                      <a:r>
                        <a:rPr lang="zh-TW" altLang="en-US" sz="1800" b="0" i="0" u="none" strike="noStrike" dirty="0" smtClean="0">
                          <a:solidFill>
                            <a:schemeClr val="tx1"/>
                          </a:solidFill>
                          <a:effectLst/>
                          <a:latin typeface="標楷體" panose="03000509000000000000" pitchFamily="65" charset="-120"/>
                          <a:ea typeface="標楷體" panose="03000509000000000000" pitchFamily="65" charset="-120"/>
                        </a:rPr>
                        <a:t>   中央民意機關支給委員出國考察費等款項，係按委員就任日起算，依其任期分年核算。</a:t>
                      </a:r>
                      <a:endParaRPr lang="en-US" altLang="zh-TW" sz="1800" b="0" i="0" u="none" strike="noStrike" dirty="0" smtClean="0">
                        <a:solidFill>
                          <a:schemeClr val="tx1"/>
                        </a:solidFill>
                        <a:effectLst/>
                        <a:latin typeface="標楷體" panose="03000509000000000000" pitchFamily="65" charset="-120"/>
                        <a:ea typeface="標楷體" panose="03000509000000000000" pitchFamily="65" charset="-120"/>
                      </a:endParaRPr>
                    </a:p>
                    <a:p>
                      <a:pPr marL="0" marR="0" lvl="0" indent="0" algn="l" defTabSz="914400" rtl="0" eaLnBrk="1" fontAlgn="auto" latinLnBrk="0" hangingPunct="1">
                        <a:lnSpc>
                          <a:spcPct val="100000"/>
                        </a:lnSpc>
                        <a:spcBef>
                          <a:spcPts val="600"/>
                        </a:spcBef>
                        <a:spcAft>
                          <a:spcPts val="0"/>
                        </a:spcAft>
                        <a:buClr>
                          <a:srgbClr val="0000FF"/>
                        </a:buClr>
                        <a:buSzTx/>
                        <a:buFont typeface="Wingdings" panose="05000000000000000000" pitchFamily="2" charset="2"/>
                        <a:buNone/>
                        <a:tabLst/>
                        <a:defRPr/>
                      </a:pPr>
                      <a:r>
                        <a:rPr lang="zh-TW" altLang="en-US" sz="1800" b="0" i="0" u="none" strike="noStrike" dirty="0" smtClean="0">
                          <a:solidFill>
                            <a:schemeClr val="tx1"/>
                          </a:solidFill>
                          <a:effectLst/>
                          <a:latin typeface="標楷體" panose="03000509000000000000" pitchFamily="65" charset="-120"/>
                          <a:ea typeface="標楷體" panose="03000509000000000000" pitchFamily="65" charset="-120"/>
                        </a:rPr>
                        <a:t>   有關地方民意代表出國考察費等各項費用核支事宜，請依上開方式辦理</a:t>
                      </a:r>
                      <a:r>
                        <a:rPr lang="en-US" altLang="zh-TW" sz="1800" b="0" i="0" u="none" strike="noStrike" dirty="0" smtClean="0">
                          <a:solidFill>
                            <a:schemeClr val="tx1"/>
                          </a:solidFill>
                          <a:effectLst/>
                          <a:latin typeface="標楷體" panose="03000509000000000000" pitchFamily="65" charset="-120"/>
                          <a:ea typeface="標楷體" panose="03000509000000000000" pitchFamily="65" charset="-120"/>
                        </a:rPr>
                        <a:t>(</a:t>
                      </a:r>
                      <a:r>
                        <a:rPr lang="zh-TW" altLang="en-US" sz="1800" b="0" i="0" u="none" strike="noStrike" dirty="0" smtClean="0">
                          <a:solidFill>
                            <a:schemeClr val="tx1"/>
                          </a:solidFill>
                          <a:effectLst/>
                          <a:latin typeface="標楷體" panose="03000509000000000000" pitchFamily="65" charset="-120"/>
                          <a:ea typeface="標楷體" panose="03000509000000000000" pitchFamily="65" charset="-120"/>
                        </a:rPr>
                        <a:t>倘以地方民</a:t>
                      </a:r>
                      <a:endParaRPr lang="en-US" altLang="zh-TW" sz="1800" b="0" i="0" u="none" strike="noStrike" dirty="0" smtClean="0">
                        <a:solidFill>
                          <a:schemeClr val="tx1"/>
                        </a:solidFill>
                        <a:effectLst/>
                        <a:latin typeface="標楷體" panose="03000509000000000000" pitchFamily="65" charset="-120"/>
                        <a:ea typeface="標楷體" panose="03000509000000000000" pitchFamily="65" charset="-120"/>
                      </a:endParaRPr>
                    </a:p>
                    <a:p>
                      <a:pPr marL="0" marR="0" lvl="0" indent="0" algn="l" defTabSz="914400" rtl="0" eaLnBrk="1" fontAlgn="auto" latinLnBrk="0" hangingPunct="1">
                        <a:lnSpc>
                          <a:spcPct val="100000"/>
                        </a:lnSpc>
                        <a:spcBef>
                          <a:spcPts val="600"/>
                        </a:spcBef>
                        <a:spcAft>
                          <a:spcPts val="0"/>
                        </a:spcAft>
                        <a:buClr>
                          <a:srgbClr val="0000FF"/>
                        </a:buClr>
                        <a:buSzTx/>
                        <a:buFont typeface="Wingdings" panose="05000000000000000000" pitchFamily="2" charset="2"/>
                        <a:buNone/>
                        <a:tabLst/>
                        <a:defRPr/>
                      </a:pPr>
                      <a:r>
                        <a:rPr lang="zh-TW" altLang="en-US" sz="1800" b="0" i="0" u="none" strike="noStrike" dirty="0" smtClean="0">
                          <a:solidFill>
                            <a:schemeClr val="tx1"/>
                          </a:solidFill>
                          <a:effectLst/>
                          <a:latin typeface="標楷體" panose="03000509000000000000" pitchFamily="65" charset="-120"/>
                          <a:ea typeface="標楷體" panose="03000509000000000000" pitchFamily="65" charset="-120"/>
                        </a:rPr>
                        <a:t>   意代表為例，即</a:t>
                      </a:r>
                      <a:r>
                        <a:rPr lang="en-US" altLang="zh-TW" sz="1800" b="0" i="0" u="none" strike="noStrike" dirty="0" smtClean="0">
                          <a:solidFill>
                            <a:schemeClr val="tx1"/>
                          </a:solidFill>
                          <a:effectLst/>
                          <a:latin typeface="標楷體" panose="03000509000000000000" pitchFamily="65" charset="-120"/>
                          <a:ea typeface="標楷體" panose="03000509000000000000" pitchFamily="65" charset="-120"/>
                        </a:rPr>
                        <a:t>103</a:t>
                      </a:r>
                      <a:r>
                        <a:rPr lang="zh-TW" altLang="en-US" sz="1800" b="0" i="0" u="none" strike="noStrike" dirty="0" smtClean="0">
                          <a:solidFill>
                            <a:schemeClr val="tx1"/>
                          </a:solidFill>
                          <a:effectLst/>
                          <a:latin typeface="標楷體" panose="03000509000000000000" pitchFamily="65" charset="-120"/>
                          <a:ea typeface="標楷體" panose="03000509000000000000" pitchFamily="65" charset="-120"/>
                        </a:rPr>
                        <a:t>年</a:t>
                      </a:r>
                      <a:r>
                        <a:rPr lang="en-US" altLang="zh-TW" sz="1800" b="0" i="0" u="none" strike="noStrike" dirty="0" smtClean="0">
                          <a:solidFill>
                            <a:schemeClr val="tx1"/>
                          </a:solidFill>
                          <a:effectLst/>
                          <a:latin typeface="標楷體" panose="03000509000000000000" pitchFamily="65" charset="-120"/>
                          <a:ea typeface="標楷體" panose="03000509000000000000" pitchFamily="65" charset="-120"/>
                        </a:rPr>
                        <a:t>12</a:t>
                      </a:r>
                      <a:r>
                        <a:rPr lang="zh-TW" altLang="en-US" sz="1800" b="0" i="0" u="none" strike="noStrike" dirty="0" smtClean="0">
                          <a:solidFill>
                            <a:schemeClr val="tx1"/>
                          </a:solidFill>
                          <a:effectLst/>
                          <a:latin typeface="標楷體" panose="03000509000000000000" pitchFamily="65" charset="-120"/>
                          <a:ea typeface="標楷體" panose="03000509000000000000" pitchFamily="65" charset="-120"/>
                        </a:rPr>
                        <a:t>月</a:t>
                      </a:r>
                      <a:r>
                        <a:rPr lang="en-US" altLang="zh-TW" sz="1800" b="0" i="0" u="none" strike="noStrike" dirty="0" smtClean="0">
                          <a:solidFill>
                            <a:schemeClr val="tx1"/>
                          </a:solidFill>
                          <a:effectLst/>
                          <a:latin typeface="標楷體" panose="03000509000000000000" pitchFamily="65" charset="-120"/>
                          <a:ea typeface="標楷體" panose="03000509000000000000" pitchFamily="65" charset="-120"/>
                        </a:rPr>
                        <a:t>25</a:t>
                      </a:r>
                      <a:r>
                        <a:rPr lang="zh-TW" altLang="en-US" sz="1800" b="0" i="0" u="none" strike="noStrike" dirty="0" smtClean="0">
                          <a:solidFill>
                            <a:schemeClr val="tx1"/>
                          </a:solidFill>
                          <a:effectLst/>
                          <a:latin typeface="標楷體" panose="03000509000000000000" pitchFamily="65" charset="-120"/>
                          <a:ea typeface="標楷體" panose="03000509000000000000" pitchFamily="65" charset="-120"/>
                        </a:rPr>
                        <a:t>日至</a:t>
                      </a:r>
                      <a:r>
                        <a:rPr lang="en-US" altLang="zh-TW" sz="1800" b="0" i="0" u="none" strike="noStrike" dirty="0" smtClean="0">
                          <a:solidFill>
                            <a:schemeClr val="tx1"/>
                          </a:solidFill>
                          <a:effectLst/>
                          <a:latin typeface="標楷體" panose="03000509000000000000" pitchFamily="65" charset="-120"/>
                          <a:ea typeface="標楷體" panose="03000509000000000000" pitchFamily="65" charset="-120"/>
                        </a:rPr>
                        <a:t>104</a:t>
                      </a:r>
                      <a:r>
                        <a:rPr lang="zh-TW" altLang="en-US" sz="1800" b="0" i="0" u="none" strike="noStrike" dirty="0" smtClean="0">
                          <a:solidFill>
                            <a:schemeClr val="tx1"/>
                          </a:solidFill>
                          <a:effectLst/>
                          <a:latin typeface="標楷體" panose="03000509000000000000" pitchFamily="65" charset="-120"/>
                          <a:ea typeface="標楷體" panose="03000509000000000000" pitchFamily="65" charset="-120"/>
                        </a:rPr>
                        <a:t>年</a:t>
                      </a:r>
                      <a:r>
                        <a:rPr lang="en-US" altLang="zh-TW" sz="1800" b="0" i="0" u="none" strike="noStrike" dirty="0" smtClean="0">
                          <a:solidFill>
                            <a:schemeClr val="tx1"/>
                          </a:solidFill>
                          <a:effectLst/>
                          <a:latin typeface="標楷體" panose="03000509000000000000" pitchFamily="65" charset="-120"/>
                          <a:ea typeface="標楷體" panose="03000509000000000000" pitchFamily="65" charset="-120"/>
                        </a:rPr>
                        <a:t>12</a:t>
                      </a:r>
                      <a:r>
                        <a:rPr lang="zh-TW" altLang="en-US" sz="1800" b="0" i="0" u="none" strike="noStrike" dirty="0" smtClean="0">
                          <a:solidFill>
                            <a:schemeClr val="tx1"/>
                          </a:solidFill>
                          <a:effectLst/>
                          <a:latin typeface="標楷體" panose="03000509000000000000" pitchFamily="65" charset="-120"/>
                          <a:ea typeface="標楷體" panose="03000509000000000000" pitchFamily="65" charset="-120"/>
                        </a:rPr>
                        <a:t>月</a:t>
                      </a:r>
                      <a:r>
                        <a:rPr lang="en-US" altLang="zh-TW" sz="1800" b="0" i="0" u="none" strike="noStrike" dirty="0" smtClean="0">
                          <a:solidFill>
                            <a:schemeClr val="tx1"/>
                          </a:solidFill>
                          <a:effectLst/>
                          <a:latin typeface="標楷體" panose="03000509000000000000" pitchFamily="65" charset="-120"/>
                          <a:ea typeface="標楷體" panose="03000509000000000000" pitchFamily="65" charset="-120"/>
                        </a:rPr>
                        <a:t>24</a:t>
                      </a:r>
                      <a:r>
                        <a:rPr lang="zh-TW" altLang="en-US" sz="1800" b="0" i="0" u="none" strike="noStrike" dirty="0" smtClean="0">
                          <a:solidFill>
                            <a:schemeClr val="tx1"/>
                          </a:solidFill>
                          <a:effectLst/>
                          <a:latin typeface="標楷體" panose="03000509000000000000" pitchFamily="65" charset="-120"/>
                          <a:ea typeface="標楷體" panose="03000509000000000000" pitchFamily="65" charset="-120"/>
                        </a:rPr>
                        <a:t>日為第</a:t>
                      </a:r>
                      <a:r>
                        <a:rPr lang="en-US" altLang="zh-TW" sz="1800" b="0" i="0" u="none" strike="noStrike" dirty="0" smtClean="0">
                          <a:solidFill>
                            <a:schemeClr val="tx1"/>
                          </a:solidFill>
                          <a:effectLst/>
                          <a:latin typeface="標楷體" panose="03000509000000000000" pitchFamily="65" charset="-120"/>
                          <a:ea typeface="標楷體" panose="03000509000000000000" pitchFamily="65" charset="-120"/>
                        </a:rPr>
                        <a:t>1</a:t>
                      </a:r>
                      <a:r>
                        <a:rPr lang="zh-TW" altLang="en-US" sz="1800" b="0" i="0" u="none" strike="noStrike" dirty="0" smtClean="0">
                          <a:solidFill>
                            <a:schemeClr val="tx1"/>
                          </a:solidFill>
                          <a:effectLst/>
                          <a:latin typeface="標楷體" panose="03000509000000000000" pitchFamily="65" charset="-120"/>
                          <a:ea typeface="標楷體" panose="03000509000000000000" pitchFamily="65" charset="-120"/>
                        </a:rPr>
                        <a:t>年</a:t>
                      </a:r>
                      <a:r>
                        <a:rPr lang="en-US" altLang="zh-TW" sz="1800" b="0" i="0" u="none" strike="noStrike" dirty="0" smtClean="0">
                          <a:solidFill>
                            <a:schemeClr val="tx1"/>
                          </a:solidFill>
                          <a:effectLst/>
                          <a:latin typeface="標楷體" panose="03000509000000000000" pitchFamily="65" charset="-120"/>
                          <a:ea typeface="標楷體" panose="03000509000000000000" pitchFamily="65" charset="-120"/>
                        </a:rPr>
                        <a:t>)</a:t>
                      </a:r>
                      <a:r>
                        <a:rPr lang="zh-TW" altLang="en-US" sz="1800" b="0" i="0" u="none" strike="noStrike" dirty="0" smtClean="0">
                          <a:solidFill>
                            <a:schemeClr val="tx1"/>
                          </a:solidFill>
                          <a:effectLst/>
                          <a:latin typeface="標楷體" panose="03000509000000000000" pitchFamily="65" charset="-120"/>
                          <a:ea typeface="標楷體" panose="03000509000000000000" pitchFamily="65" charset="-120"/>
                        </a:rPr>
                        <a:t> 。</a:t>
                      </a:r>
                      <a:endParaRPr lang="zh-TW" altLang="en-US" sz="1800" b="0" i="0" u="none" strike="noStrike" dirty="0">
                        <a:solidFill>
                          <a:schemeClr val="tx1"/>
                        </a:solidFill>
                        <a:effectLst/>
                        <a:latin typeface="標楷體" panose="03000509000000000000" pitchFamily="65" charset="-120"/>
                        <a:ea typeface="標楷體" panose="03000509000000000000" pitchFamily="65" charset="-120"/>
                      </a:endParaRPr>
                    </a:p>
                  </a:txBody>
                  <a:tcPr marL="6865" marR="6865" marT="6865" marB="0" anchor="ctr">
                    <a:lnL w="19050" cap="flat" cmpd="sng" algn="ctr">
                      <a:solidFill>
                        <a:srgbClr val="FFC000"/>
                      </a:solidFill>
                      <a:prstDash val="solid"/>
                      <a:round/>
                      <a:headEnd type="none" w="med" len="med"/>
                      <a:tailEnd type="none" w="med" len="med"/>
                    </a:lnL>
                    <a:lnR w="19050" cap="flat" cmpd="sng" algn="ctr">
                      <a:solidFill>
                        <a:srgbClr val="FFC000"/>
                      </a:solidFill>
                      <a:prstDash val="solid"/>
                      <a:round/>
                      <a:headEnd type="none" w="med" len="med"/>
                      <a:tailEnd type="none" w="med" len="med"/>
                    </a:lnR>
                    <a:lnT w="19050" cap="flat" cmpd="sng" algn="ctr">
                      <a:solidFill>
                        <a:srgbClr val="FFC000"/>
                      </a:solidFill>
                      <a:prstDash val="solid"/>
                      <a:round/>
                      <a:headEnd type="none" w="med" len="med"/>
                      <a:tailEnd type="none" w="med" len="med"/>
                    </a:lnT>
                    <a:lnB w="19050" cap="flat" cmpd="sng" algn="ctr">
                      <a:solidFill>
                        <a:srgbClr val="FFC000"/>
                      </a:solidFill>
                      <a:prstDash val="solid"/>
                      <a:round/>
                      <a:headEnd type="none" w="med" len="med"/>
                      <a:tailEnd type="none" w="med" len="med"/>
                    </a:lnB>
                    <a:lnTlToBr w="12700" cmpd="sng">
                      <a:noFill/>
                      <a:prstDash val="solid"/>
                    </a:lnTlToBr>
                    <a:lnBlToTr w="12700" cmpd="sng">
                      <a:noFill/>
                      <a:prstDash val="solid"/>
                    </a:lnBlToTr>
                    <a:noFill/>
                  </a:tcPr>
                </a:tc>
              </a:tr>
              <a:tr h="2682474">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algn="ctr" fontAlgn="ctr"/>
                      <a:r>
                        <a:rPr lang="zh-TW" altLang="en-US" sz="1800" u="none" strike="noStrike" dirty="0" smtClean="0">
                          <a:effectLst/>
                          <a:latin typeface="標楷體" panose="03000509000000000000" pitchFamily="65" charset="-120"/>
                          <a:ea typeface="標楷體" panose="03000509000000000000" pitchFamily="65" charset="-120"/>
                        </a:rPr>
                        <a:t>解職</a:t>
                      </a:r>
                      <a:endParaRPr lang="en-US" altLang="zh-TW" sz="1800" u="none" strike="noStrike" dirty="0" smtClean="0">
                        <a:effectLst/>
                        <a:latin typeface="標楷體" panose="03000509000000000000" pitchFamily="65" charset="-120"/>
                        <a:ea typeface="標楷體" panose="03000509000000000000" pitchFamily="65" charset="-120"/>
                      </a:endParaRPr>
                    </a:p>
                    <a:p>
                      <a:pPr algn="ctr" fontAlgn="ctr"/>
                      <a:r>
                        <a:rPr lang="zh-TW" altLang="en-US" sz="1800" u="none" strike="noStrike" dirty="0" smtClean="0">
                          <a:effectLst/>
                          <a:latin typeface="標楷體" panose="03000509000000000000" pitchFamily="65" charset="-120"/>
                          <a:ea typeface="標楷體" panose="03000509000000000000" pitchFamily="65" charset="-120"/>
                        </a:rPr>
                        <a:t>停</a:t>
                      </a:r>
                      <a:r>
                        <a:rPr lang="zh-TW" altLang="en-US" sz="1800" u="none" strike="noStrike" dirty="0">
                          <a:effectLst/>
                          <a:latin typeface="標楷體" panose="03000509000000000000" pitchFamily="65" charset="-120"/>
                          <a:ea typeface="標楷體" panose="03000509000000000000" pitchFamily="65" charset="-120"/>
                        </a:rPr>
                        <a:t>權</a:t>
                      </a:r>
                      <a:endParaRPr lang="zh-TW" altLang="en-US" sz="1800" b="0" i="0" u="none" strike="noStrike" dirty="0">
                        <a:solidFill>
                          <a:srgbClr val="000000"/>
                        </a:solidFill>
                        <a:effectLst/>
                        <a:latin typeface="標楷體" panose="03000509000000000000" pitchFamily="65" charset="-120"/>
                        <a:ea typeface="標楷體" panose="03000509000000000000" pitchFamily="65" charset="-120"/>
                      </a:endParaRPr>
                    </a:p>
                  </a:txBody>
                  <a:tcPr marL="6865" marR="6865" marT="6865" marB="0" anchor="ctr">
                    <a:lnL w="19050" cap="flat" cmpd="sng" algn="ctr">
                      <a:solidFill>
                        <a:srgbClr val="FFC000"/>
                      </a:solidFill>
                      <a:prstDash val="solid"/>
                      <a:round/>
                      <a:headEnd type="none" w="med" len="med"/>
                      <a:tailEnd type="none" w="med" len="med"/>
                    </a:lnL>
                    <a:lnR w="19050" cap="flat" cmpd="sng" algn="ctr">
                      <a:solidFill>
                        <a:srgbClr val="FFC000"/>
                      </a:solidFill>
                      <a:prstDash val="solid"/>
                      <a:round/>
                      <a:headEnd type="none" w="med" len="med"/>
                      <a:tailEnd type="none" w="med" len="med"/>
                    </a:lnR>
                    <a:lnT w="19050" cap="flat" cmpd="sng" algn="ctr">
                      <a:solidFill>
                        <a:srgbClr val="FFC000"/>
                      </a:solidFill>
                      <a:prstDash val="solid"/>
                      <a:round/>
                      <a:headEnd type="none" w="med" len="med"/>
                      <a:tailEnd type="none" w="med" len="med"/>
                    </a:lnT>
                    <a:lnB w="19050" cap="flat" cmpd="sng" algn="ctr">
                      <a:solidFill>
                        <a:srgbClr val="FFC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285750" marR="0" lvl="0" indent="-285750" algn="l" defTabSz="914400" rtl="0" eaLnBrk="1" fontAlgn="auto" latinLnBrk="0" hangingPunct="1">
                        <a:lnSpc>
                          <a:spcPct val="100000"/>
                        </a:lnSpc>
                        <a:spcBef>
                          <a:spcPts val="600"/>
                        </a:spcBef>
                        <a:spcAft>
                          <a:spcPts val="0"/>
                        </a:spcAft>
                        <a:buClr>
                          <a:srgbClr val="0000FF"/>
                        </a:buClr>
                        <a:buSzTx/>
                        <a:buFont typeface="Wingdings" panose="05000000000000000000" pitchFamily="2" charset="2"/>
                        <a:buChar char="&amp;"/>
                        <a:tabLst/>
                        <a:defRPr/>
                      </a:pPr>
                      <a:r>
                        <a:rPr lang="en-US" altLang="zh-TW" sz="1800" b="0" i="0" u="none" strike="noStrike" cap="none" dirty="0" smtClean="0">
                          <a:solidFill>
                            <a:schemeClr val="tx1"/>
                          </a:solidFill>
                          <a:latin typeface="標楷體" panose="03000509000000000000" pitchFamily="65" charset="-120"/>
                          <a:ea typeface="標楷體" panose="03000509000000000000" pitchFamily="65" charset="-120"/>
                          <a:cs typeface="+mn-cs"/>
                          <a:sym typeface="Arial"/>
                        </a:rPr>
                        <a:t>94</a:t>
                      </a:r>
                      <a:r>
                        <a:rPr lang="zh-TW" altLang="en-US" sz="1800" b="0" i="0" u="none" strike="noStrike" cap="none" dirty="0" smtClean="0">
                          <a:solidFill>
                            <a:schemeClr val="tx1"/>
                          </a:solidFill>
                          <a:latin typeface="標楷體" panose="03000509000000000000" pitchFamily="65" charset="-120"/>
                          <a:ea typeface="標楷體" panose="03000509000000000000" pitchFamily="65" charset="-120"/>
                          <a:cs typeface="+mn-cs"/>
                          <a:sym typeface="Arial"/>
                        </a:rPr>
                        <a:t>年</a:t>
                      </a:r>
                      <a:r>
                        <a:rPr lang="en-US" altLang="zh-TW" sz="1800" b="0" i="0" u="none" strike="noStrike" cap="none" dirty="0" smtClean="0">
                          <a:solidFill>
                            <a:schemeClr val="tx1"/>
                          </a:solidFill>
                          <a:latin typeface="標楷體" panose="03000509000000000000" pitchFamily="65" charset="-120"/>
                          <a:ea typeface="標楷體" panose="03000509000000000000" pitchFamily="65" charset="-120"/>
                          <a:cs typeface="+mn-cs"/>
                          <a:sym typeface="Arial"/>
                        </a:rPr>
                        <a:t>3</a:t>
                      </a:r>
                      <a:r>
                        <a:rPr lang="zh-TW" altLang="en-US" sz="1800" b="0" i="0" u="none" strike="noStrike" cap="none" dirty="0" smtClean="0">
                          <a:solidFill>
                            <a:schemeClr val="tx1"/>
                          </a:solidFill>
                          <a:latin typeface="標楷體" panose="03000509000000000000" pitchFamily="65" charset="-120"/>
                          <a:ea typeface="標楷體" panose="03000509000000000000" pitchFamily="65" charset="-120"/>
                          <a:cs typeface="+mn-cs"/>
                          <a:sym typeface="Arial"/>
                        </a:rPr>
                        <a:t>月</a:t>
                      </a:r>
                      <a:r>
                        <a:rPr lang="en-US" altLang="zh-TW" sz="1800" b="0" i="0" u="none" strike="noStrike" cap="none" dirty="0" smtClean="0">
                          <a:solidFill>
                            <a:schemeClr val="tx1"/>
                          </a:solidFill>
                          <a:latin typeface="標楷體" panose="03000509000000000000" pitchFamily="65" charset="-120"/>
                          <a:ea typeface="標楷體" panose="03000509000000000000" pitchFamily="65" charset="-120"/>
                          <a:cs typeface="+mn-cs"/>
                          <a:sym typeface="Arial"/>
                        </a:rPr>
                        <a:t>8</a:t>
                      </a:r>
                      <a:r>
                        <a:rPr lang="zh-TW" altLang="en-US" sz="1800" b="0" i="0" u="none" strike="noStrike" cap="none" dirty="0" smtClean="0">
                          <a:solidFill>
                            <a:schemeClr val="tx1"/>
                          </a:solidFill>
                          <a:latin typeface="標楷體" panose="03000509000000000000" pitchFamily="65" charset="-120"/>
                          <a:ea typeface="標楷體" panose="03000509000000000000" pitchFamily="65" charset="-120"/>
                          <a:cs typeface="+mn-cs"/>
                          <a:sym typeface="Arial"/>
                        </a:rPr>
                        <a:t>日內授中民字第</a:t>
                      </a:r>
                      <a:r>
                        <a:rPr lang="en-US" altLang="zh-TW" sz="1800" b="0" i="0" u="none" strike="noStrike" cap="none" dirty="0" smtClean="0">
                          <a:solidFill>
                            <a:schemeClr val="tx1"/>
                          </a:solidFill>
                          <a:latin typeface="標楷體" panose="03000509000000000000" pitchFamily="65" charset="-120"/>
                          <a:ea typeface="標楷體" panose="03000509000000000000" pitchFamily="65" charset="-120"/>
                          <a:cs typeface="+mn-cs"/>
                          <a:sym typeface="Arial"/>
                        </a:rPr>
                        <a:t>0940031039</a:t>
                      </a:r>
                      <a:r>
                        <a:rPr lang="zh-TW" altLang="en-US" sz="1800" b="0" i="0" u="none" strike="noStrike" cap="none" dirty="0" smtClean="0">
                          <a:solidFill>
                            <a:schemeClr val="tx1"/>
                          </a:solidFill>
                          <a:latin typeface="標楷體" panose="03000509000000000000" pitchFamily="65" charset="-120"/>
                          <a:ea typeface="標楷體" panose="03000509000000000000" pitchFamily="65" charset="-120"/>
                          <a:cs typeface="+mn-cs"/>
                          <a:sym typeface="Arial"/>
                        </a:rPr>
                        <a:t>號函</a:t>
                      </a:r>
                      <a:endParaRPr lang="en-US" altLang="zh-TW" sz="1800" b="0" i="0" u="none" strike="noStrike" cap="none" dirty="0" smtClean="0">
                        <a:solidFill>
                          <a:schemeClr val="tx1"/>
                        </a:solidFill>
                        <a:latin typeface="標楷體" panose="03000509000000000000" pitchFamily="65" charset="-120"/>
                        <a:ea typeface="標楷體" panose="03000509000000000000" pitchFamily="65" charset="-120"/>
                        <a:cs typeface="+mn-cs"/>
                        <a:sym typeface="Arial"/>
                      </a:endParaRPr>
                    </a:p>
                    <a:p>
                      <a:pPr marL="271463" indent="0" algn="l" fontAlgn="ctr">
                        <a:spcBef>
                          <a:spcPts val="0"/>
                        </a:spcBef>
                        <a:buFont typeface="Arial" panose="020B0604020202020204" pitchFamily="34" charset="0"/>
                        <a:buNone/>
                      </a:pPr>
                      <a:r>
                        <a:rPr lang="zh-TW" altLang="en-US" sz="1800" u="none" strike="noStrike" dirty="0" smtClean="0">
                          <a:effectLst/>
                          <a:latin typeface="標楷體" panose="03000509000000000000" pitchFamily="65" charset="-120"/>
                          <a:ea typeface="標楷體" panose="03000509000000000000" pitchFamily="65" charset="-120"/>
                        </a:rPr>
                        <a:t>出國考察為判決確定生效日前，其請領之出國考察費無需追繳。</a:t>
                      </a:r>
                      <a:endParaRPr lang="en-US" altLang="zh-TW" sz="1800" u="none" strike="noStrike" dirty="0" smtClean="0">
                        <a:effectLst/>
                        <a:latin typeface="標楷體" panose="03000509000000000000" pitchFamily="65" charset="-120"/>
                        <a:ea typeface="標楷體" panose="03000509000000000000" pitchFamily="65" charset="-120"/>
                      </a:endParaRPr>
                    </a:p>
                    <a:p>
                      <a:pPr marL="285750" marR="0" lvl="0" indent="-285750" algn="l" defTabSz="914400" rtl="0" eaLnBrk="1" fontAlgn="auto" latinLnBrk="0" hangingPunct="1">
                        <a:lnSpc>
                          <a:spcPct val="100000"/>
                        </a:lnSpc>
                        <a:spcBef>
                          <a:spcPts val="600"/>
                        </a:spcBef>
                        <a:spcAft>
                          <a:spcPts val="0"/>
                        </a:spcAft>
                        <a:buClr>
                          <a:srgbClr val="0000FF"/>
                        </a:buClr>
                        <a:buSzTx/>
                        <a:buFont typeface="Wingdings" panose="05000000000000000000" pitchFamily="2" charset="2"/>
                        <a:buChar char="&amp;"/>
                        <a:tabLst/>
                        <a:defRPr/>
                      </a:pPr>
                      <a:r>
                        <a:rPr lang="en-US" altLang="zh-TW" sz="1800" b="0" i="0" u="none" strike="noStrike" cap="none" dirty="0" smtClean="0">
                          <a:solidFill>
                            <a:schemeClr val="tx1"/>
                          </a:solidFill>
                          <a:latin typeface="標楷體" panose="03000509000000000000" pitchFamily="65" charset="-120"/>
                          <a:ea typeface="標楷體" panose="03000509000000000000" pitchFamily="65" charset="-120"/>
                          <a:cs typeface="+mn-cs"/>
                          <a:sym typeface="Arial"/>
                        </a:rPr>
                        <a:t>94</a:t>
                      </a:r>
                      <a:r>
                        <a:rPr lang="zh-TW" altLang="en-US" sz="1800" b="0" i="0" u="none" strike="noStrike" cap="none" dirty="0">
                          <a:solidFill>
                            <a:schemeClr val="tx1"/>
                          </a:solidFill>
                          <a:latin typeface="標楷體" panose="03000509000000000000" pitchFamily="65" charset="-120"/>
                          <a:ea typeface="標楷體" panose="03000509000000000000" pitchFamily="65" charset="-120"/>
                          <a:cs typeface="+mn-cs"/>
                          <a:sym typeface="Arial"/>
                        </a:rPr>
                        <a:t>年</a:t>
                      </a:r>
                      <a:r>
                        <a:rPr lang="en-US" altLang="zh-TW" sz="1800" b="0" i="0" u="none" strike="noStrike" cap="none" dirty="0">
                          <a:solidFill>
                            <a:schemeClr val="tx1"/>
                          </a:solidFill>
                          <a:latin typeface="標楷體" panose="03000509000000000000" pitchFamily="65" charset="-120"/>
                          <a:ea typeface="標楷體" panose="03000509000000000000" pitchFamily="65" charset="-120"/>
                          <a:cs typeface="+mn-cs"/>
                          <a:sym typeface="Arial"/>
                        </a:rPr>
                        <a:t>7</a:t>
                      </a:r>
                      <a:r>
                        <a:rPr lang="zh-TW" altLang="en-US" sz="1800" b="0" i="0" u="none" strike="noStrike" cap="none" dirty="0">
                          <a:solidFill>
                            <a:schemeClr val="tx1"/>
                          </a:solidFill>
                          <a:latin typeface="標楷體" panose="03000509000000000000" pitchFamily="65" charset="-120"/>
                          <a:ea typeface="標楷體" panose="03000509000000000000" pitchFamily="65" charset="-120"/>
                          <a:cs typeface="+mn-cs"/>
                          <a:sym typeface="Arial"/>
                        </a:rPr>
                        <a:t>月</a:t>
                      </a:r>
                      <a:r>
                        <a:rPr lang="en-US" altLang="zh-TW" sz="1800" b="0" i="0" u="none" strike="noStrike" cap="none" dirty="0">
                          <a:solidFill>
                            <a:schemeClr val="tx1"/>
                          </a:solidFill>
                          <a:latin typeface="標楷體" panose="03000509000000000000" pitchFamily="65" charset="-120"/>
                          <a:ea typeface="標楷體" panose="03000509000000000000" pitchFamily="65" charset="-120"/>
                          <a:cs typeface="+mn-cs"/>
                          <a:sym typeface="Arial"/>
                        </a:rPr>
                        <a:t>29</a:t>
                      </a:r>
                      <a:r>
                        <a:rPr lang="zh-TW" altLang="en-US" sz="1800" b="0" i="0" u="none" strike="noStrike" cap="none" dirty="0">
                          <a:solidFill>
                            <a:schemeClr val="tx1"/>
                          </a:solidFill>
                          <a:latin typeface="標楷體" panose="03000509000000000000" pitchFamily="65" charset="-120"/>
                          <a:ea typeface="標楷體" panose="03000509000000000000" pitchFamily="65" charset="-120"/>
                          <a:cs typeface="+mn-cs"/>
                          <a:sym typeface="Arial"/>
                        </a:rPr>
                        <a:t>日內授中民字第</a:t>
                      </a:r>
                      <a:r>
                        <a:rPr lang="en-US" altLang="zh-TW" sz="1800" b="0" i="0" u="none" strike="noStrike" cap="none" dirty="0">
                          <a:solidFill>
                            <a:schemeClr val="tx1"/>
                          </a:solidFill>
                          <a:latin typeface="標楷體" panose="03000509000000000000" pitchFamily="65" charset="-120"/>
                          <a:ea typeface="標楷體" panose="03000509000000000000" pitchFamily="65" charset="-120"/>
                          <a:cs typeface="+mn-cs"/>
                          <a:sym typeface="Arial"/>
                        </a:rPr>
                        <a:t>0940722483</a:t>
                      </a:r>
                      <a:r>
                        <a:rPr lang="zh-TW" altLang="en-US" sz="1800" b="0" i="0" u="none" strike="noStrike" cap="none" dirty="0">
                          <a:solidFill>
                            <a:schemeClr val="tx1"/>
                          </a:solidFill>
                          <a:latin typeface="標楷體" panose="03000509000000000000" pitchFamily="65" charset="-120"/>
                          <a:ea typeface="標楷體" panose="03000509000000000000" pitchFamily="65" charset="-120"/>
                          <a:cs typeface="+mn-cs"/>
                          <a:sym typeface="Arial"/>
                        </a:rPr>
                        <a:t>號</a:t>
                      </a:r>
                      <a:r>
                        <a:rPr lang="zh-TW" altLang="en-US" sz="1800" b="0" i="0" u="none" strike="noStrike" cap="none" dirty="0" smtClean="0">
                          <a:solidFill>
                            <a:schemeClr val="tx1"/>
                          </a:solidFill>
                          <a:latin typeface="標楷體" panose="03000509000000000000" pitchFamily="65" charset="-120"/>
                          <a:ea typeface="標楷體" panose="03000509000000000000" pitchFamily="65" charset="-120"/>
                          <a:cs typeface="+mn-cs"/>
                          <a:sym typeface="Arial"/>
                        </a:rPr>
                        <a:t>函</a:t>
                      </a:r>
                      <a:endParaRPr lang="en-US" altLang="zh-TW" sz="1800" b="0" i="0" u="none" strike="noStrike" cap="none" dirty="0" smtClean="0">
                        <a:solidFill>
                          <a:schemeClr val="tx1"/>
                        </a:solidFill>
                        <a:latin typeface="標楷體" panose="03000509000000000000" pitchFamily="65" charset="-120"/>
                        <a:ea typeface="標楷體" panose="03000509000000000000" pitchFamily="65" charset="-120"/>
                        <a:cs typeface="+mn-cs"/>
                        <a:sym typeface="Arial"/>
                      </a:endParaRPr>
                    </a:p>
                    <a:p>
                      <a:pPr marL="271463" indent="0" algn="l" fontAlgn="ctr">
                        <a:spcBef>
                          <a:spcPts val="0"/>
                        </a:spcBef>
                        <a:buFont typeface="Arial" panose="020B0604020202020204" pitchFamily="34" charset="0"/>
                        <a:buNone/>
                      </a:pPr>
                      <a:r>
                        <a:rPr lang="zh-TW" altLang="en-US" sz="1800" u="none" strike="noStrike" dirty="0" smtClean="0">
                          <a:effectLst/>
                          <a:latin typeface="標楷體" panose="03000509000000000000" pitchFamily="65" charset="-120"/>
                          <a:ea typeface="標楷體" panose="03000509000000000000" pitchFamily="65" charset="-120"/>
                        </a:rPr>
                        <a:t>依法解除職權，該代表有關費用之支給，均應自生效之日起停之發給，其已發給者並應予以收回。</a:t>
                      </a:r>
                      <a:endParaRPr lang="en-US" altLang="zh-TW" sz="1800" u="none" strike="noStrike" dirty="0" smtClean="0">
                        <a:effectLst/>
                        <a:latin typeface="標楷體" panose="03000509000000000000" pitchFamily="65" charset="-120"/>
                        <a:ea typeface="標楷體" panose="03000509000000000000" pitchFamily="65" charset="-120"/>
                      </a:endParaRPr>
                    </a:p>
                    <a:p>
                      <a:pPr marL="285750" marR="0" lvl="0" indent="-285750" algn="l" defTabSz="914400" rtl="0" eaLnBrk="1" fontAlgn="auto" latinLnBrk="0" hangingPunct="1">
                        <a:lnSpc>
                          <a:spcPct val="100000"/>
                        </a:lnSpc>
                        <a:spcBef>
                          <a:spcPts val="600"/>
                        </a:spcBef>
                        <a:spcAft>
                          <a:spcPts val="0"/>
                        </a:spcAft>
                        <a:buClr>
                          <a:srgbClr val="0000FF"/>
                        </a:buClr>
                        <a:buSzTx/>
                        <a:buFont typeface="Wingdings" panose="05000000000000000000" pitchFamily="2" charset="2"/>
                        <a:buChar char="&amp;"/>
                        <a:tabLst/>
                        <a:defRPr/>
                      </a:pPr>
                      <a:r>
                        <a:rPr lang="en-US" altLang="zh-TW" sz="1800" b="0" i="0" u="none" strike="noStrike" cap="none" dirty="0" smtClean="0">
                          <a:solidFill>
                            <a:schemeClr val="tx1"/>
                          </a:solidFill>
                          <a:latin typeface="標楷體" panose="03000509000000000000" pitchFamily="65" charset="-120"/>
                          <a:ea typeface="標楷體" panose="03000509000000000000" pitchFamily="65" charset="-120"/>
                          <a:cs typeface="+mn-cs"/>
                          <a:sym typeface="Arial"/>
                        </a:rPr>
                        <a:t>97</a:t>
                      </a:r>
                      <a:r>
                        <a:rPr lang="zh-TW" altLang="en-US" sz="1800" b="0" i="0" u="none" strike="noStrike" cap="none" dirty="0">
                          <a:solidFill>
                            <a:schemeClr val="tx1"/>
                          </a:solidFill>
                          <a:latin typeface="標楷體" panose="03000509000000000000" pitchFamily="65" charset="-120"/>
                          <a:ea typeface="標楷體" panose="03000509000000000000" pitchFamily="65" charset="-120"/>
                          <a:cs typeface="+mn-cs"/>
                          <a:sym typeface="Arial"/>
                        </a:rPr>
                        <a:t>年</a:t>
                      </a:r>
                      <a:r>
                        <a:rPr lang="en-US" altLang="zh-TW" sz="1800" b="0" i="0" u="none" strike="noStrike" cap="none" dirty="0">
                          <a:solidFill>
                            <a:schemeClr val="tx1"/>
                          </a:solidFill>
                          <a:latin typeface="標楷體" panose="03000509000000000000" pitchFamily="65" charset="-120"/>
                          <a:ea typeface="標楷體" panose="03000509000000000000" pitchFamily="65" charset="-120"/>
                          <a:cs typeface="+mn-cs"/>
                          <a:sym typeface="Arial"/>
                        </a:rPr>
                        <a:t>7</a:t>
                      </a:r>
                      <a:r>
                        <a:rPr lang="zh-TW" altLang="en-US" sz="1800" b="0" i="0" u="none" strike="noStrike" cap="none" dirty="0">
                          <a:solidFill>
                            <a:schemeClr val="tx1"/>
                          </a:solidFill>
                          <a:latin typeface="標楷體" panose="03000509000000000000" pitchFamily="65" charset="-120"/>
                          <a:ea typeface="標楷體" panose="03000509000000000000" pitchFamily="65" charset="-120"/>
                          <a:cs typeface="+mn-cs"/>
                          <a:sym typeface="Arial"/>
                        </a:rPr>
                        <a:t>月</a:t>
                      </a:r>
                      <a:r>
                        <a:rPr lang="en-US" altLang="zh-TW" sz="1800" b="0" i="0" u="none" strike="noStrike" cap="none" dirty="0">
                          <a:solidFill>
                            <a:schemeClr val="tx1"/>
                          </a:solidFill>
                          <a:latin typeface="標楷體" panose="03000509000000000000" pitchFamily="65" charset="-120"/>
                          <a:ea typeface="標楷體" panose="03000509000000000000" pitchFamily="65" charset="-120"/>
                          <a:cs typeface="+mn-cs"/>
                          <a:sym typeface="Arial"/>
                        </a:rPr>
                        <a:t>16</a:t>
                      </a:r>
                      <a:r>
                        <a:rPr lang="zh-TW" altLang="en-US" sz="1800" b="0" i="0" u="none" strike="noStrike" cap="none" dirty="0">
                          <a:solidFill>
                            <a:schemeClr val="tx1"/>
                          </a:solidFill>
                          <a:latin typeface="標楷體" panose="03000509000000000000" pitchFamily="65" charset="-120"/>
                          <a:ea typeface="標楷體" panose="03000509000000000000" pitchFamily="65" charset="-120"/>
                          <a:cs typeface="+mn-cs"/>
                          <a:sym typeface="Arial"/>
                        </a:rPr>
                        <a:t>日內授中民字第</a:t>
                      </a:r>
                      <a:r>
                        <a:rPr lang="en-US" altLang="zh-TW" sz="1800" b="0" i="0" u="none" strike="noStrike" cap="none" dirty="0">
                          <a:solidFill>
                            <a:schemeClr val="tx1"/>
                          </a:solidFill>
                          <a:latin typeface="標楷體" panose="03000509000000000000" pitchFamily="65" charset="-120"/>
                          <a:ea typeface="標楷體" panose="03000509000000000000" pitchFamily="65" charset="-120"/>
                          <a:cs typeface="+mn-cs"/>
                          <a:sym typeface="Arial"/>
                        </a:rPr>
                        <a:t>0910034084</a:t>
                      </a:r>
                      <a:r>
                        <a:rPr lang="zh-TW" altLang="en-US" sz="1800" b="0" i="0" u="none" strike="noStrike" cap="none" dirty="0">
                          <a:solidFill>
                            <a:schemeClr val="tx1"/>
                          </a:solidFill>
                          <a:latin typeface="標楷體" panose="03000509000000000000" pitchFamily="65" charset="-120"/>
                          <a:ea typeface="標楷體" panose="03000509000000000000" pitchFamily="65" charset="-120"/>
                          <a:cs typeface="+mn-cs"/>
                          <a:sym typeface="Arial"/>
                        </a:rPr>
                        <a:t>號</a:t>
                      </a:r>
                      <a:r>
                        <a:rPr lang="zh-TW" altLang="en-US" sz="1800" b="0" i="0" u="none" strike="noStrike" cap="none" dirty="0" smtClean="0">
                          <a:solidFill>
                            <a:schemeClr val="tx1"/>
                          </a:solidFill>
                          <a:latin typeface="標楷體" panose="03000509000000000000" pitchFamily="65" charset="-120"/>
                          <a:ea typeface="標楷體" panose="03000509000000000000" pitchFamily="65" charset="-120"/>
                          <a:cs typeface="+mn-cs"/>
                          <a:sym typeface="Arial"/>
                        </a:rPr>
                        <a:t>函、</a:t>
                      </a:r>
                      <a:r>
                        <a:rPr lang="en-US" altLang="zh-TW" sz="1800" b="0" i="0" u="none" strike="noStrike" cap="none" dirty="0" smtClean="0">
                          <a:solidFill>
                            <a:schemeClr val="tx1"/>
                          </a:solidFill>
                          <a:latin typeface="標楷體" panose="03000509000000000000" pitchFamily="65" charset="-120"/>
                          <a:ea typeface="標楷體" panose="03000509000000000000" pitchFamily="65" charset="-120"/>
                          <a:cs typeface="+mn-cs"/>
                          <a:sym typeface="Arial"/>
                        </a:rPr>
                        <a:t>101</a:t>
                      </a:r>
                      <a:r>
                        <a:rPr lang="zh-TW" altLang="en-US" sz="1800" b="0" i="0" u="none" strike="noStrike" cap="none" dirty="0" smtClean="0">
                          <a:solidFill>
                            <a:schemeClr val="tx1"/>
                          </a:solidFill>
                          <a:latin typeface="標楷體" panose="03000509000000000000" pitchFamily="65" charset="-120"/>
                          <a:ea typeface="標楷體" panose="03000509000000000000" pitchFamily="65" charset="-120"/>
                          <a:cs typeface="+mn-cs"/>
                          <a:sym typeface="Arial"/>
                        </a:rPr>
                        <a:t>年</a:t>
                      </a:r>
                      <a:r>
                        <a:rPr lang="en-US" altLang="zh-TW" sz="1800" b="0" i="0" u="none" strike="noStrike" cap="none" dirty="0" smtClean="0">
                          <a:solidFill>
                            <a:schemeClr val="tx1"/>
                          </a:solidFill>
                          <a:latin typeface="標楷體" panose="03000509000000000000" pitchFamily="65" charset="-120"/>
                          <a:ea typeface="標楷體" panose="03000509000000000000" pitchFamily="65" charset="-120"/>
                          <a:cs typeface="+mn-cs"/>
                          <a:sym typeface="Arial"/>
                        </a:rPr>
                        <a:t>5</a:t>
                      </a:r>
                      <a:r>
                        <a:rPr lang="zh-TW" altLang="en-US" sz="1800" b="0" i="0" u="none" strike="noStrike" cap="none" dirty="0" smtClean="0">
                          <a:solidFill>
                            <a:schemeClr val="tx1"/>
                          </a:solidFill>
                          <a:latin typeface="標楷體" panose="03000509000000000000" pitchFamily="65" charset="-120"/>
                          <a:ea typeface="標楷體" panose="03000509000000000000" pitchFamily="65" charset="-120"/>
                          <a:cs typeface="+mn-cs"/>
                          <a:sym typeface="Arial"/>
                        </a:rPr>
                        <a:t>月</a:t>
                      </a:r>
                      <a:r>
                        <a:rPr lang="en-US" altLang="zh-TW" sz="1800" b="0" i="0" u="none" strike="noStrike" cap="none" dirty="0" smtClean="0">
                          <a:solidFill>
                            <a:schemeClr val="tx1"/>
                          </a:solidFill>
                          <a:latin typeface="標楷體" panose="03000509000000000000" pitchFamily="65" charset="-120"/>
                          <a:ea typeface="標楷體" panose="03000509000000000000" pitchFamily="65" charset="-120"/>
                          <a:cs typeface="+mn-cs"/>
                          <a:sym typeface="Arial"/>
                        </a:rPr>
                        <a:t>10</a:t>
                      </a:r>
                      <a:r>
                        <a:rPr lang="zh-TW" altLang="en-US" sz="1800" b="0" i="0" u="none" strike="noStrike" cap="none" dirty="0" smtClean="0">
                          <a:solidFill>
                            <a:schemeClr val="tx1"/>
                          </a:solidFill>
                          <a:latin typeface="標楷體" panose="03000509000000000000" pitchFamily="65" charset="-120"/>
                          <a:ea typeface="標楷體" panose="03000509000000000000" pitchFamily="65" charset="-120"/>
                          <a:cs typeface="+mn-cs"/>
                          <a:sym typeface="Arial"/>
                        </a:rPr>
                        <a:t>日內授中民字第</a:t>
                      </a:r>
                      <a:r>
                        <a:rPr lang="en-US" altLang="zh-TW" sz="1800" b="0" i="0" u="none" strike="noStrike" cap="none" dirty="0" smtClean="0">
                          <a:solidFill>
                            <a:schemeClr val="tx1"/>
                          </a:solidFill>
                          <a:latin typeface="標楷體" panose="03000509000000000000" pitchFamily="65" charset="-120"/>
                          <a:ea typeface="標楷體" panose="03000509000000000000" pitchFamily="65" charset="-120"/>
                          <a:cs typeface="+mn-cs"/>
                          <a:sym typeface="Arial"/>
                        </a:rPr>
                        <a:t>1015035978</a:t>
                      </a:r>
                      <a:r>
                        <a:rPr lang="zh-TW" altLang="en-US" sz="1800" b="0" i="0" u="none" strike="noStrike" cap="none" dirty="0" smtClean="0">
                          <a:solidFill>
                            <a:schemeClr val="tx1"/>
                          </a:solidFill>
                          <a:latin typeface="標楷體" panose="03000509000000000000" pitchFamily="65" charset="-120"/>
                          <a:ea typeface="標楷體" panose="03000509000000000000" pitchFamily="65" charset="-120"/>
                          <a:cs typeface="+mn-cs"/>
                          <a:sym typeface="Arial"/>
                        </a:rPr>
                        <a:t>號函</a:t>
                      </a:r>
                      <a:endParaRPr lang="en-US" altLang="zh-TW" sz="1800" b="0" i="0" u="none" strike="noStrike" cap="none" dirty="0" smtClean="0">
                        <a:solidFill>
                          <a:schemeClr val="tx1"/>
                        </a:solidFill>
                        <a:latin typeface="標楷體" panose="03000509000000000000" pitchFamily="65" charset="-120"/>
                        <a:ea typeface="標楷體" panose="03000509000000000000" pitchFamily="65" charset="-120"/>
                        <a:cs typeface="+mn-cs"/>
                        <a:sym typeface="Arial"/>
                      </a:endParaRPr>
                    </a:p>
                    <a:p>
                      <a:pPr marL="271463" marR="0" lvl="0" indent="0" algn="l" defTabSz="914400" rtl="0" eaLnBrk="1" fontAlgn="ctr" latinLnBrk="0" hangingPunct="1">
                        <a:lnSpc>
                          <a:spcPct val="100000"/>
                        </a:lnSpc>
                        <a:spcBef>
                          <a:spcPts val="0"/>
                        </a:spcBef>
                        <a:spcAft>
                          <a:spcPts val="0"/>
                        </a:spcAft>
                        <a:buClrTx/>
                        <a:buSzTx/>
                        <a:buFont typeface="Arial" panose="020B0604020202020204" pitchFamily="34" charset="0"/>
                        <a:buNone/>
                        <a:tabLst/>
                        <a:defRPr/>
                      </a:pPr>
                      <a:r>
                        <a:rPr lang="zh-TW" altLang="en-US" sz="1800" u="none" strike="noStrike" dirty="0" smtClean="0">
                          <a:effectLst/>
                          <a:latin typeface="標楷體" panose="03000509000000000000" pitchFamily="65" charset="-120"/>
                          <a:ea typeface="標楷體" panose="03000509000000000000" pitchFamily="65" charset="-120"/>
                        </a:rPr>
                        <a:t>停權生效日逢其出國考察期間仍可報支生活費及交通費。</a:t>
                      </a:r>
                      <a:endParaRPr lang="en-US" altLang="zh-TW" sz="1800" u="none" strike="noStrike" dirty="0" smtClean="0">
                        <a:effectLst/>
                        <a:latin typeface="標楷體" panose="03000509000000000000" pitchFamily="65" charset="-120"/>
                        <a:ea typeface="標楷體" panose="03000509000000000000" pitchFamily="65" charset="-120"/>
                      </a:endParaRPr>
                    </a:p>
                  </a:txBody>
                  <a:tcPr marL="6865" marR="6865" marT="6865" marB="0" anchor="ctr">
                    <a:lnL w="19050" cap="flat" cmpd="sng" algn="ctr">
                      <a:solidFill>
                        <a:srgbClr val="FFC000"/>
                      </a:solidFill>
                      <a:prstDash val="solid"/>
                      <a:round/>
                      <a:headEnd type="none" w="med" len="med"/>
                      <a:tailEnd type="none" w="med" len="med"/>
                    </a:lnL>
                    <a:lnR w="19050" cap="flat" cmpd="sng" algn="ctr">
                      <a:solidFill>
                        <a:srgbClr val="FFC000"/>
                      </a:solidFill>
                      <a:prstDash val="solid"/>
                      <a:round/>
                      <a:headEnd type="none" w="med" len="med"/>
                      <a:tailEnd type="none" w="med" len="med"/>
                    </a:lnR>
                    <a:lnT w="19050" cap="flat" cmpd="sng" algn="ctr">
                      <a:solidFill>
                        <a:srgbClr val="FFC000"/>
                      </a:solidFill>
                      <a:prstDash val="solid"/>
                      <a:round/>
                      <a:headEnd type="none" w="med" len="med"/>
                      <a:tailEnd type="none" w="med" len="med"/>
                    </a:lnT>
                    <a:lnB w="19050" cap="flat" cmpd="sng" algn="ctr">
                      <a:solidFill>
                        <a:srgbClr val="FFC000"/>
                      </a:solidFill>
                      <a:prstDash val="solid"/>
                      <a:round/>
                      <a:headEnd type="none" w="med" len="med"/>
                      <a:tailEnd type="none" w="med" len="med"/>
                    </a:lnB>
                    <a:lnTlToBr w="12700" cmpd="sng">
                      <a:noFill/>
                      <a:prstDash val="solid"/>
                    </a:lnTlToBr>
                    <a:lnBlToTr w="12700" cmpd="sng">
                      <a:noFill/>
                      <a:prstDash val="solid"/>
                    </a:lnBlToTr>
                    <a:noFill/>
                  </a:tcPr>
                </a:tc>
              </a:tr>
            </a:tbl>
          </a:graphicData>
        </a:graphic>
      </p:graphicFrame>
    </p:spTree>
    <p:extLst>
      <p:ext uri="{BB962C8B-B14F-4D97-AF65-F5344CB8AC3E}">
        <p14:creationId xmlns:p14="http://schemas.microsoft.com/office/powerpoint/2010/main" val="31643549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1069848" y="484632"/>
            <a:ext cx="10241280" cy="1152579"/>
          </a:xfrm>
        </p:spPr>
        <p:txBody>
          <a:bodyPr>
            <a:normAutofit/>
          </a:bodyPr>
          <a:lstStyle/>
          <a:p>
            <a:r>
              <a:rPr lang="zh-TW" altLang="en-US" sz="4400" dirty="0">
                <a:solidFill>
                  <a:srgbClr val="0070C0"/>
                </a:solidFill>
                <a:latin typeface="+mn-ea"/>
                <a:ea typeface="+mn-ea"/>
              </a:rPr>
              <a:t>地方民意代表各項費用依據</a:t>
            </a:r>
          </a:p>
        </p:txBody>
      </p:sp>
      <p:sp>
        <p:nvSpPr>
          <p:cNvPr id="5" name="投影片編號版面配置區 4"/>
          <p:cNvSpPr>
            <a:spLocks noGrp="1"/>
          </p:cNvSpPr>
          <p:nvPr>
            <p:ph type="sldNum" sz="quarter" idx="12"/>
          </p:nvPr>
        </p:nvSpPr>
        <p:spPr/>
        <p:txBody>
          <a:bodyPr/>
          <a:lstStyle/>
          <a:p>
            <a:fld id="{883F4971-D35C-4F03-91D8-BF356EE98478}" type="slidenum">
              <a:rPr lang="zh-TW" altLang="en-US" smtClean="0"/>
              <a:t>4</a:t>
            </a:fld>
            <a:endParaRPr lang="zh-TW" altLang="en-US"/>
          </a:p>
        </p:txBody>
      </p:sp>
      <p:graphicFrame>
        <p:nvGraphicFramePr>
          <p:cNvPr id="7" name="表格 6"/>
          <p:cNvGraphicFramePr>
            <a:graphicFrameLocks noGrp="1"/>
          </p:cNvGraphicFramePr>
          <p:nvPr>
            <p:extLst>
              <p:ext uri="{D42A27DB-BD31-4B8C-83A1-F6EECF244321}">
                <p14:modId xmlns:p14="http://schemas.microsoft.com/office/powerpoint/2010/main" val="4050862238"/>
              </p:ext>
            </p:extLst>
          </p:nvPr>
        </p:nvGraphicFramePr>
        <p:xfrm>
          <a:off x="1069849" y="1523998"/>
          <a:ext cx="9859408" cy="5113910"/>
        </p:xfrm>
        <a:graphic>
          <a:graphicData uri="http://schemas.openxmlformats.org/drawingml/2006/table">
            <a:tbl>
              <a:tblPr firstRow="1" bandRow="1"/>
              <a:tblGrid>
                <a:gridCol w="1671616"/>
                <a:gridCol w="1472092"/>
                <a:gridCol w="6715700"/>
              </a:tblGrid>
              <a:tr h="1439471">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lang="zh-TW" altLang="en-US" sz="1600" b="1" u="none" dirty="0" smtClean="0">
                          <a:solidFill>
                            <a:schemeClr val="tx1"/>
                          </a:solidFill>
                          <a:latin typeface="標楷體" panose="03000509000000000000" pitchFamily="65" charset="-120"/>
                          <a:ea typeface="標楷體" panose="03000509000000000000" pitchFamily="65" charset="-120"/>
                        </a:rPr>
                        <a:t>地方制度法第</a:t>
                      </a:r>
                      <a:r>
                        <a:rPr lang="en-US" altLang="zh-TW" sz="1600" b="1" u="none" dirty="0" smtClean="0">
                          <a:solidFill>
                            <a:schemeClr val="tx1"/>
                          </a:solidFill>
                          <a:latin typeface="標楷體" panose="03000509000000000000" pitchFamily="65" charset="-120"/>
                          <a:ea typeface="標楷體" panose="03000509000000000000" pitchFamily="65" charset="-120"/>
                        </a:rPr>
                        <a:t>52</a:t>
                      </a:r>
                      <a:r>
                        <a:rPr lang="zh-TW" altLang="en-US" sz="1600" b="1" u="none" dirty="0" smtClean="0">
                          <a:solidFill>
                            <a:schemeClr val="tx1"/>
                          </a:solidFill>
                          <a:latin typeface="標楷體" panose="03000509000000000000" pitchFamily="65" charset="-120"/>
                          <a:ea typeface="標楷體" panose="03000509000000000000" pitchFamily="65" charset="-120"/>
                        </a:rPr>
                        <a:t>條</a:t>
                      </a:r>
                      <a:endParaRPr lang="zh-TW" altLang="en-US" sz="1600" dirty="0">
                        <a:solidFill>
                          <a:schemeClr val="tx1"/>
                        </a:solidFill>
                      </a:endParaRPr>
                    </a:p>
                  </a:txBody>
                  <a:tcPr anchor="ctr">
                    <a:lnL w="12700" cap="flat" cmpd="sng" algn="ctr">
                      <a:solidFill>
                        <a:srgbClr val="FFC000"/>
                      </a:solidFill>
                      <a:prstDash val="solid"/>
                      <a:round/>
                      <a:headEnd type="none" w="med" len="med"/>
                      <a:tailEnd type="none" w="med" len="med"/>
                    </a:lnL>
                    <a:lnR w="12700" cap="flat" cmpd="sng" algn="ctr">
                      <a:solidFill>
                        <a:srgbClr val="FFC000"/>
                      </a:solidFill>
                      <a:prstDash val="solid"/>
                      <a:round/>
                      <a:headEnd type="none" w="med" len="med"/>
                      <a:tailEnd type="none" w="med" len="med"/>
                    </a:lnR>
                    <a:lnT w="12700" cap="flat" cmpd="sng" algn="ctr">
                      <a:solidFill>
                        <a:srgbClr val="FFC000"/>
                      </a:solidFill>
                      <a:prstDash val="solid"/>
                      <a:round/>
                      <a:headEnd type="none" w="med" len="med"/>
                      <a:tailEnd type="none" w="med" len="med"/>
                    </a:lnT>
                    <a:lnB w="12700" cap="flat" cmpd="sng" algn="ctr">
                      <a:solidFill>
                        <a:srgbClr val="FFC000"/>
                      </a:solidFill>
                      <a:prstDash val="solid"/>
                      <a:round/>
                      <a:headEnd type="none" w="med" len="med"/>
                      <a:tailEnd type="none" w="med" len="med"/>
                    </a:lnB>
                    <a:lnTlToBr w="12700" cmpd="sng">
                      <a:noFill/>
                      <a:prstDash val="solid"/>
                    </a:lnTlToBr>
                    <a:lnBlToTr w="12700" cmpd="sng">
                      <a:noFill/>
                      <a:prstDash val="solid"/>
                    </a:lnBlToTr>
                    <a:noFill/>
                  </a:tcPr>
                </a:tc>
                <a:tc gridSpan="2">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lvl="0"/>
                      <a:r>
                        <a:rPr lang="zh-TW" altLang="en-US" sz="1400" b="0" dirty="0" smtClean="0">
                          <a:solidFill>
                            <a:schemeClr val="tx1"/>
                          </a:solidFill>
                          <a:latin typeface="標楷體" panose="03000509000000000000" pitchFamily="65" charset="-120"/>
                          <a:ea typeface="標楷體" panose="03000509000000000000" pitchFamily="65" charset="-120"/>
                        </a:rPr>
                        <a:t>第</a:t>
                      </a:r>
                      <a:r>
                        <a:rPr lang="en-US" altLang="zh-TW" sz="1400" b="0" dirty="0" smtClean="0">
                          <a:solidFill>
                            <a:schemeClr val="tx1"/>
                          </a:solidFill>
                          <a:latin typeface="標楷體" panose="03000509000000000000" pitchFamily="65" charset="-120"/>
                          <a:ea typeface="標楷體" panose="03000509000000000000" pitchFamily="65" charset="-120"/>
                        </a:rPr>
                        <a:t>1</a:t>
                      </a:r>
                      <a:r>
                        <a:rPr lang="zh-TW" altLang="en-US" sz="1400" b="0" dirty="0" smtClean="0">
                          <a:solidFill>
                            <a:schemeClr val="tx1"/>
                          </a:solidFill>
                          <a:latin typeface="標楷體" panose="03000509000000000000" pitchFamily="65" charset="-120"/>
                          <a:ea typeface="標楷體" panose="03000509000000000000" pitchFamily="65" charset="-120"/>
                        </a:rPr>
                        <a:t>項：直轄市議員、縣（市）議員、鄉（鎮、市）民代表</a:t>
                      </a:r>
                      <a:r>
                        <a:rPr lang="zh-TW" altLang="en-US" sz="1400" b="0" u="sng" dirty="0" smtClean="0">
                          <a:solidFill>
                            <a:schemeClr val="tx1"/>
                          </a:solidFill>
                          <a:latin typeface="標楷體" panose="03000509000000000000" pitchFamily="65" charset="-120"/>
                          <a:ea typeface="標楷體" panose="03000509000000000000" pitchFamily="65" charset="-120"/>
                        </a:rPr>
                        <a:t>得</a:t>
                      </a:r>
                      <a:r>
                        <a:rPr lang="zh-TW" altLang="en-US" sz="1400" b="0" dirty="0" smtClean="0">
                          <a:solidFill>
                            <a:schemeClr val="tx1"/>
                          </a:solidFill>
                          <a:latin typeface="標楷體" panose="03000509000000000000" pitchFamily="65" charset="-120"/>
                          <a:ea typeface="標楷體" panose="03000509000000000000" pitchFamily="65" charset="-120"/>
                        </a:rPr>
                        <a:t>支研究費等必要費用；在開會期間並</a:t>
                      </a:r>
                      <a:r>
                        <a:rPr lang="zh-TW" altLang="en-US" sz="1400" b="0" u="none" dirty="0" smtClean="0">
                          <a:solidFill>
                            <a:schemeClr val="tx1"/>
                          </a:solidFill>
                          <a:latin typeface="標楷體" panose="03000509000000000000" pitchFamily="65" charset="-120"/>
                          <a:ea typeface="標楷體" panose="03000509000000000000" pitchFamily="65" charset="-120"/>
                        </a:rPr>
                        <a:t>得酌</a:t>
                      </a:r>
                      <a:r>
                        <a:rPr lang="zh-TW" altLang="en-US" sz="1400" b="0" dirty="0" smtClean="0">
                          <a:solidFill>
                            <a:schemeClr val="tx1"/>
                          </a:solidFill>
                          <a:latin typeface="標楷體" panose="03000509000000000000" pitchFamily="65" charset="-120"/>
                          <a:ea typeface="標楷體" panose="03000509000000000000" pitchFamily="65" charset="-120"/>
                        </a:rPr>
                        <a:t>支出席費、交通費及膳食費。</a:t>
                      </a:r>
                    </a:p>
                    <a:p>
                      <a:pPr lvl="0"/>
                      <a:r>
                        <a:rPr lang="zh-TW" altLang="en-US" sz="1400" b="0" dirty="0" smtClean="0">
                          <a:solidFill>
                            <a:schemeClr val="tx1"/>
                          </a:solidFill>
                          <a:latin typeface="標楷體" panose="03000509000000000000" pitchFamily="65" charset="-120"/>
                          <a:ea typeface="標楷體" panose="03000509000000000000" pitchFamily="65" charset="-120"/>
                        </a:rPr>
                        <a:t>第</a:t>
                      </a:r>
                      <a:r>
                        <a:rPr lang="en-US" altLang="zh-TW" sz="1400" b="0" dirty="0" smtClean="0">
                          <a:solidFill>
                            <a:schemeClr val="tx1"/>
                          </a:solidFill>
                          <a:latin typeface="標楷體" panose="03000509000000000000" pitchFamily="65" charset="-120"/>
                          <a:ea typeface="標楷體" panose="03000509000000000000" pitchFamily="65" charset="-120"/>
                        </a:rPr>
                        <a:t>2</a:t>
                      </a:r>
                      <a:r>
                        <a:rPr lang="zh-TW" altLang="en-US" sz="1400" b="0" dirty="0" smtClean="0">
                          <a:solidFill>
                            <a:schemeClr val="tx1"/>
                          </a:solidFill>
                          <a:latin typeface="標楷體" panose="03000509000000000000" pitchFamily="65" charset="-120"/>
                          <a:ea typeface="標楷體" panose="03000509000000000000" pitchFamily="65" charset="-120"/>
                        </a:rPr>
                        <a:t>項：違反第</a:t>
                      </a:r>
                      <a:r>
                        <a:rPr lang="en-US" altLang="zh-TW" sz="1400" b="0" dirty="0" smtClean="0">
                          <a:solidFill>
                            <a:schemeClr val="tx1"/>
                          </a:solidFill>
                          <a:latin typeface="標楷體" panose="03000509000000000000" pitchFamily="65" charset="-120"/>
                          <a:ea typeface="標楷體" panose="03000509000000000000" pitchFamily="65" charset="-120"/>
                        </a:rPr>
                        <a:t>34</a:t>
                      </a:r>
                      <a:r>
                        <a:rPr lang="zh-TW" altLang="en-US" sz="1400" b="0" dirty="0" smtClean="0">
                          <a:solidFill>
                            <a:schemeClr val="tx1"/>
                          </a:solidFill>
                          <a:latin typeface="標楷體" panose="03000509000000000000" pitchFamily="65" charset="-120"/>
                          <a:ea typeface="標楷體" panose="03000509000000000000" pitchFamily="65" charset="-120"/>
                        </a:rPr>
                        <a:t>條第</a:t>
                      </a:r>
                      <a:r>
                        <a:rPr lang="en-US" altLang="zh-TW" sz="1400" b="0" dirty="0" smtClean="0">
                          <a:solidFill>
                            <a:schemeClr val="tx1"/>
                          </a:solidFill>
                          <a:latin typeface="標楷體" panose="03000509000000000000" pitchFamily="65" charset="-120"/>
                          <a:ea typeface="標楷體" panose="03000509000000000000" pitchFamily="65" charset="-120"/>
                        </a:rPr>
                        <a:t>4</a:t>
                      </a:r>
                      <a:r>
                        <a:rPr lang="zh-TW" altLang="en-US" sz="1400" b="0" dirty="0" smtClean="0">
                          <a:solidFill>
                            <a:schemeClr val="tx1"/>
                          </a:solidFill>
                          <a:latin typeface="標楷體" panose="03000509000000000000" pitchFamily="65" charset="-120"/>
                          <a:ea typeface="標楷體" panose="03000509000000000000" pitchFamily="65" charset="-120"/>
                        </a:rPr>
                        <a:t>項規定召開之會議，不得依前項規定支領出席費、交通費及膳食費，或另訂項目名稱、標準支給費用。</a:t>
                      </a:r>
                      <a:endParaRPr lang="en-US" altLang="zh-TW" sz="1400" b="0" dirty="0" smtClean="0">
                        <a:solidFill>
                          <a:schemeClr val="tx1"/>
                        </a:solidFill>
                        <a:latin typeface="標楷體" panose="03000509000000000000" pitchFamily="65" charset="-120"/>
                        <a:ea typeface="標楷體" panose="03000509000000000000" pitchFamily="65" charset="-120"/>
                      </a:endParaRPr>
                    </a:p>
                    <a:p>
                      <a:pPr lvl="0"/>
                      <a:r>
                        <a:rPr lang="zh-TW" altLang="en-US" sz="1400" b="0" dirty="0" smtClean="0">
                          <a:solidFill>
                            <a:schemeClr val="tx1"/>
                          </a:solidFill>
                          <a:latin typeface="標楷體" panose="03000509000000000000" pitchFamily="65" charset="-120"/>
                          <a:ea typeface="標楷體" panose="03000509000000000000" pitchFamily="65" charset="-120"/>
                        </a:rPr>
                        <a:t>第</a:t>
                      </a:r>
                      <a:r>
                        <a:rPr lang="en-US" altLang="zh-TW" sz="1400" b="0" dirty="0" smtClean="0">
                          <a:solidFill>
                            <a:schemeClr val="tx1"/>
                          </a:solidFill>
                          <a:latin typeface="標楷體" panose="03000509000000000000" pitchFamily="65" charset="-120"/>
                          <a:ea typeface="標楷體" panose="03000509000000000000" pitchFamily="65" charset="-120"/>
                        </a:rPr>
                        <a:t>3</a:t>
                      </a:r>
                      <a:r>
                        <a:rPr lang="zh-TW" altLang="en-US" sz="1400" b="0" dirty="0" smtClean="0">
                          <a:solidFill>
                            <a:schemeClr val="tx1"/>
                          </a:solidFill>
                          <a:latin typeface="標楷體" panose="03000509000000000000" pitchFamily="65" charset="-120"/>
                          <a:ea typeface="標楷體" panose="03000509000000000000" pitchFamily="65" charset="-120"/>
                        </a:rPr>
                        <a:t>項：第</a:t>
                      </a:r>
                      <a:r>
                        <a:rPr lang="en-US" altLang="zh-TW" sz="1400" b="0" dirty="0" smtClean="0">
                          <a:solidFill>
                            <a:schemeClr val="tx1"/>
                          </a:solidFill>
                          <a:latin typeface="標楷體" panose="03000509000000000000" pitchFamily="65" charset="-120"/>
                          <a:ea typeface="標楷體" panose="03000509000000000000" pitchFamily="65" charset="-120"/>
                        </a:rPr>
                        <a:t>1</a:t>
                      </a:r>
                      <a:r>
                        <a:rPr lang="zh-TW" altLang="en-US" sz="1400" b="0" dirty="0" smtClean="0">
                          <a:solidFill>
                            <a:schemeClr val="tx1"/>
                          </a:solidFill>
                          <a:latin typeface="標楷體" panose="03000509000000000000" pitchFamily="65" charset="-120"/>
                          <a:ea typeface="標楷體" panose="03000509000000000000" pitchFamily="65" charset="-120"/>
                        </a:rPr>
                        <a:t>項各費用支給項目及標準，另以法律定之；非依法律不得自行增加其費用。</a:t>
                      </a:r>
                      <a:endParaRPr lang="zh-TW" altLang="en-US" sz="1400" b="0" dirty="0">
                        <a:solidFill>
                          <a:schemeClr val="tx1"/>
                        </a:solidFill>
                        <a:latin typeface="標楷體" panose="03000509000000000000" pitchFamily="65" charset="-120"/>
                        <a:ea typeface="標楷體" panose="03000509000000000000" pitchFamily="65" charset="-120"/>
                      </a:endParaRPr>
                    </a:p>
                  </a:txBody>
                  <a:tcPr>
                    <a:lnL w="12700" cap="flat" cmpd="sng" algn="ctr">
                      <a:solidFill>
                        <a:srgbClr val="FFC000"/>
                      </a:solidFill>
                      <a:prstDash val="solid"/>
                      <a:round/>
                      <a:headEnd type="none" w="med" len="med"/>
                      <a:tailEnd type="none" w="med" len="med"/>
                    </a:lnL>
                    <a:lnR w="12700" cap="flat" cmpd="sng" algn="ctr">
                      <a:solidFill>
                        <a:srgbClr val="FFC000"/>
                      </a:solidFill>
                      <a:prstDash val="solid"/>
                      <a:round/>
                      <a:headEnd type="none" w="med" len="med"/>
                      <a:tailEnd type="none" w="med" len="med"/>
                    </a:lnR>
                    <a:lnT w="12700" cap="flat" cmpd="sng" algn="ctr">
                      <a:solidFill>
                        <a:srgbClr val="FFC000"/>
                      </a:solidFill>
                      <a:prstDash val="solid"/>
                      <a:round/>
                      <a:headEnd type="none" w="med" len="med"/>
                      <a:tailEnd type="none" w="med" len="med"/>
                    </a:lnT>
                    <a:lnB w="12700" cap="flat" cmpd="sng" algn="ctr">
                      <a:solidFill>
                        <a:srgbClr val="FFC000"/>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zh-TW" altLang="en-US" dirty="0"/>
                    </a:p>
                  </a:txBody>
                  <a:tcPr/>
                </a:tc>
              </a:tr>
              <a:tr h="1439471">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lang="zh-TW" altLang="en-US" sz="1600" b="1" u="none" dirty="0" smtClean="0">
                          <a:solidFill>
                            <a:schemeClr val="tx1"/>
                          </a:solidFill>
                          <a:latin typeface="標楷體" panose="03000509000000000000" pitchFamily="65" charset="-120"/>
                          <a:ea typeface="標楷體" panose="03000509000000000000" pitchFamily="65" charset="-120"/>
                        </a:rPr>
                        <a:t>地方民意代表費用支給及村里長事務補助費補助條例</a:t>
                      </a:r>
                      <a:endParaRPr lang="zh-TW" altLang="en-US" sz="1600" dirty="0">
                        <a:solidFill>
                          <a:schemeClr val="tx1"/>
                        </a:solidFill>
                      </a:endParaRPr>
                    </a:p>
                  </a:txBody>
                  <a:tcPr anchor="ctr">
                    <a:lnL w="12700" cap="flat" cmpd="sng" algn="ctr">
                      <a:solidFill>
                        <a:srgbClr val="FFC000"/>
                      </a:solidFill>
                      <a:prstDash val="solid"/>
                      <a:round/>
                      <a:headEnd type="none" w="med" len="med"/>
                      <a:tailEnd type="none" w="med" len="med"/>
                    </a:lnL>
                    <a:lnR w="12700" cap="flat" cmpd="sng" algn="ctr">
                      <a:solidFill>
                        <a:srgbClr val="FFC000"/>
                      </a:solidFill>
                      <a:prstDash val="solid"/>
                      <a:round/>
                      <a:headEnd type="none" w="med" len="med"/>
                      <a:tailEnd type="none" w="med" len="med"/>
                    </a:lnR>
                    <a:lnT w="12700" cap="flat" cmpd="sng" algn="ctr">
                      <a:solidFill>
                        <a:srgbClr val="FFC000"/>
                      </a:solidFill>
                      <a:prstDash val="solid"/>
                      <a:round/>
                      <a:headEnd type="none" w="med" len="med"/>
                      <a:tailEnd type="none" w="med" len="med"/>
                    </a:lnT>
                    <a:lnB w="12700" cap="flat" cmpd="sng" algn="ctr">
                      <a:solidFill>
                        <a:srgbClr val="FFC000"/>
                      </a:solidFill>
                      <a:prstDash val="solid"/>
                      <a:round/>
                      <a:headEnd type="none" w="med" len="med"/>
                      <a:tailEnd type="none" w="med" len="med"/>
                    </a:lnB>
                    <a:lnTlToBr w="12700" cmpd="sng">
                      <a:noFill/>
                      <a:prstDash val="solid"/>
                    </a:lnTlToBr>
                    <a:lnBlToTr w="12700" cmpd="sng">
                      <a:noFill/>
                      <a:prstDash val="solid"/>
                    </a:lnBlToTr>
                    <a:noFill/>
                  </a:tcPr>
                </a:tc>
                <a:tc gridSpan="2">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lvl="0"/>
                      <a:r>
                        <a:rPr lang="en-US" altLang="zh-TW" sz="1400" b="0" dirty="0" smtClean="0">
                          <a:solidFill>
                            <a:schemeClr val="tx1"/>
                          </a:solidFill>
                          <a:latin typeface="標楷體" panose="03000509000000000000" pitchFamily="65" charset="-120"/>
                          <a:ea typeface="標楷體" panose="03000509000000000000" pitchFamily="65" charset="-120"/>
                        </a:rPr>
                        <a:t>§3</a:t>
                      </a:r>
                      <a:r>
                        <a:rPr lang="zh-TW" altLang="en-US" sz="1400" b="0" dirty="0" smtClean="0">
                          <a:solidFill>
                            <a:schemeClr val="tx1"/>
                          </a:solidFill>
                          <a:latin typeface="標楷體" panose="03000509000000000000" pitchFamily="65" charset="-120"/>
                          <a:ea typeface="標楷體" panose="03000509000000000000" pitchFamily="65" charset="-120"/>
                        </a:rPr>
                        <a:t>研究費</a:t>
                      </a:r>
                    </a:p>
                    <a:p>
                      <a:pPr lvl="0"/>
                      <a:r>
                        <a:rPr lang="en-US" altLang="zh-TW" sz="1400" b="0" dirty="0" smtClean="0">
                          <a:solidFill>
                            <a:schemeClr val="tx1"/>
                          </a:solidFill>
                          <a:latin typeface="標楷體" panose="03000509000000000000" pitchFamily="65" charset="-120"/>
                          <a:ea typeface="標楷體" panose="03000509000000000000" pitchFamily="65" charset="-120"/>
                        </a:rPr>
                        <a:t>§4</a:t>
                      </a:r>
                      <a:r>
                        <a:rPr lang="zh-TW" altLang="en-US" sz="1400" b="0" dirty="0" smtClean="0">
                          <a:solidFill>
                            <a:schemeClr val="tx1"/>
                          </a:solidFill>
                          <a:latin typeface="標楷體" panose="03000509000000000000" pitchFamily="65" charset="-120"/>
                          <a:ea typeface="標楷體" panose="03000509000000000000" pitchFamily="65" charset="-120"/>
                        </a:rPr>
                        <a:t>出席費、交通費、膳食費</a:t>
                      </a:r>
                    </a:p>
                    <a:p>
                      <a:pPr lvl="0"/>
                      <a:r>
                        <a:rPr lang="en-US" altLang="zh-TW" sz="1400" b="0" dirty="0" smtClean="0">
                          <a:solidFill>
                            <a:schemeClr val="tx1"/>
                          </a:solidFill>
                          <a:latin typeface="標楷體" panose="03000509000000000000" pitchFamily="65" charset="-120"/>
                          <a:ea typeface="標楷體" panose="03000509000000000000" pitchFamily="65" charset="-120"/>
                        </a:rPr>
                        <a:t>§5</a:t>
                      </a:r>
                      <a:r>
                        <a:rPr lang="zh-TW" altLang="en-US" sz="1400" b="0" dirty="0" smtClean="0">
                          <a:solidFill>
                            <a:schemeClr val="tx1"/>
                          </a:solidFill>
                          <a:latin typeface="標楷體" panose="03000509000000000000" pitchFamily="65" charset="-120"/>
                          <a:ea typeface="標楷體" panose="03000509000000000000" pitchFamily="65" charset="-120"/>
                        </a:rPr>
                        <a:t>健康檢查費、保險費、為民服務費、春節慰勞金、出國考察費、特別費</a:t>
                      </a:r>
                    </a:p>
                    <a:p>
                      <a:pPr lvl="0"/>
                      <a:r>
                        <a:rPr lang="en-US" altLang="zh-TW" sz="1400" b="0" dirty="0" smtClean="0">
                          <a:solidFill>
                            <a:schemeClr val="tx1"/>
                          </a:solidFill>
                          <a:latin typeface="標楷體" panose="03000509000000000000" pitchFamily="65" charset="-120"/>
                          <a:ea typeface="標楷體" panose="03000509000000000000" pitchFamily="65" charset="-120"/>
                        </a:rPr>
                        <a:t>§6</a:t>
                      </a:r>
                      <a:r>
                        <a:rPr lang="zh-TW" altLang="en-US" sz="1400" b="0" dirty="0" smtClean="0">
                          <a:solidFill>
                            <a:schemeClr val="tx1"/>
                          </a:solidFill>
                          <a:latin typeface="標楷體" panose="03000509000000000000" pitchFamily="65" charset="-120"/>
                          <a:ea typeface="標楷體" panose="03000509000000000000" pitchFamily="65" charset="-120"/>
                        </a:rPr>
                        <a:t>議員公費助理</a:t>
                      </a:r>
                      <a:r>
                        <a:rPr lang="zh-TW" altLang="en-US" sz="1400" b="0" u="none" dirty="0" smtClean="0">
                          <a:solidFill>
                            <a:schemeClr val="tx1"/>
                          </a:solidFill>
                          <a:latin typeface="標楷體" panose="03000509000000000000" pitchFamily="65" charset="-120"/>
                          <a:ea typeface="標楷體" panose="03000509000000000000" pitchFamily="65" charset="-120"/>
                        </a:rPr>
                        <a:t>補助費、得酌給春節慰勞金</a:t>
                      </a:r>
                    </a:p>
                    <a:p>
                      <a:pPr lvl="0"/>
                      <a:r>
                        <a:rPr lang="en-US" altLang="zh-TW" sz="1400" b="0" dirty="0" smtClean="0">
                          <a:solidFill>
                            <a:schemeClr val="tx1"/>
                          </a:solidFill>
                          <a:latin typeface="標楷體" panose="03000509000000000000" pitchFamily="65" charset="-120"/>
                          <a:ea typeface="標楷體" panose="03000509000000000000" pitchFamily="65" charset="-120"/>
                        </a:rPr>
                        <a:t>§8</a:t>
                      </a:r>
                      <a:r>
                        <a:rPr lang="zh-TW" altLang="en-US" sz="1400" b="0" dirty="0" smtClean="0">
                          <a:solidFill>
                            <a:schemeClr val="tx1"/>
                          </a:solidFill>
                          <a:latin typeface="標楷體" panose="03000509000000000000" pitchFamily="65" charset="-120"/>
                          <a:ea typeface="標楷體" panose="03000509000000000000" pitchFamily="65" charset="-120"/>
                        </a:rPr>
                        <a:t>本條例未規定者，不得編列預算支付。</a:t>
                      </a:r>
                      <a:endParaRPr lang="zh-TW" altLang="en-US" sz="1400" b="0" dirty="0">
                        <a:solidFill>
                          <a:schemeClr val="tx1"/>
                        </a:solidFill>
                        <a:latin typeface="標楷體" panose="03000509000000000000" pitchFamily="65" charset="-120"/>
                        <a:ea typeface="標楷體" panose="03000509000000000000" pitchFamily="65" charset="-120"/>
                      </a:endParaRPr>
                    </a:p>
                  </a:txBody>
                  <a:tcPr>
                    <a:lnL w="12700" cap="flat" cmpd="sng" algn="ctr">
                      <a:solidFill>
                        <a:srgbClr val="FFC000"/>
                      </a:solidFill>
                      <a:prstDash val="solid"/>
                      <a:round/>
                      <a:headEnd type="none" w="med" len="med"/>
                      <a:tailEnd type="none" w="med" len="med"/>
                    </a:lnL>
                    <a:lnR w="12700" cap="flat" cmpd="sng" algn="ctr">
                      <a:solidFill>
                        <a:srgbClr val="FFC000"/>
                      </a:solidFill>
                      <a:prstDash val="solid"/>
                      <a:round/>
                      <a:headEnd type="none" w="med" len="med"/>
                      <a:tailEnd type="none" w="med" len="med"/>
                    </a:lnR>
                    <a:lnT w="12700" cap="flat" cmpd="sng" algn="ctr">
                      <a:solidFill>
                        <a:srgbClr val="FFC000"/>
                      </a:solidFill>
                      <a:prstDash val="solid"/>
                      <a:round/>
                      <a:headEnd type="none" w="med" len="med"/>
                      <a:tailEnd type="none" w="med" len="med"/>
                    </a:lnT>
                    <a:lnB w="12700" cap="flat" cmpd="sng" algn="ctr">
                      <a:solidFill>
                        <a:srgbClr val="FFC000"/>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zh-TW" altLang="en-US" dirty="0"/>
                    </a:p>
                  </a:txBody>
                  <a:tcPr/>
                </a:tc>
              </a:tr>
              <a:tr h="2234968">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lang="zh-TW" altLang="en-US" sz="1600" b="1" u="none" dirty="0" smtClean="0">
                          <a:solidFill>
                            <a:schemeClr val="tx1"/>
                          </a:solidFill>
                          <a:latin typeface="標楷體" panose="03000509000000000000" pitchFamily="65" charset="-120"/>
                          <a:ea typeface="標楷體" panose="03000509000000000000" pitchFamily="65" charset="-120"/>
                        </a:rPr>
                        <a:t>行政院主計總處訂頒之各年度共同性費用編列基準</a:t>
                      </a:r>
                      <a:endParaRPr lang="zh-TW" altLang="en-US" sz="1600" dirty="0">
                        <a:solidFill>
                          <a:schemeClr val="tx1"/>
                        </a:solidFill>
                      </a:endParaRPr>
                    </a:p>
                  </a:txBody>
                  <a:tcPr anchor="ctr">
                    <a:lnL w="12700" cap="flat" cmpd="sng" algn="ctr">
                      <a:solidFill>
                        <a:srgbClr val="FFC000"/>
                      </a:solidFill>
                      <a:prstDash val="solid"/>
                      <a:round/>
                      <a:headEnd type="none" w="med" len="med"/>
                      <a:tailEnd type="none" w="med" len="med"/>
                    </a:lnL>
                    <a:lnR w="12700" cap="flat" cmpd="sng" algn="ctr">
                      <a:solidFill>
                        <a:srgbClr val="FFC000"/>
                      </a:solidFill>
                      <a:prstDash val="solid"/>
                      <a:round/>
                      <a:headEnd type="none" w="med" len="med"/>
                      <a:tailEnd type="none" w="med" len="med"/>
                    </a:lnR>
                    <a:lnT w="12700" cap="flat" cmpd="sng" algn="ctr">
                      <a:solidFill>
                        <a:srgbClr val="FFC000"/>
                      </a:solidFill>
                      <a:prstDash val="solid"/>
                      <a:round/>
                      <a:headEnd type="none" w="med" len="med"/>
                      <a:tailEnd type="none" w="med" len="med"/>
                    </a:lnT>
                    <a:lnB w="12700" cap="flat" cmpd="sng" algn="ctr">
                      <a:solidFill>
                        <a:srgbClr val="FFC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lang="zh-TW" altLang="en-US" sz="1400" b="0" dirty="0" smtClean="0">
                          <a:solidFill>
                            <a:schemeClr val="tx1"/>
                          </a:solidFill>
                          <a:latin typeface="標楷體" panose="03000509000000000000" pitchFamily="65" charset="-120"/>
                          <a:ea typeface="標楷體" panose="03000509000000000000" pitchFamily="65" charset="-120"/>
                        </a:rPr>
                        <a:t>有關議事業務運作經費</a:t>
                      </a:r>
                      <a:endParaRPr lang="zh-TW" altLang="en-US" sz="1200" b="0" dirty="0">
                        <a:solidFill>
                          <a:schemeClr val="tx1"/>
                        </a:solidFill>
                        <a:latin typeface="標楷體" panose="03000509000000000000" pitchFamily="65" charset="-120"/>
                        <a:ea typeface="標楷體" panose="03000509000000000000" pitchFamily="65" charset="-120"/>
                      </a:endParaRPr>
                    </a:p>
                  </a:txBody>
                  <a:tcPr anchor="ctr">
                    <a:lnL w="12700" cap="flat" cmpd="sng" algn="ctr">
                      <a:solidFill>
                        <a:srgbClr val="FFC000"/>
                      </a:solidFill>
                      <a:prstDash val="solid"/>
                      <a:round/>
                      <a:headEnd type="none" w="med" len="med"/>
                      <a:tailEnd type="none" w="med" len="med"/>
                    </a:lnL>
                    <a:lnR w="12700" cap="flat" cmpd="sng" algn="ctr">
                      <a:solidFill>
                        <a:srgbClr val="FFC000"/>
                      </a:solidFill>
                      <a:prstDash val="solid"/>
                      <a:round/>
                      <a:headEnd type="none" w="med" len="med"/>
                      <a:tailEnd type="none" w="med" len="med"/>
                    </a:lnR>
                    <a:lnT w="12700" cap="flat" cmpd="sng" algn="ctr">
                      <a:solidFill>
                        <a:srgbClr val="FFC000"/>
                      </a:solidFill>
                      <a:prstDash val="solid"/>
                      <a:round/>
                      <a:headEnd type="none" w="med" len="med"/>
                      <a:tailEnd type="none" w="med" len="med"/>
                    </a:lnT>
                    <a:lnB w="12700" cap="flat" cmpd="sng" algn="ctr">
                      <a:solidFill>
                        <a:srgbClr val="FFC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lang="zh-TW" altLang="en-US" sz="1400" b="0" dirty="0" smtClean="0">
                          <a:solidFill>
                            <a:schemeClr val="tx1"/>
                          </a:solidFill>
                          <a:latin typeface="標楷體" panose="03000509000000000000" pitchFamily="65" charset="-120"/>
                          <a:ea typeface="標楷體" panose="03000509000000000000" pitchFamily="65" charset="-120"/>
                        </a:rPr>
                        <a:t>民代費用支給條例規定費用項目</a:t>
                      </a:r>
                      <a:r>
                        <a:rPr lang="en-US" altLang="zh-TW" sz="1400" b="0" dirty="0" smtClean="0">
                          <a:solidFill>
                            <a:schemeClr val="tx1"/>
                          </a:solidFill>
                          <a:latin typeface="標楷體" panose="03000509000000000000" pitchFamily="65" charset="-120"/>
                          <a:ea typeface="標楷體" panose="03000509000000000000" pitchFamily="65" charset="-120"/>
                        </a:rPr>
                        <a:t>(</a:t>
                      </a:r>
                      <a:r>
                        <a:rPr lang="zh-TW" altLang="en-US" sz="1400" b="0" dirty="0" smtClean="0">
                          <a:solidFill>
                            <a:schemeClr val="tx1"/>
                          </a:solidFill>
                          <a:latin typeface="標楷體" panose="03000509000000000000" pitchFamily="65" charset="-120"/>
                          <a:ea typeface="標楷體" panose="03000509000000000000" pitchFamily="65" charset="-120"/>
                        </a:rPr>
                        <a:t>研究費、出席費及助理費用除外</a:t>
                      </a:r>
                      <a:r>
                        <a:rPr lang="en-US" altLang="zh-TW" sz="1400" b="0" dirty="0" smtClean="0">
                          <a:solidFill>
                            <a:schemeClr val="tx1"/>
                          </a:solidFill>
                          <a:latin typeface="標楷體" panose="03000509000000000000" pitchFamily="65" charset="-120"/>
                          <a:ea typeface="標楷體" panose="03000509000000000000" pitchFamily="65" charset="-120"/>
                        </a:rPr>
                        <a:t>)</a:t>
                      </a:r>
                      <a:endParaRPr lang="zh-TW" altLang="en-US" sz="1200" b="0" dirty="0" smtClean="0">
                        <a:solidFill>
                          <a:schemeClr val="tx1"/>
                        </a:solidFill>
                        <a:latin typeface="標楷體" panose="03000509000000000000" pitchFamily="65" charset="-120"/>
                        <a:ea typeface="標楷體" panose="03000509000000000000" pitchFamily="65" charset="-120"/>
                      </a:endParaRPr>
                    </a:p>
                    <a:p>
                      <a:pPr marL="228600" lvl="0" indent="-228600">
                        <a:buFont typeface="+mj-lt"/>
                        <a:buAutoNum type="arabicPeriod"/>
                      </a:pPr>
                      <a:r>
                        <a:rPr lang="zh-TW" altLang="en-US" sz="1400" b="0" dirty="0" smtClean="0">
                          <a:solidFill>
                            <a:schemeClr val="tx1"/>
                          </a:solidFill>
                          <a:latin typeface="標楷體" panose="03000509000000000000" pitchFamily="65" charset="-120"/>
                          <a:ea typeface="標楷體" panose="03000509000000000000" pitchFamily="65" charset="-120"/>
                        </a:rPr>
                        <a:t>定期大會、臨時大會開會費用</a:t>
                      </a:r>
                      <a:endParaRPr lang="en-US" altLang="zh-TW" sz="1400" b="0" dirty="0" smtClean="0">
                        <a:solidFill>
                          <a:schemeClr val="tx1"/>
                        </a:solidFill>
                        <a:latin typeface="標楷體" panose="03000509000000000000" pitchFamily="65" charset="-120"/>
                        <a:ea typeface="標楷體" panose="03000509000000000000" pitchFamily="65" charset="-120"/>
                      </a:endParaRPr>
                    </a:p>
                    <a:p>
                      <a:pPr marL="228600" lvl="0" indent="-228600">
                        <a:buFont typeface="+mj-lt"/>
                        <a:buAutoNum type="arabicPeriod"/>
                      </a:pPr>
                      <a:r>
                        <a:rPr lang="zh-TW" altLang="en-US" sz="1400" b="0" dirty="0" smtClean="0">
                          <a:solidFill>
                            <a:schemeClr val="tx1"/>
                          </a:solidFill>
                          <a:latin typeface="標楷體" panose="03000509000000000000" pitchFamily="65" charset="-120"/>
                          <a:ea typeface="標楷體" panose="03000509000000000000" pitchFamily="65" charset="-120"/>
                        </a:rPr>
                        <a:t>編印議事錄、公報及刊物</a:t>
                      </a:r>
                      <a:endParaRPr lang="en-US" altLang="zh-TW" sz="1400" b="0" dirty="0" smtClean="0">
                        <a:solidFill>
                          <a:schemeClr val="tx1"/>
                        </a:solidFill>
                        <a:latin typeface="標楷體" panose="03000509000000000000" pitchFamily="65" charset="-120"/>
                        <a:ea typeface="標楷體" panose="03000509000000000000" pitchFamily="65" charset="-120"/>
                      </a:endParaRPr>
                    </a:p>
                    <a:p>
                      <a:pPr marL="228600" lvl="0" indent="-228600">
                        <a:buFont typeface="+mj-lt"/>
                        <a:buAutoNum type="arabicPeriod"/>
                      </a:pPr>
                      <a:r>
                        <a:rPr lang="zh-TW" altLang="en-US" sz="1400" b="0" dirty="0" smtClean="0">
                          <a:solidFill>
                            <a:schemeClr val="tx1"/>
                          </a:solidFill>
                          <a:latin typeface="標楷體" panose="03000509000000000000" pitchFamily="65" charset="-120"/>
                          <a:ea typeface="標楷體" panose="03000509000000000000" pitchFamily="65" charset="-120"/>
                        </a:rPr>
                        <a:t>業務管理</a:t>
                      </a:r>
                      <a:r>
                        <a:rPr lang="en-US" altLang="zh-TW" sz="1400" b="0" dirty="0" smtClean="0">
                          <a:solidFill>
                            <a:schemeClr val="tx1"/>
                          </a:solidFill>
                          <a:latin typeface="標楷體" panose="03000509000000000000" pitchFamily="65" charset="-120"/>
                          <a:ea typeface="標楷體" panose="03000509000000000000" pitchFamily="65" charset="-120"/>
                        </a:rPr>
                        <a:t>：</a:t>
                      </a:r>
                      <a:r>
                        <a:rPr lang="zh-TW" altLang="en-US" sz="1400" b="0" dirty="0" smtClean="0">
                          <a:solidFill>
                            <a:schemeClr val="tx1"/>
                          </a:solidFill>
                          <a:latin typeface="標楷體" panose="03000509000000000000" pitchFamily="65" charset="-120"/>
                          <a:ea typeface="標楷體" panose="03000509000000000000" pitchFamily="65" charset="-120"/>
                        </a:rPr>
                        <a:t>包括各種年節、紀念活動費、各種比賽經費、各種贈品、紀念章</a:t>
                      </a:r>
                      <a:r>
                        <a:rPr lang="en-US" altLang="zh-TW" sz="1400" b="0" dirty="0" smtClean="0">
                          <a:solidFill>
                            <a:schemeClr val="tx1"/>
                          </a:solidFill>
                          <a:latin typeface="標楷體" panose="03000509000000000000" pitchFamily="65" charset="-120"/>
                          <a:ea typeface="標楷體" panose="03000509000000000000" pitchFamily="65" charset="-120"/>
                        </a:rPr>
                        <a:t>(</a:t>
                      </a:r>
                      <a:r>
                        <a:rPr lang="zh-TW" altLang="en-US" sz="1400" b="0" dirty="0" smtClean="0">
                          <a:solidFill>
                            <a:schemeClr val="tx1"/>
                          </a:solidFill>
                          <a:latin typeface="標楷體" panose="03000509000000000000" pitchFamily="65" charset="-120"/>
                          <a:ea typeface="標楷體" panose="03000509000000000000" pitchFamily="65" charset="-120"/>
                        </a:rPr>
                        <a:t>徽</a:t>
                      </a:r>
                      <a:r>
                        <a:rPr lang="en-US" altLang="zh-TW" sz="1400" b="0" dirty="0" smtClean="0">
                          <a:solidFill>
                            <a:schemeClr val="tx1"/>
                          </a:solidFill>
                          <a:latin typeface="標楷體" panose="03000509000000000000" pitchFamily="65" charset="-120"/>
                          <a:ea typeface="標楷體" panose="03000509000000000000" pitchFamily="65" charset="-120"/>
                        </a:rPr>
                        <a:t>)</a:t>
                      </a:r>
                      <a:r>
                        <a:rPr lang="zh-TW" altLang="en-US" sz="1400" b="0" dirty="0" smtClean="0">
                          <a:solidFill>
                            <a:schemeClr val="tx1"/>
                          </a:solidFill>
                          <a:latin typeface="標楷體" panose="03000509000000000000" pitchFamily="65" charset="-120"/>
                          <a:ea typeface="標楷體" panose="03000509000000000000" pitchFamily="65" charset="-120"/>
                        </a:rPr>
                        <a:t>等、各種慰勞費</a:t>
                      </a:r>
                      <a:endParaRPr lang="en-US" altLang="zh-TW" sz="1400" b="0" dirty="0" smtClean="0">
                        <a:solidFill>
                          <a:schemeClr val="tx1"/>
                        </a:solidFill>
                        <a:latin typeface="標楷體" panose="03000509000000000000" pitchFamily="65" charset="-120"/>
                        <a:ea typeface="標楷體" panose="03000509000000000000" pitchFamily="65" charset="-120"/>
                      </a:endParaRPr>
                    </a:p>
                    <a:p>
                      <a:pPr marL="228600" lvl="0" indent="-228600">
                        <a:buFont typeface="+mj-lt"/>
                        <a:buAutoNum type="arabicPeriod"/>
                      </a:pPr>
                      <a:r>
                        <a:rPr lang="zh-TW" altLang="en-US" sz="1400" b="0" u="none" dirty="0" smtClean="0">
                          <a:solidFill>
                            <a:schemeClr val="tx1"/>
                          </a:solidFill>
                          <a:latin typeface="標楷體" panose="03000509000000000000" pitchFamily="65" charset="-120"/>
                          <a:ea typeface="標楷體" panose="03000509000000000000" pitchFamily="65" charset="-120"/>
                        </a:rPr>
                        <a:t>國內經建考察</a:t>
                      </a:r>
                      <a:endParaRPr lang="en-US" altLang="zh-TW" sz="1400" b="0" u="none" dirty="0" smtClean="0">
                        <a:solidFill>
                          <a:schemeClr val="tx1"/>
                        </a:solidFill>
                        <a:latin typeface="標楷體" panose="03000509000000000000" pitchFamily="65" charset="-120"/>
                        <a:ea typeface="標楷體" panose="03000509000000000000" pitchFamily="65" charset="-120"/>
                      </a:endParaRPr>
                    </a:p>
                    <a:p>
                      <a:pPr marL="228600" lvl="0" indent="-228600">
                        <a:buFont typeface="+mj-lt"/>
                        <a:buAutoNum type="arabicPeriod"/>
                      </a:pPr>
                      <a:r>
                        <a:rPr lang="zh-TW" altLang="en-US" sz="1400" b="0" u="none" dirty="0" smtClean="0">
                          <a:solidFill>
                            <a:schemeClr val="tx1"/>
                          </a:solidFill>
                          <a:latin typeface="標楷體" panose="03000509000000000000" pitchFamily="65" charset="-120"/>
                          <a:ea typeface="標楷體" panose="03000509000000000000" pitchFamily="65" charset="-120"/>
                        </a:rPr>
                        <a:t>黨團</a:t>
                      </a:r>
                      <a:r>
                        <a:rPr lang="en-US" altLang="zh-TW" sz="1400" b="0" u="none" dirty="0" smtClean="0">
                          <a:solidFill>
                            <a:schemeClr val="tx1"/>
                          </a:solidFill>
                          <a:latin typeface="標楷體" panose="03000509000000000000" pitchFamily="65" charset="-120"/>
                          <a:ea typeface="標楷體" panose="03000509000000000000" pitchFamily="65" charset="-120"/>
                        </a:rPr>
                        <a:t>(</a:t>
                      </a:r>
                      <a:r>
                        <a:rPr lang="zh-TW" altLang="en-US" sz="1400" b="0" u="none" dirty="0" smtClean="0">
                          <a:solidFill>
                            <a:schemeClr val="tx1"/>
                          </a:solidFill>
                          <a:latin typeface="標楷體" panose="03000509000000000000" pitchFamily="65" charset="-120"/>
                          <a:ea typeface="標楷體" panose="03000509000000000000" pitchFamily="65" charset="-120"/>
                        </a:rPr>
                        <a:t>政團</a:t>
                      </a:r>
                      <a:r>
                        <a:rPr lang="en-US" altLang="zh-TW" sz="1400" b="0" u="none" dirty="0" smtClean="0">
                          <a:solidFill>
                            <a:schemeClr val="tx1"/>
                          </a:solidFill>
                          <a:latin typeface="標楷體" panose="03000509000000000000" pitchFamily="65" charset="-120"/>
                          <a:ea typeface="標楷體" panose="03000509000000000000" pitchFamily="65" charset="-120"/>
                        </a:rPr>
                        <a:t>)</a:t>
                      </a:r>
                      <a:r>
                        <a:rPr lang="zh-TW" altLang="en-US" sz="1400" b="0" u="none" dirty="0" smtClean="0">
                          <a:solidFill>
                            <a:schemeClr val="tx1"/>
                          </a:solidFill>
                          <a:latin typeface="標楷體" panose="03000509000000000000" pitchFamily="65" charset="-120"/>
                          <a:ea typeface="標楷體" panose="03000509000000000000" pitchFamily="65" charset="-120"/>
                        </a:rPr>
                        <a:t>補助費</a:t>
                      </a:r>
                      <a:r>
                        <a:rPr lang="en-US" altLang="zh-TW" sz="1400" b="0" u="none" dirty="0" smtClean="0">
                          <a:solidFill>
                            <a:schemeClr val="tx1"/>
                          </a:solidFill>
                          <a:latin typeface="標楷體" panose="03000509000000000000" pitchFamily="65" charset="-120"/>
                          <a:ea typeface="標楷體" panose="03000509000000000000" pitchFamily="65" charset="-120"/>
                        </a:rPr>
                        <a:t>(</a:t>
                      </a:r>
                      <a:r>
                        <a:rPr lang="zh-TW" altLang="en-US" sz="1400" b="0" u="none" dirty="0" smtClean="0">
                          <a:solidFill>
                            <a:schemeClr val="tx1"/>
                          </a:solidFill>
                          <a:latin typeface="標楷體" panose="03000509000000000000" pitchFamily="65" charset="-120"/>
                          <a:ea typeface="標楷體" panose="03000509000000000000" pitchFamily="65" charset="-120"/>
                        </a:rPr>
                        <a:t>鄉鎮市無</a:t>
                      </a:r>
                      <a:r>
                        <a:rPr lang="en-US" altLang="zh-TW" sz="1400" b="0" u="none" dirty="0" smtClean="0">
                          <a:solidFill>
                            <a:schemeClr val="tx1"/>
                          </a:solidFill>
                          <a:latin typeface="標楷體" panose="03000509000000000000" pitchFamily="65" charset="-120"/>
                          <a:ea typeface="標楷體" panose="03000509000000000000" pitchFamily="65" charset="-120"/>
                        </a:rPr>
                        <a:t>)</a:t>
                      </a:r>
                    </a:p>
                    <a:p>
                      <a:pPr marL="228600" lvl="0" indent="-228600">
                        <a:buFont typeface="+mj-lt"/>
                        <a:buAutoNum type="arabicPeriod"/>
                      </a:pPr>
                      <a:r>
                        <a:rPr lang="zh-TW" altLang="en-US" sz="1400" b="0" u="none" dirty="0" smtClean="0">
                          <a:solidFill>
                            <a:schemeClr val="tx1"/>
                          </a:solidFill>
                          <a:latin typeface="標楷體" panose="03000509000000000000" pitchFamily="65" charset="-120"/>
                          <a:ea typeface="標楷體" panose="03000509000000000000" pitchFamily="65" charset="-120"/>
                        </a:rPr>
                        <a:t>其他議事運作業務各項費用</a:t>
                      </a:r>
                      <a:r>
                        <a:rPr lang="en-US" altLang="zh-TW" sz="1400" b="0" u="none" dirty="0" smtClean="0">
                          <a:solidFill>
                            <a:schemeClr val="tx1"/>
                          </a:solidFill>
                          <a:latin typeface="標楷體" panose="03000509000000000000" pitchFamily="65" charset="-120"/>
                          <a:ea typeface="標楷體" panose="03000509000000000000" pitchFamily="65" charset="-120"/>
                        </a:rPr>
                        <a:t>(</a:t>
                      </a:r>
                      <a:r>
                        <a:rPr lang="zh-TW" altLang="en-US" sz="1400" b="0" u="none" dirty="0" smtClean="0">
                          <a:solidFill>
                            <a:schemeClr val="tx1"/>
                          </a:solidFill>
                          <a:latin typeface="標楷體" panose="03000509000000000000" pitchFamily="65" charset="-120"/>
                          <a:ea typeface="標楷體" panose="03000509000000000000" pitchFamily="65" charset="-120"/>
                        </a:rPr>
                        <a:t>直轄市無</a:t>
                      </a:r>
                      <a:r>
                        <a:rPr lang="en-US" altLang="zh-TW" sz="1400" b="0" u="none" dirty="0" smtClean="0">
                          <a:solidFill>
                            <a:schemeClr val="tx1"/>
                          </a:solidFill>
                          <a:latin typeface="標楷體" panose="03000509000000000000" pitchFamily="65" charset="-120"/>
                          <a:ea typeface="標楷體" panose="03000509000000000000" pitchFamily="65" charset="-120"/>
                        </a:rPr>
                        <a:t>)</a:t>
                      </a:r>
                      <a:endParaRPr lang="zh-TW" altLang="en-US" sz="1400" b="0" u="none" dirty="0">
                        <a:solidFill>
                          <a:schemeClr val="tx1"/>
                        </a:solidFill>
                        <a:latin typeface="標楷體" panose="03000509000000000000" pitchFamily="65" charset="-120"/>
                        <a:ea typeface="標楷體" panose="03000509000000000000" pitchFamily="65" charset="-120"/>
                      </a:endParaRPr>
                    </a:p>
                  </a:txBody>
                  <a:tcPr anchor="ctr">
                    <a:lnL w="12700" cap="flat" cmpd="sng" algn="ctr">
                      <a:solidFill>
                        <a:srgbClr val="FFC000"/>
                      </a:solidFill>
                      <a:prstDash val="solid"/>
                      <a:round/>
                      <a:headEnd type="none" w="med" len="med"/>
                      <a:tailEnd type="none" w="med" len="med"/>
                    </a:lnL>
                    <a:lnR w="12700" cap="flat" cmpd="sng" algn="ctr">
                      <a:solidFill>
                        <a:srgbClr val="FFC000"/>
                      </a:solidFill>
                      <a:prstDash val="solid"/>
                      <a:round/>
                      <a:headEnd type="none" w="med" len="med"/>
                      <a:tailEnd type="none" w="med" len="med"/>
                    </a:lnR>
                    <a:lnT w="12700" cap="flat" cmpd="sng" algn="ctr">
                      <a:solidFill>
                        <a:srgbClr val="FFC000"/>
                      </a:solidFill>
                      <a:prstDash val="solid"/>
                      <a:round/>
                      <a:headEnd type="none" w="med" len="med"/>
                      <a:tailEnd type="none" w="med" len="med"/>
                    </a:lnT>
                    <a:lnB w="12700" cap="flat" cmpd="sng" algn="ctr">
                      <a:solidFill>
                        <a:srgbClr val="FFC000"/>
                      </a:solidFill>
                      <a:prstDash val="solid"/>
                      <a:round/>
                      <a:headEnd type="none" w="med" len="med"/>
                      <a:tailEnd type="none" w="med" len="med"/>
                    </a:lnB>
                    <a:lnTlToBr w="12700" cmpd="sng">
                      <a:noFill/>
                      <a:prstDash val="solid"/>
                    </a:lnTlToBr>
                    <a:lnBlToTr w="12700" cmpd="sng">
                      <a:noFill/>
                      <a:prstDash val="solid"/>
                    </a:lnBlToTr>
                    <a:noFill/>
                  </a:tcPr>
                </a:tc>
              </a:tr>
            </a:tbl>
          </a:graphicData>
        </a:graphic>
      </p:graphicFrame>
    </p:spTree>
    <p:extLst>
      <p:ext uri="{BB962C8B-B14F-4D97-AF65-F5344CB8AC3E}">
        <p14:creationId xmlns:p14="http://schemas.microsoft.com/office/powerpoint/2010/main" val="260874942"/>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a:bodyPr>
          <a:lstStyle/>
          <a:p>
            <a:r>
              <a:rPr lang="en-US" altLang="zh-TW" sz="4400" kern="0" cap="none" dirty="0" smtClean="0">
                <a:solidFill>
                  <a:srgbClr val="0070C0"/>
                </a:solidFill>
                <a:latin typeface="標楷體" panose="03000509000000000000" pitchFamily="65" charset="-120"/>
                <a:ea typeface="標楷體" panose="03000509000000000000" pitchFamily="65" charset="-120"/>
                <a:sym typeface="Lora"/>
              </a:rPr>
              <a:t>§5</a:t>
            </a:r>
            <a:r>
              <a:rPr lang="zh-TW" altLang="en-US" sz="4400" kern="0" cap="none" dirty="0" smtClean="0">
                <a:solidFill>
                  <a:srgbClr val="0070C0"/>
                </a:solidFill>
                <a:latin typeface="標楷體" panose="03000509000000000000" pitchFamily="65" charset="-120"/>
                <a:ea typeface="標楷體" panose="03000509000000000000" pitchFamily="65" charset="-120"/>
                <a:sym typeface="Lora"/>
              </a:rPr>
              <a:t> 出國</a:t>
            </a:r>
            <a:r>
              <a:rPr lang="zh-TW" altLang="en-US" sz="4400" kern="0" cap="none" dirty="0">
                <a:solidFill>
                  <a:srgbClr val="0070C0"/>
                </a:solidFill>
                <a:latin typeface="標楷體" panose="03000509000000000000" pitchFamily="65" charset="-120"/>
                <a:ea typeface="標楷體" panose="03000509000000000000" pitchFamily="65" charset="-120"/>
                <a:sym typeface="Lora"/>
              </a:rPr>
              <a:t>考察費函釋</a:t>
            </a:r>
            <a:endParaRPr lang="zh-TW" altLang="en-US" sz="4400" dirty="0">
              <a:solidFill>
                <a:srgbClr val="0070C0"/>
              </a:solidFill>
            </a:endParaRPr>
          </a:p>
        </p:txBody>
      </p:sp>
      <p:sp>
        <p:nvSpPr>
          <p:cNvPr id="5" name="投影片編號版面配置區 4"/>
          <p:cNvSpPr>
            <a:spLocks noGrp="1"/>
          </p:cNvSpPr>
          <p:nvPr>
            <p:ph type="sldNum" sz="quarter" idx="12"/>
          </p:nvPr>
        </p:nvSpPr>
        <p:spPr/>
        <p:txBody>
          <a:bodyPr/>
          <a:lstStyle/>
          <a:p>
            <a:fld id="{883F4971-D35C-4F03-91D8-BF356EE98478}" type="slidenum">
              <a:rPr lang="zh-TW" altLang="en-US" smtClean="0"/>
              <a:t>40</a:t>
            </a:fld>
            <a:endParaRPr lang="zh-TW" altLang="en-US"/>
          </a:p>
        </p:txBody>
      </p:sp>
      <p:graphicFrame>
        <p:nvGraphicFramePr>
          <p:cNvPr id="6" name="表格 5"/>
          <p:cNvGraphicFramePr>
            <a:graphicFrameLocks noGrp="1"/>
          </p:cNvGraphicFramePr>
          <p:nvPr>
            <p:extLst>
              <p:ext uri="{D42A27DB-BD31-4B8C-83A1-F6EECF244321}">
                <p14:modId xmlns:p14="http://schemas.microsoft.com/office/powerpoint/2010/main" val="3067837663"/>
              </p:ext>
            </p:extLst>
          </p:nvPr>
        </p:nvGraphicFramePr>
        <p:xfrm>
          <a:off x="1255234" y="1833583"/>
          <a:ext cx="9935280" cy="4218875"/>
        </p:xfrm>
        <a:graphic>
          <a:graphicData uri="http://schemas.openxmlformats.org/drawingml/2006/table">
            <a:tbl>
              <a:tblPr/>
              <a:tblGrid>
                <a:gridCol w="1164720"/>
                <a:gridCol w="8770560"/>
              </a:tblGrid>
              <a:tr h="1125343">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algn="l" fontAlgn="ctr"/>
                      <a:r>
                        <a:rPr lang="zh-TW" altLang="en-US" sz="2000" b="0" i="0" u="none" strike="noStrike" dirty="0" smtClean="0">
                          <a:solidFill>
                            <a:schemeClr val="tx1"/>
                          </a:solidFill>
                          <a:effectLst/>
                          <a:latin typeface="標楷體" panose="03000509000000000000" pitchFamily="65" charset="-120"/>
                          <a:ea typeface="標楷體" panose="03000509000000000000" pitchFamily="65" charset="-120"/>
                        </a:rPr>
                        <a:t>支領上限</a:t>
                      </a:r>
                      <a:endParaRPr lang="zh-TW" altLang="en-US" sz="2000" b="0" i="0" u="none" strike="noStrike" dirty="0">
                        <a:solidFill>
                          <a:schemeClr val="tx1"/>
                        </a:solidFill>
                        <a:effectLst/>
                        <a:latin typeface="標楷體" panose="03000509000000000000" pitchFamily="65" charset="-120"/>
                        <a:ea typeface="標楷體" panose="03000509000000000000" pitchFamily="65" charset="-120"/>
                      </a:endParaRPr>
                    </a:p>
                  </a:txBody>
                  <a:tcPr marL="6865" marR="6865" marT="6865" marB="0" anchor="ctr">
                    <a:lnL w="19050" cap="flat" cmpd="sng" algn="ctr">
                      <a:solidFill>
                        <a:srgbClr val="FFC000"/>
                      </a:solidFill>
                      <a:prstDash val="solid"/>
                      <a:round/>
                      <a:headEnd type="none" w="med" len="med"/>
                      <a:tailEnd type="none" w="med" len="med"/>
                    </a:lnL>
                    <a:lnR w="19050" cap="flat" cmpd="sng" algn="ctr">
                      <a:solidFill>
                        <a:srgbClr val="FFC000"/>
                      </a:solidFill>
                      <a:prstDash val="solid"/>
                      <a:round/>
                      <a:headEnd type="none" w="med" len="med"/>
                      <a:tailEnd type="none" w="med" len="med"/>
                    </a:lnR>
                    <a:lnT w="19050" cap="flat" cmpd="sng" algn="ctr">
                      <a:solidFill>
                        <a:srgbClr val="FFC000"/>
                      </a:solidFill>
                      <a:prstDash val="solid"/>
                      <a:round/>
                      <a:headEnd type="none" w="med" len="med"/>
                      <a:tailEnd type="none" w="med" len="med"/>
                    </a:lnT>
                    <a:lnB w="19050" cap="flat" cmpd="sng" algn="ctr">
                      <a:solidFill>
                        <a:srgbClr val="FFC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285750" marR="0" lvl="0" indent="-285750" algn="l" defTabSz="914400" rtl="0" eaLnBrk="1" fontAlgn="auto" latinLnBrk="0" hangingPunct="1">
                        <a:lnSpc>
                          <a:spcPct val="100000"/>
                        </a:lnSpc>
                        <a:spcBef>
                          <a:spcPts val="600"/>
                        </a:spcBef>
                        <a:spcAft>
                          <a:spcPts val="0"/>
                        </a:spcAft>
                        <a:buClr>
                          <a:srgbClr val="0000FF"/>
                        </a:buClr>
                        <a:buSzTx/>
                        <a:buFont typeface="Wingdings" panose="05000000000000000000" pitchFamily="2" charset="2"/>
                        <a:buChar char="&amp;"/>
                        <a:tabLst/>
                        <a:defRPr/>
                      </a:pPr>
                      <a:r>
                        <a:rPr lang="en-US" altLang="zh-TW" sz="2000" b="0" i="0" u="none" strike="noStrike" cap="none" dirty="0" smtClean="0">
                          <a:solidFill>
                            <a:schemeClr val="tx1"/>
                          </a:solidFill>
                          <a:latin typeface="標楷體" panose="03000509000000000000" pitchFamily="65" charset="-120"/>
                          <a:ea typeface="標楷體" panose="03000509000000000000" pitchFamily="65" charset="-120"/>
                          <a:cs typeface="+mn-cs"/>
                          <a:sym typeface="Arial"/>
                        </a:rPr>
                        <a:t>99</a:t>
                      </a:r>
                      <a:r>
                        <a:rPr lang="zh-TW" altLang="en-US" sz="2000" b="0" i="0" u="none" strike="noStrike" cap="none" dirty="0">
                          <a:solidFill>
                            <a:schemeClr val="tx1"/>
                          </a:solidFill>
                          <a:latin typeface="標楷體" panose="03000509000000000000" pitchFamily="65" charset="-120"/>
                          <a:ea typeface="標楷體" panose="03000509000000000000" pitchFamily="65" charset="-120"/>
                          <a:cs typeface="+mn-cs"/>
                          <a:sym typeface="Arial"/>
                        </a:rPr>
                        <a:t>年</a:t>
                      </a:r>
                      <a:r>
                        <a:rPr lang="en-US" altLang="zh-TW" sz="2000" b="0" i="0" u="none" strike="noStrike" cap="none" dirty="0">
                          <a:solidFill>
                            <a:schemeClr val="tx1"/>
                          </a:solidFill>
                          <a:latin typeface="標楷體" panose="03000509000000000000" pitchFamily="65" charset="-120"/>
                          <a:ea typeface="標楷體" panose="03000509000000000000" pitchFamily="65" charset="-120"/>
                          <a:cs typeface="+mn-cs"/>
                          <a:sym typeface="Arial"/>
                        </a:rPr>
                        <a:t>8</a:t>
                      </a:r>
                      <a:r>
                        <a:rPr lang="zh-TW" altLang="en-US" sz="2000" b="0" i="0" u="none" strike="noStrike" cap="none" dirty="0">
                          <a:solidFill>
                            <a:schemeClr val="tx1"/>
                          </a:solidFill>
                          <a:latin typeface="標楷體" panose="03000509000000000000" pitchFamily="65" charset="-120"/>
                          <a:ea typeface="標楷體" panose="03000509000000000000" pitchFamily="65" charset="-120"/>
                          <a:cs typeface="+mn-cs"/>
                          <a:sym typeface="Arial"/>
                        </a:rPr>
                        <a:t>月</a:t>
                      </a:r>
                      <a:r>
                        <a:rPr lang="en-US" altLang="zh-TW" sz="2000" b="0" i="0" u="none" strike="noStrike" cap="none" dirty="0">
                          <a:solidFill>
                            <a:schemeClr val="tx1"/>
                          </a:solidFill>
                          <a:latin typeface="標楷體" panose="03000509000000000000" pitchFamily="65" charset="-120"/>
                          <a:ea typeface="標楷體" panose="03000509000000000000" pitchFamily="65" charset="-120"/>
                          <a:cs typeface="+mn-cs"/>
                          <a:sym typeface="Arial"/>
                        </a:rPr>
                        <a:t>18</a:t>
                      </a:r>
                      <a:r>
                        <a:rPr lang="zh-TW" altLang="en-US" sz="2000" b="0" i="0" u="none" strike="noStrike" cap="none" dirty="0">
                          <a:solidFill>
                            <a:schemeClr val="tx1"/>
                          </a:solidFill>
                          <a:latin typeface="標楷體" panose="03000509000000000000" pitchFamily="65" charset="-120"/>
                          <a:ea typeface="標楷體" panose="03000509000000000000" pitchFamily="65" charset="-120"/>
                          <a:cs typeface="+mn-cs"/>
                          <a:sym typeface="Arial"/>
                        </a:rPr>
                        <a:t>日內授中民字第</a:t>
                      </a:r>
                      <a:r>
                        <a:rPr lang="en-US" altLang="zh-TW" sz="2000" b="0" i="0" u="none" strike="noStrike" cap="none" dirty="0">
                          <a:solidFill>
                            <a:schemeClr val="tx1"/>
                          </a:solidFill>
                          <a:latin typeface="標楷體" panose="03000509000000000000" pitchFamily="65" charset="-120"/>
                          <a:ea typeface="標楷體" panose="03000509000000000000" pitchFamily="65" charset="-120"/>
                          <a:cs typeface="+mn-cs"/>
                          <a:sym typeface="Arial"/>
                        </a:rPr>
                        <a:t>0990035326</a:t>
                      </a:r>
                      <a:r>
                        <a:rPr lang="zh-TW" altLang="en-US" sz="2000" b="0" i="0" u="none" strike="noStrike" cap="none" dirty="0">
                          <a:solidFill>
                            <a:schemeClr val="tx1"/>
                          </a:solidFill>
                          <a:latin typeface="標楷體" panose="03000509000000000000" pitchFamily="65" charset="-120"/>
                          <a:ea typeface="標楷體" panose="03000509000000000000" pitchFamily="65" charset="-120"/>
                          <a:cs typeface="+mn-cs"/>
                          <a:sym typeface="Arial"/>
                        </a:rPr>
                        <a:t>號</a:t>
                      </a:r>
                      <a:r>
                        <a:rPr lang="zh-TW" altLang="en-US" sz="2000" b="0" i="0" u="none" strike="noStrike" cap="none" dirty="0" smtClean="0">
                          <a:solidFill>
                            <a:schemeClr val="tx1"/>
                          </a:solidFill>
                          <a:latin typeface="標楷體" panose="03000509000000000000" pitchFamily="65" charset="-120"/>
                          <a:ea typeface="標楷體" panose="03000509000000000000" pitchFamily="65" charset="-120"/>
                          <a:cs typeface="+mn-cs"/>
                          <a:sym typeface="Arial"/>
                        </a:rPr>
                        <a:t>函</a:t>
                      </a:r>
                      <a:endParaRPr lang="en-US" altLang="zh-TW" sz="2000" b="0" i="0" u="none" strike="noStrike" cap="none" dirty="0" smtClean="0">
                        <a:solidFill>
                          <a:schemeClr val="tx1"/>
                        </a:solidFill>
                        <a:latin typeface="標楷體" panose="03000509000000000000" pitchFamily="65" charset="-120"/>
                        <a:ea typeface="標楷體" panose="03000509000000000000" pitchFamily="65" charset="-120"/>
                        <a:cs typeface="+mn-cs"/>
                        <a:sym typeface="Arial"/>
                      </a:endParaRPr>
                    </a:p>
                    <a:p>
                      <a:pPr marL="271463" indent="0" algn="l" fontAlgn="ctr">
                        <a:buFont typeface="Arial" panose="020B0604020202020204" pitchFamily="34" charset="0"/>
                        <a:buNone/>
                      </a:pPr>
                      <a:r>
                        <a:rPr lang="zh-TW" altLang="en-US" sz="2000" b="0" i="0" u="none" strike="noStrike" dirty="0" smtClean="0">
                          <a:solidFill>
                            <a:schemeClr val="tx1"/>
                          </a:solidFill>
                          <a:effectLst/>
                          <a:latin typeface="標楷體" panose="03000509000000000000" pitchFamily="65" charset="-120"/>
                          <a:ea typeface="標楷體" panose="03000509000000000000" pitchFamily="65" charset="-120"/>
                        </a:rPr>
                        <a:t>因每人每年出國考察費有最高限額之規定，是以當年度未使用或未用罄尚有餘額者，不得由已支給最高限額之其他地方民意代表繼續使用。</a:t>
                      </a:r>
                      <a:endParaRPr lang="zh-TW" altLang="en-US" sz="2000" b="0" i="0" u="none" strike="noStrike" dirty="0">
                        <a:solidFill>
                          <a:schemeClr val="tx1"/>
                        </a:solidFill>
                        <a:effectLst/>
                        <a:latin typeface="標楷體" panose="03000509000000000000" pitchFamily="65" charset="-120"/>
                        <a:ea typeface="標楷體" panose="03000509000000000000" pitchFamily="65" charset="-120"/>
                      </a:endParaRPr>
                    </a:p>
                  </a:txBody>
                  <a:tcPr marL="6865" marR="6865" marT="6865" marB="0" anchor="ctr">
                    <a:lnL w="19050" cap="flat" cmpd="sng" algn="ctr">
                      <a:solidFill>
                        <a:srgbClr val="FFC000"/>
                      </a:solidFill>
                      <a:prstDash val="solid"/>
                      <a:round/>
                      <a:headEnd type="none" w="med" len="med"/>
                      <a:tailEnd type="none" w="med" len="med"/>
                    </a:lnL>
                    <a:lnR w="19050" cap="flat" cmpd="sng" algn="ctr">
                      <a:solidFill>
                        <a:srgbClr val="FFC000"/>
                      </a:solidFill>
                      <a:prstDash val="solid"/>
                      <a:round/>
                      <a:headEnd type="none" w="med" len="med"/>
                      <a:tailEnd type="none" w="med" len="med"/>
                    </a:lnR>
                    <a:lnT w="19050" cap="flat" cmpd="sng" algn="ctr">
                      <a:solidFill>
                        <a:srgbClr val="FFC000"/>
                      </a:solidFill>
                      <a:prstDash val="solid"/>
                      <a:round/>
                      <a:headEnd type="none" w="med" len="med"/>
                      <a:tailEnd type="none" w="med" len="med"/>
                    </a:lnT>
                    <a:lnB w="19050" cap="flat" cmpd="sng" algn="ctr">
                      <a:solidFill>
                        <a:srgbClr val="FFC000"/>
                      </a:solidFill>
                      <a:prstDash val="solid"/>
                      <a:round/>
                      <a:headEnd type="none" w="med" len="med"/>
                      <a:tailEnd type="none" w="med" len="med"/>
                    </a:lnB>
                    <a:lnTlToBr w="12700" cmpd="sng">
                      <a:noFill/>
                      <a:prstDash val="solid"/>
                    </a:lnTlToBr>
                    <a:lnBlToTr w="12700" cmpd="sng">
                      <a:noFill/>
                      <a:prstDash val="solid"/>
                    </a:lnBlToTr>
                    <a:noFill/>
                  </a:tcPr>
                </a:tc>
              </a:tr>
              <a:tr h="1322148">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algn="l" fontAlgn="ctr"/>
                      <a:r>
                        <a:rPr lang="zh-TW" altLang="en-US" sz="2000" u="none" strike="noStrike">
                          <a:effectLst/>
                          <a:latin typeface="標楷體" panose="03000509000000000000" pitchFamily="65" charset="-120"/>
                          <a:ea typeface="標楷體" panose="03000509000000000000" pitchFamily="65" charset="-120"/>
                        </a:rPr>
                        <a:t>出國考察費範圍</a:t>
                      </a:r>
                      <a:endParaRPr lang="zh-TW" altLang="en-US" sz="2000" b="0" i="0" u="none" strike="noStrike">
                        <a:solidFill>
                          <a:srgbClr val="000000"/>
                        </a:solidFill>
                        <a:effectLst/>
                        <a:latin typeface="標楷體" panose="03000509000000000000" pitchFamily="65" charset="-120"/>
                        <a:ea typeface="標楷體" panose="03000509000000000000" pitchFamily="65" charset="-120"/>
                      </a:endParaRPr>
                    </a:p>
                  </a:txBody>
                  <a:tcPr marL="6865" marR="6865" marT="6865" marB="0" anchor="ctr">
                    <a:lnL w="19050" cap="flat" cmpd="sng" algn="ctr">
                      <a:solidFill>
                        <a:srgbClr val="FFC000"/>
                      </a:solidFill>
                      <a:prstDash val="solid"/>
                      <a:round/>
                      <a:headEnd type="none" w="med" len="med"/>
                      <a:tailEnd type="none" w="med" len="med"/>
                    </a:lnL>
                    <a:lnR w="19050" cap="flat" cmpd="sng" algn="ctr">
                      <a:solidFill>
                        <a:srgbClr val="FFC000"/>
                      </a:solidFill>
                      <a:prstDash val="solid"/>
                      <a:round/>
                      <a:headEnd type="none" w="med" len="med"/>
                      <a:tailEnd type="none" w="med" len="med"/>
                    </a:lnR>
                    <a:lnT w="19050" cap="flat" cmpd="sng" algn="ctr">
                      <a:solidFill>
                        <a:srgbClr val="FFC000"/>
                      </a:solidFill>
                      <a:prstDash val="solid"/>
                      <a:round/>
                      <a:headEnd type="none" w="med" len="med"/>
                      <a:tailEnd type="none" w="med" len="med"/>
                    </a:lnT>
                    <a:lnB w="19050" cap="flat" cmpd="sng" algn="ctr">
                      <a:solidFill>
                        <a:srgbClr val="FFC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285750" marR="0" lvl="0" indent="-285750" algn="l" defTabSz="914400" rtl="0" eaLnBrk="1" fontAlgn="auto" latinLnBrk="0" hangingPunct="1">
                        <a:lnSpc>
                          <a:spcPct val="100000"/>
                        </a:lnSpc>
                        <a:spcBef>
                          <a:spcPts val="600"/>
                        </a:spcBef>
                        <a:spcAft>
                          <a:spcPts val="0"/>
                        </a:spcAft>
                        <a:buClr>
                          <a:srgbClr val="0000FF"/>
                        </a:buClr>
                        <a:buSzTx/>
                        <a:buFont typeface="Wingdings" panose="05000000000000000000" pitchFamily="2" charset="2"/>
                        <a:buChar char="&amp;"/>
                        <a:tabLst/>
                        <a:defRPr/>
                      </a:pPr>
                      <a:r>
                        <a:rPr lang="en-US" altLang="zh-TW" sz="2000" b="0" i="0" u="none" strike="noStrike" cap="none" dirty="0" smtClean="0">
                          <a:solidFill>
                            <a:schemeClr val="tx1"/>
                          </a:solidFill>
                          <a:latin typeface="標楷體" panose="03000509000000000000" pitchFamily="65" charset="-120"/>
                          <a:ea typeface="標楷體" panose="03000509000000000000" pitchFamily="65" charset="-120"/>
                          <a:cs typeface="+mn-cs"/>
                          <a:sym typeface="Arial"/>
                        </a:rPr>
                        <a:t>91</a:t>
                      </a:r>
                      <a:r>
                        <a:rPr lang="zh-TW" altLang="en-US" sz="2000" b="0" i="0" u="none" strike="noStrike" cap="none" dirty="0" smtClean="0">
                          <a:solidFill>
                            <a:schemeClr val="tx1"/>
                          </a:solidFill>
                          <a:latin typeface="標楷體" panose="03000509000000000000" pitchFamily="65" charset="-120"/>
                          <a:ea typeface="標楷體" panose="03000509000000000000" pitchFamily="65" charset="-120"/>
                          <a:cs typeface="+mn-cs"/>
                          <a:sym typeface="Arial"/>
                        </a:rPr>
                        <a:t>年</a:t>
                      </a:r>
                      <a:r>
                        <a:rPr lang="en-US" altLang="zh-TW" sz="2000" b="0" i="0" u="none" strike="noStrike" cap="none" dirty="0" smtClean="0">
                          <a:solidFill>
                            <a:schemeClr val="tx1"/>
                          </a:solidFill>
                          <a:latin typeface="標楷體" panose="03000509000000000000" pitchFamily="65" charset="-120"/>
                          <a:ea typeface="標楷體" panose="03000509000000000000" pitchFamily="65" charset="-120"/>
                          <a:cs typeface="+mn-cs"/>
                          <a:sym typeface="Arial"/>
                        </a:rPr>
                        <a:t>8</a:t>
                      </a:r>
                      <a:r>
                        <a:rPr lang="zh-TW" altLang="en-US" sz="2000" b="0" i="0" u="none" strike="noStrike" cap="none" dirty="0" smtClean="0">
                          <a:solidFill>
                            <a:schemeClr val="tx1"/>
                          </a:solidFill>
                          <a:latin typeface="標楷體" panose="03000509000000000000" pitchFamily="65" charset="-120"/>
                          <a:ea typeface="標楷體" panose="03000509000000000000" pitchFamily="65" charset="-120"/>
                          <a:cs typeface="+mn-cs"/>
                          <a:sym typeface="Arial"/>
                        </a:rPr>
                        <a:t>月</a:t>
                      </a:r>
                      <a:r>
                        <a:rPr lang="en-US" altLang="zh-TW" sz="2000" b="0" i="0" u="none" strike="noStrike" cap="none" dirty="0" smtClean="0">
                          <a:solidFill>
                            <a:schemeClr val="tx1"/>
                          </a:solidFill>
                          <a:latin typeface="標楷體" panose="03000509000000000000" pitchFamily="65" charset="-120"/>
                          <a:ea typeface="標楷體" panose="03000509000000000000" pitchFamily="65" charset="-120"/>
                          <a:cs typeface="+mn-cs"/>
                          <a:sym typeface="Arial"/>
                        </a:rPr>
                        <a:t>14</a:t>
                      </a:r>
                      <a:r>
                        <a:rPr lang="zh-TW" altLang="en-US" sz="2000" b="0" i="0" u="none" strike="noStrike" cap="none" dirty="0" smtClean="0">
                          <a:solidFill>
                            <a:schemeClr val="tx1"/>
                          </a:solidFill>
                          <a:latin typeface="標楷體" panose="03000509000000000000" pitchFamily="65" charset="-120"/>
                          <a:ea typeface="標楷體" panose="03000509000000000000" pitchFamily="65" charset="-120"/>
                          <a:cs typeface="+mn-cs"/>
                          <a:sym typeface="Arial"/>
                        </a:rPr>
                        <a:t>日台內中民字第</a:t>
                      </a:r>
                      <a:r>
                        <a:rPr lang="en-US" altLang="zh-TW" sz="2000" b="0" i="0" u="none" strike="noStrike" cap="none" dirty="0" smtClean="0">
                          <a:solidFill>
                            <a:schemeClr val="tx1"/>
                          </a:solidFill>
                          <a:latin typeface="標楷體" panose="03000509000000000000" pitchFamily="65" charset="-120"/>
                          <a:ea typeface="標楷體" panose="03000509000000000000" pitchFamily="65" charset="-120"/>
                          <a:cs typeface="+mn-cs"/>
                          <a:sym typeface="Arial"/>
                        </a:rPr>
                        <a:t>0910079284</a:t>
                      </a:r>
                      <a:r>
                        <a:rPr lang="zh-TW" altLang="en-US" sz="2000" b="0" i="0" u="none" strike="noStrike" cap="none" dirty="0" smtClean="0">
                          <a:solidFill>
                            <a:schemeClr val="tx1"/>
                          </a:solidFill>
                          <a:latin typeface="標楷體" panose="03000509000000000000" pitchFamily="65" charset="-120"/>
                          <a:ea typeface="標楷體" panose="03000509000000000000" pitchFamily="65" charset="-120"/>
                          <a:cs typeface="+mn-cs"/>
                          <a:sym typeface="Arial"/>
                        </a:rPr>
                        <a:t>號函、</a:t>
                      </a:r>
                      <a:r>
                        <a:rPr lang="en-US" altLang="zh-TW" sz="2000" b="0" i="0" u="none" strike="noStrike" cap="none" dirty="0" smtClean="0">
                          <a:solidFill>
                            <a:schemeClr val="tx1"/>
                          </a:solidFill>
                          <a:latin typeface="標楷體" panose="03000509000000000000" pitchFamily="65" charset="-120"/>
                          <a:ea typeface="標楷體" panose="03000509000000000000" pitchFamily="65" charset="-120"/>
                          <a:cs typeface="+mn-cs"/>
                          <a:sym typeface="Arial"/>
                        </a:rPr>
                        <a:t>99</a:t>
                      </a:r>
                      <a:r>
                        <a:rPr lang="zh-TW" altLang="en-US" sz="2000" b="0" i="0" u="none" strike="noStrike" cap="none" dirty="0">
                          <a:solidFill>
                            <a:schemeClr val="tx1"/>
                          </a:solidFill>
                          <a:latin typeface="標楷體" panose="03000509000000000000" pitchFamily="65" charset="-120"/>
                          <a:ea typeface="標楷體" panose="03000509000000000000" pitchFamily="65" charset="-120"/>
                          <a:cs typeface="+mn-cs"/>
                          <a:sym typeface="Arial"/>
                        </a:rPr>
                        <a:t>年</a:t>
                      </a:r>
                      <a:r>
                        <a:rPr lang="en-US" altLang="zh-TW" sz="2000" b="0" i="0" u="none" strike="noStrike" cap="none" dirty="0">
                          <a:solidFill>
                            <a:schemeClr val="tx1"/>
                          </a:solidFill>
                          <a:latin typeface="標楷體" panose="03000509000000000000" pitchFamily="65" charset="-120"/>
                          <a:ea typeface="標楷體" panose="03000509000000000000" pitchFamily="65" charset="-120"/>
                          <a:cs typeface="+mn-cs"/>
                          <a:sym typeface="Arial"/>
                        </a:rPr>
                        <a:t>9</a:t>
                      </a:r>
                      <a:r>
                        <a:rPr lang="zh-TW" altLang="en-US" sz="2000" b="0" i="0" u="none" strike="noStrike" cap="none" dirty="0">
                          <a:solidFill>
                            <a:schemeClr val="tx1"/>
                          </a:solidFill>
                          <a:latin typeface="標楷體" panose="03000509000000000000" pitchFamily="65" charset="-120"/>
                          <a:ea typeface="標楷體" panose="03000509000000000000" pitchFamily="65" charset="-120"/>
                          <a:cs typeface="+mn-cs"/>
                          <a:sym typeface="Arial"/>
                        </a:rPr>
                        <a:t>月</a:t>
                      </a:r>
                      <a:r>
                        <a:rPr lang="en-US" altLang="zh-TW" sz="2000" b="0" i="0" u="none" strike="noStrike" cap="none" dirty="0">
                          <a:solidFill>
                            <a:schemeClr val="tx1"/>
                          </a:solidFill>
                          <a:latin typeface="標楷體" panose="03000509000000000000" pitchFamily="65" charset="-120"/>
                          <a:ea typeface="標楷體" panose="03000509000000000000" pitchFamily="65" charset="-120"/>
                          <a:cs typeface="+mn-cs"/>
                          <a:sym typeface="Arial"/>
                        </a:rPr>
                        <a:t>3</a:t>
                      </a:r>
                      <a:r>
                        <a:rPr lang="zh-TW" altLang="en-US" sz="2000" b="0" i="0" u="none" strike="noStrike" cap="none" dirty="0">
                          <a:solidFill>
                            <a:schemeClr val="tx1"/>
                          </a:solidFill>
                          <a:latin typeface="標楷體" panose="03000509000000000000" pitchFamily="65" charset="-120"/>
                          <a:ea typeface="標楷體" panose="03000509000000000000" pitchFamily="65" charset="-120"/>
                          <a:cs typeface="+mn-cs"/>
                          <a:sym typeface="Arial"/>
                        </a:rPr>
                        <a:t>日內授中民第</a:t>
                      </a:r>
                      <a:r>
                        <a:rPr lang="en-US" altLang="zh-TW" sz="2000" b="0" i="0" u="none" strike="noStrike" cap="none" dirty="0">
                          <a:solidFill>
                            <a:schemeClr val="tx1"/>
                          </a:solidFill>
                          <a:latin typeface="標楷體" panose="03000509000000000000" pitchFamily="65" charset="-120"/>
                          <a:ea typeface="標楷體" panose="03000509000000000000" pitchFamily="65" charset="-120"/>
                          <a:cs typeface="+mn-cs"/>
                          <a:sym typeface="Arial"/>
                        </a:rPr>
                        <a:t>0990035753</a:t>
                      </a:r>
                      <a:r>
                        <a:rPr lang="zh-TW" altLang="en-US" sz="2000" b="0" i="0" u="none" strike="noStrike" cap="none" dirty="0">
                          <a:solidFill>
                            <a:schemeClr val="tx1"/>
                          </a:solidFill>
                          <a:latin typeface="標楷體" panose="03000509000000000000" pitchFamily="65" charset="-120"/>
                          <a:ea typeface="標楷體" panose="03000509000000000000" pitchFamily="65" charset="-120"/>
                          <a:cs typeface="+mn-cs"/>
                          <a:sym typeface="Arial"/>
                        </a:rPr>
                        <a:t>號</a:t>
                      </a:r>
                      <a:r>
                        <a:rPr lang="zh-TW" altLang="en-US" sz="2000" b="0" i="0" u="none" strike="noStrike" cap="none" dirty="0" smtClean="0">
                          <a:solidFill>
                            <a:schemeClr val="tx1"/>
                          </a:solidFill>
                          <a:latin typeface="標楷體" panose="03000509000000000000" pitchFamily="65" charset="-120"/>
                          <a:ea typeface="標楷體" panose="03000509000000000000" pitchFamily="65" charset="-120"/>
                          <a:cs typeface="+mn-cs"/>
                          <a:sym typeface="Arial"/>
                        </a:rPr>
                        <a:t>函、</a:t>
                      </a:r>
                      <a:r>
                        <a:rPr lang="en-US" altLang="zh-TW" sz="2000" b="0" i="0" u="none" strike="noStrike" cap="none" dirty="0" smtClean="0">
                          <a:solidFill>
                            <a:schemeClr val="tx1"/>
                          </a:solidFill>
                          <a:latin typeface="標楷體" panose="03000509000000000000" pitchFamily="65" charset="-120"/>
                          <a:ea typeface="標楷體" panose="03000509000000000000" pitchFamily="65" charset="-120"/>
                          <a:cs typeface="+mn-cs"/>
                          <a:sym typeface="Arial"/>
                        </a:rPr>
                        <a:t>107</a:t>
                      </a:r>
                      <a:r>
                        <a:rPr lang="zh-TW" altLang="en-US" sz="2000" b="0" i="0" u="none" strike="noStrike" cap="none" dirty="0" smtClean="0">
                          <a:solidFill>
                            <a:schemeClr val="tx1"/>
                          </a:solidFill>
                          <a:latin typeface="標楷體" panose="03000509000000000000" pitchFamily="65" charset="-120"/>
                          <a:ea typeface="標楷體" panose="03000509000000000000" pitchFamily="65" charset="-120"/>
                          <a:cs typeface="+mn-cs"/>
                          <a:sym typeface="Arial"/>
                        </a:rPr>
                        <a:t>年</a:t>
                      </a:r>
                      <a:r>
                        <a:rPr lang="en-US" altLang="zh-TW" sz="2000" b="0" i="0" u="none" strike="noStrike" cap="none" dirty="0" smtClean="0">
                          <a:solidFill>
                            <a:schemeClr val="tx1"/>
                          </a:solidFill>
                          <a:latin typeface="標楷體" panose="03000509000000000000" pitchFamily="65" charset="-120"/>
                          <a:ea typeface="標楷體" panose="03000509000000000000" pitchFamily="65" charset="-120"/>
                          <a:cs typeface="+mn-cs"/>
                          <a:sym typeface="Arial"/>
                        </a:rPr>
                        <a:t>3</a:t>
                      </a:r>
                      <a:r>
                        <a:rPr lang="zh-TW" altLang="en-US" sz="2000" b="0" i="0" u="none" strike="noStrike" cap="none" dirty="0" smtClean="0">
                          <a:solidFill>
                            <a:schemeClr val="tx1"/>
                          </a:solidFill>
                          <a:latin typeface="標楷體" panose="03000509000000000000" pitchFamily="65" charset="-120"/>
                          <a:ea typeface="標楷體" panose="03000509000000000000" pitchFamily="65" charset="-120"/>
                          <a:cs typeface="+mn-cs"/>
                          <a:sym typeface="Arial"/>
                        </a:rPr>
                        <a:t>月</a:t>
                      </a:r>
                      <a:r>
                        <a:rPr lang="en-US" altLang="zh-TW" sz="2000" b="0" i="0" u="none" strike="noStrike" cap="none" dirty="0" smtClean="0">
                          <a:solidFill>
                            <a:schemeClr val="tx1"/>
                          </a:solidFill>
                          <a:latin typeface="標楷體" panose="03000509000000000000" pitchFamily="65" charset="-120"/>
                          <a:ea typeface="標楷體" panose="03000509000000000000" pitchFamily="65" charset="-120"/>
                          <a:cs typeface="+mn-cs"/>
                          <a:sym typeface="Arial"/>
                        </a:rPr>
                        <a:t>21</a:t>
                      </a:r>
                      <a:r>
                        <a:rPr lang="zh-TW" altLang="en-US" sz="2000" b="0" i="0" u="none" strike="noStrike" cap="none" dirty="0" smtClean="0">
                          <a:solidFill>
                            <a:schemeClr val="tx1"/>
                          </a:solidFill>
                          <a:latin typeface="標楷體" panose="03000509000000000000" pitchFamily="65" charset="-120"/>
                          <a:ea typeface="標楷體" panose="03000509000000000000" pitchFamily="65" charset="-120"/>
                          <a:cs typeface="+mn-cs"/>
                          <a:sym typeface="Arial"/>
                        </a:rPr>
                        <a:t>日台內民字第</a:t>
                      </a:r>
                      <a:r>
                        <a:rPr lang="en-US" altLang="zh-TW" sz="2000" b="0" i="0" u="none" strike="noStrike" cap="none" dirty="0" smtClean="0">
                          <a:solidFill>
                            <a:schemeClr val="tx1"/>
                          </a:solidFill>
                          <a:latin typeface="標楷體" panose="03000509000000000000" pitchFamily="65" charset="-120"/>
                          <a:ea typeface="標楷體" panose="03000509000000000000" pitchFamily="65" charset="-120"/>
                          <a:cs typeface="+mn-cs"/>
                          <a:sym typeface="Arial"/>
                        </a:rPr>
                        <a:t>1070411279</a:t>
                      </a:r>
                      <a:r>
                        <a:rPr lang="zh-TW" altLang="en-US" sz="2000" b="0" i="0" u="none" strike="noStrike" cap="none" dirty="0" smtClean="0">
                          <a:solidFill>
                            <a:schemeClr val="tx1"/>
                          </a:solidFill>
                          <a:latin typeface="標楷體" panose="03000509000000000000" pitchFamily="65" charset="-120"/>
                          <a:ea typeface="標楷體" panose="03000509000000000000" pitchFamily="65" charset="-120"/>
                          <a:cs typeface="+mn-cs"/>
                          <a:sym typeface="Arial"/>
                        </a:rPr>
                        <a:t>號函</a:t>
                      </a:r>
                      <a:endParaRPr lang="en-US" altLang="zh-TW" sz="2000" b="0" i="0" u="none" strike="noStrike" cap="none" dirty="0" smtClean="0">
                        <a:solidFill>
                          <a:schemeClr val="tx1"/>
                        </a:solidFill>
                        <a:latin typeface="標楷體" panose="03000509000000000000" pitchFamily="65" charset="-120"/>
                        <a:ea typeface="標楷體" panose="03000509000000000000" pitchFamily="65" charset="-120"/>
                        <a:cs typeface="+mn-cs"/>
                        <a:sym typeface="Arial"/>
                      </a:endParaRPr>
                    </a:p>
                    <a:p>
                      <a:pPr marL="0" marR="0" lvl="0" indent="0" algn="l" defTabSz="914400" rtl="0" eaLnBrk="1" fontAlgn="auto" latinLnBrk="0" hangingPunct="1">
                        <a:lnSpc>
                          <a:spcPct val="100000"/>
                        </a:lnSpc>
                        <a:spcBef>
                          <a:spcPts val="0"/>
                        </a:spcBef>
                        <a:spcAft>
                          <a:spcPts val="0"/>
                        </a:spcAft>
                        <a:buClr>
                          <a:srgbClr val="0000FF"/>
                        </a:buClr>
                        <a:buSzTx/>
                        <a:buFont typeface="Wingdings" panose="05000000000000000000" pitchFamily="2" charset="2"/>
                        <a:buNone/>
                        <a:tabLst/>
                        <a:defRPr/>
                      </a:pPr>
                      <a:r>
                        <a:rPr lang="zh-TW" altLang="en-US" sz="2000" b="0" i="0" u="none" strike="noStrike" cap="none" dirty="0" smtClean="0">
                          <a:solidFill>
                            <a:schemeClr val="tx1"/>
                          </a:solidFill>
                          <a:effectLst/>
                          <a:latin typeface="標楷體" panose="03000509000000000000" pitchFamily="65" charset="-120"/>
                          <a:ea typeface="標楷體" panose="03000509000000000000" pitchFamily="65" charset="-120"/>
                          <a:cs typeface="+mn-cs"/>
                          <a:sym typeface="Arial"/>
                        </a:rPr>
                        <a:t>   </a:t>
                      </a:r>
                      <a:r>
                        <a:rPr lang="zh-TW" altLang="en-US" sz="2000" b="0" i="0" u="none" strike="noStrike" dirty="0" smtClean="0">
                          <a:solidFill>
                            <a:schemeClr val="tx1"/>
                          </a:solidFill>
                          <a:effectLst/>
                          <a:latin typeface="標楷體" panose="03000509000000000000" pitchFamily="65" charset="-120"/>
                          <a:ea typeface="標楷體" panose="03000509000000000000" pitchFamily="65" charset="-120"/>
                        </a:rPr>
                        <a:t>各級地方行政及立法機關於編列或執行地方民意代表出國參加外國姊</a:t>
                      </a:r>
                      <a:endParaRPr lang="en-US" altLang="zh-TW" sz="2000" b="0" i="0" u="none" strike="noStrike" dirty="0" smtClean="0">
                        <a:solidFill>
                          <a:schemeClr val="tx1"/>
                        </a:solidFill>
                        <a:effectLst/>
                        <a:latin typeface="標楷體" panose="03000509000000000000" pitchFamily="65" charset="-120"/>
                        <a:ea typeface="標楷體" panose="03000509000000000000" pitchFamily="65" charset="-120"/>
                      </a:endParaRPr>
                    </a:p>
                    <a:p>
                      <a:pPr marL="0" marR="0" lvl="0" indent="0" algn="l" defTabSz="914400" rtl="0" eaLnBrk="1" fontAlgn="auto" latinLnBrk="0" hangingPunct="1">
                        <a:lnSpc>
                          <a:spcPct val="100000"/>
                        </a:lnSpc>
                        <a:spcBef>
                          <a:spcPts val="0"/>
                        </a:spcBef>
                        <a:spcAft>
                          <a:spcPts val="0"/>
                        </a:spcAft>
                        <a:buClr>
                          <a:srgbClr val="0000FF"/>
                        </a:buClr>
                        <a:buSzTx/>
                        <a:buFont typeface="Wingdings" panose="05000000000000000000" pitchFamily="2" charset="2"/>
                        <a:buNone/>
                        <a:tabLst/>
                        <a:defRPr/>
                      </a:pPr>
                      <a:r>
                        <a:rPr lang="zh-TW" altLang="en-US" sz="2000" b="0" i="0" u="none" strike="noStrike" dirty="0" smtClean="0">
                          <a:solidFill>
                            <a:schemeClr val="tx1"/>
                          </a:solidFill>
                          <a:effectLst/>
                          <a:latin typeface="標楷體" panose="03000509000000000000" pitchFamily="65" charset="-120"/>
                          <a:ea typeface="標楷體" panose="03000509000000000000" pitchFamily="65" charset="-120"/>
                        </a:rPr>
                        <a:t>   妹市締盟或訪問活動相關預算時，應確實依補助條例規定辦理。</a:t>
                      </a:r>
                      <a:endParaRPr lang="zh-TW" altLang="en-US" sz="2000" b="0" i="0" u="none" strike="noStrike" dirty="0">
                        <a:solidFill>
                          <a:schemeClr val="tx1"/>
                        </a:solidFill>
                        <a:effectLst/>
                        <a:latin typeface="標楷體" panose="03000509000000000000" pitchFamily="65" charset="-120"/>
                        <a:ea typeface="標楷體" panose="03000509000000000000" pitchFamily="65" charset="-120"/>
                      </a:endParaRPr>
                    </a:p>
                  </a:txBody>
                  <a:tcPr marL="6865" marR="6865" marT="6865" marB="0" anchor="ctr">
                    <a:lnL w="19050" cap="flat" cmpd="sng" algn="ctr">
                      <a:solidFill>
                        <a:srgbClr val="FFC000"/>
                      </a:solidFill>
                      <a:prstDash val="solid"/>
                      <a:round/>
                      <a:headEnd type="none" w="med" len="med"/>
                      <a:tailEnd type="none" w="med" len="med"/>
                    </a:lnL>
                    <a:lnR w="19050" cap="flat" cmpd="sng" algn="ctr">
                      <a:solidFill>
                        <a:srgbClr val="FFC000"/>
                      </a:solidFill>
                      <a:prstDash val="solid"/>
                      <a:round/>
                      <a:headEnd type="none" w="med" len="med"/>
                      <a:tailEnd type="none" w="med" len="med"/>
                    </a:lnR>
                    <a:lnT w="19050" cap="flat" cmpd="sng" algn="ctr">
                      <a:solidFill>
                        <a:srgbClr val="FFC000"/>
                      </a:solidFill>
                      <a:prstDash val="solid"/>
                      <a:round/>
                      <a:headEnd type="none" w="med" len="med"/>
                      <a:tailEnd type="none" w="med" len="med"/>
                    </a:lnT>
                    <a:lnB w="19050" cap="flat" cmpd="sng" algn="ctr">
                      <a:solidFill>
                        <a:srgbClr val="FFC000"/>
                      </a:solidFill>
                      <a:prstDash val="solid"/>
                      <a:round/>
                      <a:headEnd type="none" w="med" len="med"/>
                      <a:tailEnd type="none" w="med" len="med"/>
                    </a:lnB>
                    <a:lnTlToBr w="12700" cmpd="sng">
                      <a:noFill/>
                      <a:prstDash val="solid"/>
                    </a:lnTlToBr>
                    <a:lnBlToTr w="12700" cmpd="sng">
                      <a:noFill/>
                      <a:prstDash val="solid"/>
                    </a:lnBlToTr>
                    <a:noFill/>
                  </a:tcPr>
                </a:tc>
              </a:tr>
              <a:tr h="1771384">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algn="l" fontAlgn="ctr"/>
                      <a:r>
                        <a:rPr lang="zh-TW" altLang="en-US" sz="2000" u="none" strike="noStrike" dirty="0">
                          <a:effectLst/>
                          <a:latin typeface="標楷體" panose="03000509000000000000" pitchFamily="65" charset="-120"/>
                          <a:ea typeface="標楷體" panose="03000509000000000000" pitchFamily="65" charset="-120"/>
                        </a:rPr>
                        <a:t>出國考察報告</a:t>
                      </a:r>
                      <a:endParaRPr lang="zh-TW" altLang="en-US" sz="2000" b="0" i="0" u="none" strike="noStrike" dirty="0">
                        <a:solidFill>
                          <a:srgbClr val="000000"/>
                        </a:solidFill>
                        <a:effectLst/>
                        <a:latin typeface="標楷體" panose="03000509000000000000" pitchFamily="65" charset="-120"/>
                        <a:ea typeface="標楷體" panose="03000509000000000000" pitchFamily="65" charset="-120"/>
                      </a:endParaRPr>
                    </a:p>
                  </a:txBody>
                  <a:tcPr marL="6865" marR="6865" marT="6865" marB="0" anchor="ctr">
                    <a:lnL w="19050" cap="flat" cmpd="sng" algn="ctr">
                      <a:solidFill>
                        <a:srgbClr val="FFC000"/>
                      </a:solidFill>
                      <a:prstDash val="solid"/>
                      <a:round/>
                      <a:headEnd type="none" w="med" len="med"/>
                      <a:tailEnd type="none" w="med" len="med"/>
                    </a:lnL>
                    <a:lnR w="19050" cap="flat" cmpd="sng" algn="ctr">
                      <a:solidFill>
                        <a:srgbClr val="FFC000"/>
                      </a:solidFill>
                      <a:prstDash val="solid"/>
                      <a:round/>
                      <a:headEnd type="none" w="med" len="med"/>
                      <a:tailEnd type="none" w="med" len="med"/>
                    </a:lnR>
                    <a:lnT w="19050" cap="flat" cmpd="sng" algn="ctr">
                      <a:solidFill>
                        <a:srgbClr val="FFC000"/>
                      </a:solidFill>
                      <a:prstDash val="solid"/>
                      <a:round/>
                      <a:headEnd type="none" w="med" len="med"/>
                      <a:tailEnd type="none" w="med" len="med"/>
                    </a:lnT>
                    <a:lnB w="19050" cap="flat" cmpd="sng" algn="ctr">
                      <a:solidFill>
                        <a:srgbClr val="FFC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285750" marR="0" lvl="0" indent="-285750" algn="l" defTabSz="914400" rtl="0" eaLnBrk="1" fontAlgn="auto" latinLnBrk="0" hangingPunct="1">
                        <a:lnSpc>
                          <a:spcPct val="100000"/>
                        </a:lnSpc>
                        <a:spcBef>
                          <a:spcPts val="600"/>
                        </a:spcBef>
                        <a:spcAft>
                          <a:spcPts val="0"/>
                        </a:spcAft>
                        <a:buClr>
                          <a:srgbClr val="0000FF"/>
                        </a:buClr>
                        <a:buSzTx/>
                        <a:buFont typeface="Wingdings" panose="05000000000000000000" pitchFamily="2" charset="2"/>
                        <a:buChar char="&amp;"/>
                        <a:tabLst/>
                        <a:defRPr/>
                      </a:pPr>
                      <a:r>
                        <a:rPr lang="en-US" altLang="zh-TW" sz="2000" b="0" i="0" u="none" strike="noStrike" cap="none" dirty="0" smtClean="0">
                          <a:solidFill>
                            <a:schemeClr val="tx1"/>
                          </a:solidFill>
                          <a:latin typeface="標楷體" panose="03000509000000000000" pitchFamily="65" charset="-120"/>
                          <a:ea typeface="標楷體" panose="03000509000000000000" pitchFamily="65" charset="-120"/>
                          <a:cs typeface="+mn-cs"/>
                          <a:sym typeface="Arial"/>
                        </a:rPr>
                        <a:t>101</a:t>
                      </a:r>
                      <a:r>
                        <a:rPr lang="zh-TW" altLang="en-US" sz="2000" b="0" i="0" u="none" strike="noStrike" cap="none" dirty="0">
                          <a:solidFill>
                            <a:schemeClr val="tx1"/>
                          </a:solidFill>
                          <a:latin typeface="標楷體" panose="03000509000000000000" pitchFamily="65" charset="-120"/>
                          <a:ea typeface="標楷體" panose="03000509000000000000" pitchFamily="65" charset="-120"/>
                          <a:cs typeface="+mn-cs"/>
                          <a:sym typeface="Arial"/>
                        </a:rPr>
                        <a:t>年</a:t>
                      </a:r>
                      <a:r>
                        <a:rPr lang="en-US" altLang="zh-TW" sz="2000" b="0" i="0" u="none" strike="noStrike" cap="none" dirty="0">
                          <a:solidFill>
                            <a:schemeClr val="tx1"/>
                          </a:solidFill>
                          <a:latin typeface="標楷體" panose="03000509000000000000" pitchFamily="65" charset="-120"/>
                          <a:ea typeface="標楷體" panose="03000509000000000000" pitchFamily="65" charset="-120"/>
                          <a:cs typeface="+mn-cs"/>
                          <a:sym typeface="Arial"/>
                        </a:rPr>
                        <a:t>5</a:t>
                      </a:r>
                      <a:r>
                        <a:rPr lang="zh-TW" altLang="en-US" sz="2000" b="0" i="0" u="none" strike="noStrike" cap="none" dirty="0">
                          <a:solidFill>
                            <a:schemeClr val="tx1"/>
                          </a:solidFill>
                          <a:latin typeface="標楷體" panose="03000509000000000000" pitchFamily="65" charset="-120"/>
                          <a:ea typeface="標楷體" panose="03000509000000000000" pitchFamily="65" charset="-120"/>
                          <a:cs typeface="+mn-cs"/>
                          <a:sym typeface="Arial"/>
                        </a:rPr>
                        <a:t>月</a:t>
                      </a:r>
                      <a:r>
                        <a:rPr lang="en-US" altLang="zh-TW" sz="2000" b="0" i="0" u="none" strike="noStrike" cap="none" dirty="0">
                          <a:solidFill>
                            <a:schemeClr val="tx1"/>
                          </a:solidFill>
                          <a:latin typeface="標楷體" panose="03000509000000000000" pitchFamily="65" charset="-120"/>
                          <a:ea typeface="標楷體" panose="03000509000000000000" pitchFamily="65" charset="-120"/>
                          <a:cs typeface="+mn-cs"/>
                          <a:sym typeface="Arial"/>
                        </a:rPr>
                        <a:t>18</a:t>
                      </a:r>
                      <a:r>
                        <a:rPr lang="zh-TW" altLang="en-US" sz="2000" b="0" i="0" u="none" strike="noStrike" cap="none" dirty="0">
                          <a:solidFill>
                            <a:schemeClr val="tx1"/>
                          </a:solidFill>
                          <a:latin typeface="標楷體" panose="03000509000000000000" pitchFamily="65" charset="-120"/>
                          <a:ea typeface="標楷體" panose="03000509000000000000" pitchFamily="65" charset="-120"/>
                          <a:cs typeface="+mn-cs"/>
                          <a:sym typeface="Arial"/>
                        </a:rPr>
                        <a:t>日內授中民字第</a:t>
                      </a:r>
                      <a:r>
                        <a:rPr lang="en-US" altLang="zh-TW" sz="2000" b="0" i="0" u="none" strike="noStrike" cap="none" dirty="0">
                          <a:solidFill>
                            <a:schemeClr val="tx1"/>
                          </a:solidFill>
                          <a:latin typeface="標楷體" panose="03000509000000000000" pitchFamily="65" charset="-120"/>
                          <a:ea typeface="標楷體" panose="03000509000000000000" pitchFamily="65" charset="-120"/>
                          <a:cs typeface="+mn-cs"/>
                          <a:sym typeface="Arial"/>
                        </a:rPr>
                        <a:t>1015036033B</a:t>
                      </a:r>
                      <a:r>
                        <a:rPr lang="zh-TW" altLang="en-US" sz="2000" b="0" i="0" u="none" strike="noStrike" cap="none" dirty="0">
                          <a:solidFill>
                            <a:schemeClr val="tx1"/>
                          </a:solidFill>
                          <a:latin typeface="標楷體" panose="03000509000000000000" pitchFamily="65" charset="-120"/>
                          <a:ea typeface="標楷體" panose="03000509000000000000" pitchFamily="65" charset="-120"/>
                          <a:cs typeface="+mn-cs"/>
                          <a:sym typeface="Arial"/>
                        </a:rPr>
                        <a:t>號</a:t>
                      </a:r>
                      <a:r>
                        <a:rPr lang="zh-TW" altLang="en-US" sz="2000" b="0" i="0" u="none" strike="noStrike" cap="none" dirty="0" smtClean="0">
                          <a:solidFill>
                            <a:schemeClr val="tx1"/>
                          </a:solidFill>
                          <a:latin typeface="標楷體" panose="03000509000000000000" pitchFamily="65" charset="-120"/>
                          <a:ea typeface="標楷體" panose="03000509000000000000" pitchFamily="65" charset="-120"/>
                          <a:cs typeface="+mn-cs"/>
                          <a:sym typeface="Arial"/>
                        </a:rPr>
                        <a:t>函、</a:t>
                      </a:r>
                      <a:r>
                        <a:rPr lang="en-US" altLang="zh-TW" sz="2000" b="0" i="0" u="none" strike="noStrike" cap="none" dirty="0" smtClean="0">
                          <a:solidFill>
                            <a:schemeClr val="tx1"/>
                          </a:solidFill>
                          <a:latin typeface="標楷體" panose="03000509000000000000" pitchFamily="65" charset="-120"/>
                          <a:ea typeface="標楷體" panose="03000509000000000000" pitchFamily="65" charset="-120"/>
                          <a:cs typeface="+mn-cs"/>
                          <a:sym typeface="Arial"/>
                        </a:rPr>
                        <a:t>105</a:t>
                      </a:r>
                      <a:r>
                        <a:rPr lang="zh-TW" altLang="en-US" sz="2000" b="0" i="0" u="none" strike="noStrike" cap="none" dirty="0" smtClean="0">
                          <a:solidFill>
                            <a:schemeClr val="tx1"/>
                          </a:solidFill>
                          <a:latin typeface="標楷體" panose="03000509000000000000" pitchFamily="65" charset="-120"/>
                          <a:ea typeface="標楷體" panose="03000509000000000000" pitchFamily="65" charset="-120"/>
                          <a:cs typeface="+mn-cs"/>
                          <a:sym typeface="Arial"/>
                        </a:rPr>
                        <a:t>年</a:t>
                      </a:r>
                      <a:r>
                        <a:rPr lang="en-US" altLang="zh-TW" sz="2000" b="0" i="0" u="none" strike="noStrike" cap="none" dirty="0" smtClean="0">
                          <a:solidFill>
                            <a:schemeClr val="tx1"/>
                          </a:solidFill>
                          <a:latin typeface="標楷體" panose="03000509000000000000" pitchFamily="65" charset="-120"/>
                          <a:ea typeface="標楷體" panose="03000509000000000000" pitchFamily="65" charset="-120"/>
                          <a:cs typeface="+mn-cs"/>
                          <a:sym typeface="Arial"/>
                        </a:rPr>
                        <a:t>4</a:t>
                      </a:r>
                      <a:r>
                        <a:rPr lang="zh-TW" altLang="en-US" sz="2000" b="0" i="0" u="none" strike="noStrike" cap="none" dirty="0" smtClean="0">
                          <a:solidFill>
                            <a:schemeClr val="tx1"/>
                          </a:solidFill>
                          <a:latin typeface="標楷體" panose="03000509000000000000" pitchFamily="65" charset="-120"/>
                          <a:ea typeface="標楷體" panose="03000509000000000000" pitchFamily="65" charset="-120"/>
                          <a:cs typeface="+mn-cs"/>
                          <a:sym typeface="Arial"/>
                        </a:rPr>
                        <a:t>月</a:t>
                      </a:r>
                      <a:r>
                        <a:rPr lang="en-US" altLang="zh-TW" sz="2000" b="0" i="0" u="none" strike="noStrike" cap="none" dirty="0" smtClean="0">
                          <a:solidFill>
                            <a:schemeClr val="tx1"/>
                          </a:solidFill>
                          <a:latin typeface="標楷體" panose="03000509000000000000" pitchFamily="65" charset="-120"/>
                          <a:ea typeface="標楷體" panose="03000509000000000000" pitchFamily="65" charset="-120"/>
                          <a:cs typeface="+mn-cs"/>
                          <a:sym typeface="Arial"/>
                        </a:rPr>
                        <a:t>15</a:t>
                      </a:r>
                      <a:r>
                        <a:rPr lang="zh-TW" altLang="en-US" sz="2000" b="0" i="0" u="none" strike="noStrike" cap="none" dirty="0" smtClean="0">
                          <a:solidFill>
                            <a:schemeClr val="tx1"/>
                          </a:solidFill>
                          <a:latin typeface="標楷體" panose="03000509000000000000" pitchFamily="65" charset="-120"/>
                          <a:ea typeface="標楷體" panose="03000509000000000000" pitchFamily="65" charset="-120"/>
                          <a:cs typeface="+mn-cs"/>
                          <a:sym typeface="Arial"/>
                        </a:rPr>
                        <a:t>日台內民字第</a:t>
                      </a:r>
                      <a:r>
                        <a:rPr lang="en-US" altLang="zh-TW" sz="2000" b="0" i="0" u="none" strike="noStrike" cap="none" dirty="0" smtClean="0">
                          <a:solidFill>
                            <a:schemeClr val="tx1"/>
                          </a:solidFill>
                          <a:latin typeface="標楷體" panose="03000509000000000000" pitchFamily="65" charset="-120"/>
                          <a:ea typeface="標楷體" panose="03000509000000000000" pitchFamily="65" charset="-120"/>
                          <a:cs typeface="+mn-cs"/>
                          <a:sym typeface="Arial"/>
                        </a:rPr>
                        <a:t>10511012662</a:t>
                      </a:r>
                      <a:r>
                        <a:rPr lang="zh-TW" altLang="en-US" sz="2000" b="0" i="0" u="none" strike="noStrike" cap="none" dirty="0" smtClean="0">
                          <a:solidFill>
                            <a:schemeClr val="tx1"/>
                          </a:solidFill>
                          <a:latin typeface="標楷體" panose="03000509000000000000" pitchFamily="65" charset="-120"/>
                          <a:ea typeface="標楷體" panose="03000509000000000000" pitchFamily="65" charset="-120"/>
                          <a:cs typeface="+mn-cs"/>
                          <a:sym typeface="Arial"/>
                        </a:rPr>
                        <a:t>號函</a:t>
                      </a:r>
                      <a:endParaRPr lang="en-US" altLang="zh-TW" sz="2000" b="0" i="0" u="none" strike="noStrike" cap="none" dirty="0" smtClean="0">
                        <a:solidFill>
                          <a:schemeClr val="tx1"/>
                        </a:solidFill>
                        <a:latin typeface="標楷體" panose="03000509000000000000" pitchFamily="65" charset="-120"/>
                        <a:ea typeface="標楷體" panose="03000509000000000000" pitchFamily="65" charset="-120"/>
                        <a:cs typeface="+mn-cs"/>
                        <a:sym typeface="Arial"/>
                      </a:endParaRPr>
                    </a:p>
                    <a:p>
                      <a:pPr marL="271463" marR="0" lvl="0" indent="0" algn="l" defTabSz="914400" rtl="0" eaLnBrk="1" fontAlgn="ctr" latinLnBrk="0" hangingPunct="1">
                        <a:lnSpc>
                          <a:spcPct val="100000"/>
                        </a:lnSpc>
                        <a:spcBef>
                          <a:spcPts val="0"/>
                        </a:spcBef>
                        <a:spcAft>
                          <a:spcPts val="0"/>
                        </a:spcAft>
                        <a:buClrTx/>
                        <a:buSzTx/>
                        <a:buFont typeface="Arial" panose="020B0604020202020204" pitchFamily="34" charset="0"/>
                        <a:buNone/>
                        <a:tabLst/>
                        <a:defRPr/>
                      </a:pPr>
                      <a:r>
                        <a:rPr lang="zh-TW" altLang="en-US" sz="2000" u="none" strike="noStrike" dirty="0" smtClean="0">
                          <a:effectLst/>
                          <a:latin typeface="標楷體" panose="03000509000000000000" pitchFamily="65" charset="-120"/>
                          <a:ea typeface="標楷體" panose="03000509000000000000" pitchFamily="65" charset="-120"/>
                        </a:rPr>
                        <a:t>監察院及行政院主計總處要求：依規定將每年地方代表出國考察辦理情形彙整填列函報本部。</a:t>
                      </a:r>
                      <a:endParaRPr lang="zh-TW" altLang="en-US" sz="2000" b="0" i="0" u="none" strike="noStrike" dirty="0">
                        <a:solidFill>
                          <a:srgbClr val="000000"/>
                        </a:solidFill>
                        <a:effectLst/>
                        <a:latin typeface="標楷體" panose="03000509000000000000" pitchFamily="65" charset="-120"/>
                        <a:ea typeface="標楷體" panose="03000509000000000000" pitchFamily="65" charset="-120"/>
                      </a:endParaRPr>
                    </a:p>
                  </a:txBody>
                  <a:tcPr marL="6865" marR="6865" marT="6865" marB="0" anchor="ctr">
                    <a:lnL w="19050" cap="flat" cmpd="sng" algn="ctr">
                      <a:solidFill>
                        <a:srgbClr val="FFC000"/>
                      </a:solidFill>
                      <a:prstDash val="solid"/>
                      <a:round/>
                      <a:headEnd type="none" w="med" len="med"/>
                      <a:tailEnd type="none" w="med" len="med"/>
                    </a:lnL>
                    <a:lnR w="19050" cap="flat" cmpd="sng" algn="ctr">
                      <a:solidFill>
                        <a:srgbClr val="FFC000"/>
                      </a:solidFill>
                      <a:prstDash val="solid"/>
                      <a:round/>
                      <a:headEnd type="none" w="med" len="med"/>
                      <a:tailEnd type="none" w="med" len="med"/>
                    </a:lnR>
                    <a:lnT w="19050" cap="flat" cmpd="sng" algn="ctr">
                      <a:solidFill>
                        <a:srgbClr val="FFC000"/>
                      </a:solidFill>
                      <a:prstDash val="solid"/>
                      <a:round/>
                      <a:headEnd type="none" w="med" len="med"/>
                      <a:tailEnd type="none" w="med" len="med"/>
                    </a:lnT>
                    <a:lnB w="19050" cap="flat" cmpd="sng" algn="ctr">
                      <a:solidFill>
                        <a:srgbClr val="FFC000"/>
                      </a:solidFill>
                      <a:prstDash val="solid"/>
                      <a:round/>
                      <a:headEnd type="none" w="med" len="med"/>
                      <a:tailEnd type="none" w="med" len="med"/>
                    </a:lnB>
                    <a:lnTlToBr w="12700" cmpd="sng">
                      <a:noFill/>
                      <a:prstDash val="solid"/>
                    </a:lnTlToBr>
                    <a:lnBlToTr w="12700" cmpd="sng">
                      <a:noFill/>
                      <a:prstDash val="solid"/>
                    </a:lnBlToTr>
                    <a:noFill/>
                  </a:tcPr>
                </a:tc>
              </a:tr>
            </a:tbl>
          </a:graphicData>
        </a:graphic>
      </p:graphicFrame>
    </p:spTree>
    <p:extLst>
      <p:ext uri="{BB962C8B-B14F-4D97-AF65-F5344CB8AC3E}">
        <p14:creationId xmlns:p14="http://schemas.microsoft.com/office/powerpoint/2010/main" val="346055126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834716" y="273697"/>
            <a:ext cx="10691228" cy="1372223"/>
          </a:xfrm>
        </p:spPr>
        <p:txBody>
          <a:bodyPr>
            <a:noAutofit/>
          </a:bodyPr>
          <a:lstStyle/>
          <a:p>
            <a:r>
              <a:rPr lang="zh-TW" altLang="en-US" sz="3600" kern="0" cap="none" dirty="0">
                <a:solidFill>
                  <a:srgbClr val="0070C0"/>
                </a:solidFill>
                <a:latin typeface="標楷體" panose="03000509000000000000" pitchFamily="65" charset="-120"/>
                <a:ea typeface="標楷體" panose="03000509000000000000" pitchFamily="65" charset="-120"/>
                <a:sym typeface="Lora"/>
              </a:rPr>
              <a:t>出國考察費省思                             </a:t>
            </a:r>
            <a:r>
              <a:rPr lang="zh-TW" altLang="en-US" sz="3600" kern="0" cap="none" dirty="0" smtClean="0">
                <a:solidFill>
                  <a:srgbClr val="0070C0"/>
                </a:solidFill>
                <a:latin typeface="標楷體" panose="03000509000000000000" pitchFamily="65" charset="-120"/>
                <a:ea typeface="標楷體" panose="03000509000000000000" pitchFamily="65" charset="-120"/>
                <a:sym typeface="Lora"/>
              </a:rPr>
              <a:t>                     花</a:t>
            </a:r>
            <a:r>
              <a:rPr lang="zh-TW" altLang="en-US" sz="3600" kern="0" cap="none" dirty="0">
                <a:solidFill>
                  <a:srgbClr val="0070C0"/>
                </a:solidFill>
                <a:latin typeface="標楷體" panose="03000509000000000000" pitchFamily="65" charset="-120"/>
                <a:ea typeface="標楷體" panose="03000509000000000000" pitchFamily="65" charset="-120"/>
                <a:sym typeface="Lora"/>
              </a:rPr>
              <a:t>納稅錢的出國考察？僅寫</a:t>
            </a:r>
            <a:r>
              <a:rPr lang="en-US" altLang="zh-TW" sz="3600" kern="0" cap="none" dirty="0">
                <a:solidFill>
                  <a:srgbClr val="0070C0"/>
                </a:solidFill>
                <a:latin typeface="標楷體" panose="03000509000000000000" pitchFamily="65" charset="-120"/>
                <a:ea typeface="標楷體" panose="03000509000000000000" pitchFamily="65" charset="-120"/>
                <a:sym typeface="Lora"/>
              </a:rPr>
              <a:t>2</a:t>
            </a:r>
            <a:r>
              <a:rPr lang="zh-TW" altLang="en-US" sz="3600" kern="0" cap="none" dirty="0">
                <a:solidFill>
                  <a:srgbClr val="0070C0"/>
                </a:solidFill>
                <a:latin typeface="標楷體" panose="03000509000000000000" pitchFamily="65" charset="-120"/>
                <a:ea typeface="標楷體" panose="03000509000000000000" pitchFamily="65" charset="-120"/>
                <a:sym typeface="Lora"/>
              </a:rPr>
              <a:t>行還錯字連篇？！</a:t>
            </a:r>
            <a:endParaRPr lang="zh-TW" altLang="en-US" sz="3600" dirty="0">
              <a:solidFill>
                <a:srgbClr val="0070C0"/>
              </a:solidFill>
            </a:endParaRPr>
          </a:p>
        </p:txBody>
      </p:sp>
      <p:sp>
        <p:nvSpPr>
          <p:cNvPr id="5" name="投影片編號版面配置區 4"/>
          <p:cNvSpPr>
            <a:spLocks noGrp="1"/>
          </p:cNvSpPr>
          <p:nvPr>
            <p:ph type="sldNum" sz="quarter" idx="12"/>
          </p:nvPr>
        </p:nvSpPr>
        <p:spPr/>
        <p:txBody>
          <a:bodyPr/>
          <a:lstStyle/>
          <a:p>
            <a:fld id="{883F4971-D35C-4F03-91D8-BF356EE98478}" type="slidenum">
              <a:rPr lang="zh-TW" altLang="en-US" smtClean="0"/>
              <a:t>41</a:t>
            </a:fld>
            <a:endParaRPr lang="zh-TW" altLang="en-US"/>
          </a:p>
        </p:txBody>
      </p:sp>
      <p:sp>
        <p:nvSpPr>
          <p:cNvPr id="6" name="副標題 1"/>
          <p:cNvSpPr txBox="1">
            <a:spLocks/>
          </p:cNvSpPr>
          <p:nvPr/>
        </p:nvSpPr>
        <p:spPr>
          <a:xfrm>
            <a:off x="1370332" y="2377591"/>
            <a:ext cx="2994227" cy="3632390"/>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R="0" lvl="0" algn="l" rtl="0">
              <a:lnSpc>
                <a:spcPct val="100000"/>
              </a:lnSpc>
              <a:spcBef>
                <a:spcPts val="600"/>
              </a:spcBef>
              <a:spcAft>
                <a:spcPts val="0"/>
              </a:spcAft>
              <a:buClr>
                <a:srgbClr val="FFCD00"/>
              </a:buClr>
              <a:buSzPct val="100000"/>
              <a:buFont typeface="Quattrocento Sans"/>
              <a:buChar char="◉"/>
              <a:defRPr sz="2400" b="0" i="0" u="none" strike="noStrike" cap="none">
                <a:solidFill>
                  <a:srgbClr val="000000"/>
                </a:solidFill>
                <a:latin typeface="Quattrocento Sans"/>
                <a:ea typeface="Quattrocento Sans"/>
                <a:cs typeface="Quattrocento Sans"/>
                <a:sym typeface="Quattrocento Sans"/>
              </a:defRPr>
            </a:lvl1pPr>
            <a:lvl2pPr marR="0" lvl="1" algn="l" rtl="0">
              <a:lnSpc>
                <a:spcPct val="100000"/>
              </a:lnSpc>
              <a:spcBef>
                <a:spcPts val="480"/>
              </a:spcBef>
              <a:spcAft>
                <a:spcPts val="0"/>
              </a:spcAft>
              <a:buClr>
                <a:srgbClr val="FFCD00"/>
              </a:buClr>
              <a:buSzPct val="100000"/>
              <a:buFont typeface="Quattrocento Sans"/>
              <a:buNone/>
              <a:defRPr sz="2000" b="0" i="0" u="none" strike="noStrike" cap="none">
                <a:solidFill>
                  <a:srgbClr val="000000"/>
                </a:solidFill>
                <a:latin typeface="Quattrocento Sans"/>
                <a:ea typeface="Quattrocento Sans"/>
                <a:cs typeface="Quattrocento Sans"/>
                <a:sym typeface="Quattrocento Sans"/>
              </a:defRPr>
            </a:lvl2pPr>
            <a:lvl3pPr marR="0" lvl="2" algn="l" rtl="0">
              <a:lnSpc>
                <a:spcPct val="100000"/>
              </a:lnSpc>
              <a:spcBef>
                <a:spcPts val="480"/>
              </a:spcBef>
              <a:spcAft>
                <a:spcPts val="0"/>
              </a:spcAft>
              <a:buClr>
                <a:srgbClr val="FFCD00"/>
              </a:buClr>
              <a:buSzPct val="100000"/>
              <a:buFont typeface="Quattrocento Sans"/>
              <a:buNone/>
              <a:defRPr sz="2000" b="0" i="0" u="none" strike="noStrike" cap="none">
                <a:solidFill>
                  <a:srgbClr val="000000"/>
                </a:solidFill>
                <a:latin typeface="Quattrocento Sans"/>
                <a:ea typeface="Quattrocento Sans"/>
                <a:cs typeface="Quattrocento Sans"/>
                <a:sym typeface="Quattrocento Sans"/>
              </a:defRPr>
            </a:lvl3pPr>
            <a:lvl4pPr marR="0" lvl="3" algn="l" rtl="0">
              <a:lnSpc>
                <a:spcPct val="100000"/>
              </a:lnSpc>
              <a:spcBef>
                <a:spcPts val="360"/>
              </a:spcBef>
              <a:spcAft>
                <a:spcPts val="0"/>
              </a:spcAft>
              <a:buClr>
                <a:srgbClr val="FFCD00"/>
              </a:buClr>
              <a:buSzPct val="100000"/>
              <a:buFont typeface="Quattrocento Sans"/>
              <a:buNone/>
              <a:defRPr sz="1800" b="0" i="0" u="none" strike="noStrike" cap="none">
                <a:solidFill>
                  <a:srgbClr val="000000"/>
                </a:solidFill>
                <a:latin typeface="Quattrocento Sans"/>
                <a:ea typeface="Quattrocento Sans"/>
                <a:cs typeface="Quattrocento Sans"/>
                <a:sym typeface="Quattrocento Sans"/>
              </a:defRPr>
            </a:lvl4pPr>
            <a:lvl5pPr marR="0" lvl="4" algn="l" rtl="0">
              <a:lnSpc>
                <a:spcPct val="100000"/>
              </a:lnSpc>
              <a:spcBef>
                <a:spcPts val="360"/>
              </a:spcBef>
              <a:spcAft>
                <a:spcPts val="0"/>
              </a:spcAft>
              <a:buClr>
                <a:srgbClr val="FFCD00"/>
              </a:buClr>
              <a:buSzPct val="100000"/>
              <a:buFont typeface="Quattrocento Sans"/>
              <a:buNone/>
              <a:defRPr sz="1800" b="0" i="0" u="none" strike="noStrike" cap="none">
                <a:solidFill>
                  <a:srgbClr val="000000"/>
                </a:solidFill>
                <a:latin typeface="Quattrocento Sans"/>
                <a:ea typeface="Quattrocento Sans"/>
                <a:cs typeface="Quattrocento Sans"/>
                <a:sym typeface="Quattrocento Sans"/>
              </a:defRPr>
            </a:lvl5pPr>
            <a:lvl6pPr marR="0" lvl="5" algn="l" rtl="0">
              <a:lnSpc>
                <a:spcPct val="100000"/>
              </a:lnSpc>
              <a:spcBef>
                <a:spcPts val="360"/>
              </a:spcBef>
              <a:spcAft>
                <a:spcPts val="0"/>
              </a:spcAft>
              <a:buClr>
                <a:srgbClr val="FFCD00"/>
              </a:buClr>
              <a:buSzPct val="100000"/>
              <a:buFont typeface="Quattrocento Sans"/>
              <a:buNone/>
              <a:defRPr sz="1800" b="0" i="0" u="none" strike="noStrike" cap="none">
                <a:solidFill>
                  <a:srgbClr val="000000"/>
                </a:solidFill>
                <a:latin typeface="Quattrocento Sans"/>
                <a:ea typeface="Quattrocento Sans"/>
                <a:cs typeface="Quattrocento Sans"/>
                <a:sym typeface="Quattrocento Sans"/>
              </a:defRPr>
            </a:lvl6pPr>
            <a:lvl7pPr marR="0" lvl="6" algn="l" rtl="0">
              <a:lnSpc>
                <a:spcPct val="100000"/>
              </a:lnSpc>
              <a:spcBef>
                <a:spcPts val="360"/>
              </a:spcBef>
              <a:spcAft>
                <a:spcPts val="0"/>
              </a:spcAft>
              <a:buClr>
                <a:srgbClr val="FFCD00"/>
              </a:buClr>
              <a:buSzPct val="100000"/>
              <a:buFont typeface="Quattrocento Sans"/>
              <a:buNone/>
              <a:defRPr sz="1800" b="0" i="0" u="none" strike="noStrike" cap="none">
                <a:solidFill>
                  <a:srgbClr val="000000"/>
                </a:solidFill>
                <a:latin typeface="Quattrocento Sans"/>
                <a:ea typeface="Quattrocento Sans"/>
                <a:cs typeface="Quattrocento Sans"/>
                <a:sym typeface="Quattrocento Sans"/>
              </a:defRPr>
            </a:lvl7pPr>
            <a:lvl8pPr marR="0" lvl="7" algn="l" rtl="0">
              <a:lnSpc>
                <a:spcPct val="100000"/>
              </a:lnSpc>
              <a:spcBef>
                <a:spcPts val="360"/>
              </a:spcBef>
              <a:spcAft>
                <a:spcPts val="0"/>
              </a:spcAft>
              <a:buClr>
                <a:srgbClr val="FFCD00"/>
              </a:buClr>
              <a:buSzPct val="100000"/>
              <a:buFont typeface="Quattrocento Sans"/>
              <a:buNone/>
              <a:defRPr sz="1800" b="0" i="0" u="none" strike="noStrike" cap="none">
                <a:solidFill>
                  <a:srgbClr val="000000"/>
                </a:solidFill>
                <a:latin typeface="Quattrocento Sans"/>
                <a:ea typeface="Quattrocento Sans"/>
                <a:cs typeface="Quattrocento Sans"/>
                <a:sym typeface="Quattrocento Sans"/>
              </a:defRPr>
            </a:lvl8pPr>
            <a:lvl9pPr marR="0" lvl="8" algn="l" rtl="0">
              <a:lnSpc>
                <a:spcPct val="100000"/>
              </a:lnSpc>
              <a:spcBef>
                <a:spcPts val="360"/>
              </a:spcBef>
              <a:spcAft>
                <a:spcPts val="0"/>
              </a:spcAft>
              <a:buClr>
                <a:srgbClr val="FFCD00"/>
              </a:buClr>
              <a:buSzPct val="100000"/>
              <a:buFont typeface="Quattrocento Sans"/>
              <a:buNone/>
              <a:defRPr sz="1800" b="0" i="0" u="none" strike="noStrike" cap="none">
                <a:solidFill>
                  <a:srgbClr val="000000"/>
                </a:solidFill>
                <a:latin typeface="Quattrocento Sans"/>
                <a:ea typeface="Quattrocento Sans"/>
                <a:cs typeface="Quattrocento Sans"/>
                <a:sym typeface="Quattrocento Sans"/>
              </a:defRPr>
            </a:lvl9pPr>
          </a:lstStyle>
          <a:p>
            <a:pPr marL="342900" indent="-342900">
              <a:spcAft>
                <a:spcPts val="600"/>
              </a:spcAft>
            </a:pPr>
            <a:r>
              <a:rPr lang="zh-TW" altLang="en-US" kern="0" smtClean="0">
                <a:latin typeface="標楷體" panose="03000509000000000000" pitchFamily="65" charset="-120"/>
                <a:ea typeface="標楷體" panose="03000509000000000000" pitchFamily="65" charset="-120"/>
              </a:rPr>
              <a:t>出國考察計畫表</a:t>
            </a:r>
            <a:endParaRPr lang="en-US" altLang="zh-TW" kern="0" smtClean="0">
              <a:latin typeface="標楷體" panose="03000509000000000000" pitchFamily="65" charset="-120"/>
              <a:ea typeface="標楷體" panose="03000509000000000000" pitchFamily="65" charset="-120"/>
            </a:endParaRPr>
          </a:p>
          <a:p>
            <a:pPr marL="342900" indent="-342900">
              <a:spcAft>
                <a:spcPts val="600"/>
              </a:spcAft>
            </a:pPr>
            <a:r>
              <a:rPr lang="zh-TW" altLang="en-US" kern="0" smtClean="0">
                <a:latin typeface="標楷體" panose="03000509000000000000" pitchFamily="65" charset="-120"/>
                <a:ea typeface="標楷體" panose="03000509000000000000" pitchFamily="65" charset="-120"/>
              </a:rPr>
              <a:t>出國考察行程表</a:t>
            </a:r>
            <a:endParaRPr lang="en-US" altLang="zh-TW" kern="0" smtClean="0">
              <a:latin typeface="標楷體" panose="03000509000000000000" pitchFamily="65" charset="-120"/>
              <a:ea typeface="標楷體" panose="03000509000000000000" pitchFamily="65" charset="-120"/>
            </a:endParaRPr>
          </a:p>
          <a:p>
            <a:pPr marL="342900" indent="-342900">
              <a:spcAft>
                <a:spcPts val="600"/>
              </a:spcAft>
            </a:pPr>
            <a:r>
              <a:rPr lang="zh-TW" altLang="en-US" kern="0" smtClean="0">
                <a:latin typeface="標楷體" panose="03000509000000000000" pitchFamily="65" charset="-120"/>
                <a:ea typeface="標楷體" panose="03000509000000000000" pitchFamily="65" charset="-120"/>
              </a:rPr>
              <a:t>考察觀摩心得</a:t>
            </a:r>
            <a:endParaRPr lang="zh-TW" altLang="en-US" kern="0" dirty="0">
              <a:latin typeface="標楷體" panose="03000509000000000000" pitchFamily="65" charset="-120"/>
              <a:ea typeface="標楷體" panose="03000509000000000000" pitchFamily="65" charset="-120"/>
            </a:endParaRPr>
          </a:p>
        </p:txBody>
      </p:sp>
      <p:pic>
        <p:nvPicPr>
          <p:cNvPr id="7" name="圖片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587442" y="1598806"/>
            <a:ext cx="4523210" cy="4856540"/>
          </a:xfrm>
          <a:prstGeom prst="rect">
            <a:avLst/>
          </a:prstGeom>
        </p:spPr>
      </p:pic>
    </p:spTree>
    <p:extLst>
      <p:ext uri="{BB962C8B-B14F-4D97-AF65-F5344CB8AC3E}">
        <p14:creationId xmlns:p14="http://schemas.microsoft.com/office/powerpoint/2010/main" val="27741690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a:bodyPr>
          <a:lstStyle/>
          <a:p>
            <a:r>
              <a:rPr lang="en-US" altLang="zh-TW" sz="4400" kern="0" cap="none" dirty="0">
                <a:solidFill>
                  <a:srgbClr val="0070C0"/>
                </a:solidFill>
                <a:latin typeface="標楷體" panose="03000509000000000000" pitchFamily="65" charset="-120"/>
                <a:ea typeface="標楷體" panose="03000509000000000000" pitchFamily="65" charset="-120"/>
                <a:sym typeface="Lora"/>
              </a:rPr>
              <a:t>§</a:t>
            </a:r>
            <a:r>
              <a:rPr lang="en-US" altLang="zh-TW" sz="4400" kern="0" cap="none" dirty="0" smtClean="0">
                <a:solidFill>
                  <a:srgbClr val="0070C0"/>
                </a:solidFill>
                <a:latin typeface="標楷體" panose="03000509000000000000" pitchFamily="65" charset="-120"/>
                <a:ea typeface="標楷體" panose="03000509000000000000" pitchFamily="65" charset="-120"/>
                <a:sym typeface="Lora"/>
              </a:rPr>
              <a:t>6</a:t>
            </a:r>
            <a:r>
              <a:rPr lang="zh-TW" altLang="en-US" sz="4400" kern="0" cap="none" dirty="0" smtClean="0">
                <a:solidFill>
                  <a:srgbClr val="0070C0"/>
                </a:solidFill>
                <a:latin typeface="標楷體" panose="03000509000000000000" pitchFamily="65" charset="-120"/>
                <a:ea typeface="標楷體" panose="03000509000000000000" pitchFamily="65" charset="-120"/>
                <a:sym typeface="Lora"/>
              </a:rPr>
              <a:t> 函</a:t>
            </a:r>
            <a:r>
              <a:rPr lang="zh-TW" altLang="en-US" sz="4400" kern="0" cap="none" dirty="0">
                <a:solidFill>
                  <a:srgbClr val="0070C0"/>
                </a:solidFill>
                <a:latin typeface="標楷體" panose="03000509000000000000" pitchFamily="65" charset="-120"/>
                <a:ea typeface="標楷體" panose="03000509000000000000" pitchFamily="65" charset="-120"/>
                <a:sym typeface="Lora"/>
              </a:rPr>
              <a:t>釋</a:t>
            </a:r>
            <a:endParaRPr lang="zh-TW" altLang="en-US" sz="4400" dirty="0">
              <a:solidFill>
                <a:srgbClr val="0070C0"/>
              </a:solidFill>
            </a:endParaRPr>
          </a:p>
        </p:txBody>
      </p:sp>
      <p:sp>
        <p:nvSpPr>
          <p:cNvPr id="5" name="投影片編號版面配置區 4"/>
          <p:cNvSpPr>
            <a:spLocks noGrp="1"/>
          </p:cNvSpPr>
          <p:nvPr>
            <p:ph type="sldNum" sz="quarter" idx="12"/>
          </p:nvPr>
        </p:nvSpPr>
        <p:spPr/>
        <p:txBody>
          <a:bodyPr/>
          <a:lstStyle/>
          <a:p>
            <a:fld id="{883F4971-D35C-4F03-91D8-BF356EE98478}" type="slidenum">
              <a:rPr lang="zh-TW" altLang="en-US" smtClean="0"/>
              <a:t>42</a:t>
            </a:fld>
            <a:endParaRPr lang="zh-TW" altLang="en-US"/>
          </a:p>
        </p:txBody>
      </p:sp>
      <p:sp>
        <p:nvSpPr>
          <p:cNvPr id="6" name="文字版面配置區 2"/>
          <p:cNvSpPr txBox="1">
            <a:spLocks/>
          </p:cNvSpPr>
          <p:nvPr/>
        </p:nvSpPr>
        <p:spPr>
          <a:xfrm>
            <a:off x="1617153" y="1705806"/>
            <a:ext cx="9912996" cy="4372777"/>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R="0" lvl="0" algn="l" rtl="0">
              <a:lnSpc>
                <a:spcPct val="100000"/>
              </a:lnSpc>
              <a:spcBef>
                <a:spcPts val="600"/>
              </a:spcBef>
              <a:spcAft>
                <a:spcPts val="0"/>
              </a:spcAft>
              <a:buClr>
                <a:srgbClr val="FFCD00"/>
              </a:buClr>
              <a:buSzPct val="100000"/>
              <a:buFont typeface="Quattrocento Sans"/>
              <a:buChar char="◉"/>
              <a:defRPr sz="2400" b="0" i="0" u="none" strike="noStrike" cap="none">
                <a:solidFill>
                  <a:srgbClr val="000000"/>
                </a:solidFill>
                <a:latin typeface="Quattrocento Sans"/>
                <a:ea typeface="Quattrocento Sans"/>
                <a:cs typeface="Quattrocento Sans"/>
                <a:sym typeface="Quattrocento Sans"/>
              </a:defRPr>
            </a:lvl1pPr>
            <a:lvl2pPr marR="0" lvl="1" algn="l" rtl="0">
              <a:lnSpc>
                <a:spcPct val="100000"/>
              </a:lnSpc>
              <a:spcBef>
                <a:spcPts val="480"/>
              </a:spcBef>
              <a:spcAft>
                <a:spcPts val="0"/>
              </a:spcAft>
              <a:buClr>
                <a:srgbClr val="FFCD00"/>
              </a:buClr>
              <a:buSzPct val="100000"/>
              <a:buFont typeface="Quattrocento Sans"/>
              <a:buNone/>
              <a:defRPr sz="2000" b="0" i="0" u="none" strike="noStrike" cap="none">
                <a:solidFill>
                  <a:srgbClr val="000000"/>
                </a:solidFill>
                <a:latin typeface="Quattrocento Sans"/>
                <a:ea typeface="Quattrocento Sans"/>
                <a:cs typeface="Quattrocento Sans"/>
                <a:sym typeface="Quattrocento Sans"/>
              </a:defRPr>
            </a:lvl2pPr>
            <a:lvl3pPr marR="0" lvl="2" algn="l" rtl="0">
              <a:lnSpc>
                <a:spcPct val="100000"/>
              </a:lnSpc>
              <a:spcBef>
                <a:spcPts val="480"/>
              </a:spcBef>
              <a:spcAft>
                <a:spcPts val="0"/>
              </a:spcAft>
              <a:buClr>
                <a:srgbClr val="FFCD00"/>
              </a:buClr>
              <a:buSzPct val="100000"/>
              <a:buFont typeface="Quattrocento Sans"/>
              <a:buNone/>
              <a:defRPr sz="2000" b="0" i="0" u="none" strike="noStrike" cap="none">
                <a:solidFill>
                  <a:srgbClr val="000000"/>
                </a:solidFill>
                <a:latin typeface="Quattrocento Sans"/>
                <a:ea typeface="Quattrocento Sans"/>
                <a:cs typeface="Quattrocento Sans"/>
                <a:sym typeface="Quattrocento Sans"/>
              </a:defRPr>
            </a:lvl3pPr>
            <a:lvl4pPr marR="0" lvl="3" algn="l" rtl="0">
              <a:lnSpc>
                <a:spcPct val="100000"/>
              </a:lnSpc>
              <a:spcBef>
                <a:spcPts val="360"/>
              </a:spcBef>
              <a:spcAft>
                <a:spcPts val="0"/>
              </a:spcAft>
              <a:buClr>
                <a:srgbClr val="FFCD00"/>
              </a:buClr>
              <a:buSzPct val="100000"/>
              <a:buFont typeface="Quattrocento Sans"/>
              <a:buNone/>
              <a:defRPr sz="1800" b="0" i="0" u="none" strike="noStrike" cap="none">
                <a:solidFill>
                  <a:srgbClr val="000000"/>
                </a:solidFill>
                <a:latin typeface="Quattrocento Sans"/>
                <a:ea typeface="Quattrocento Sans"/>
                <a:cs typeface="Quattrocento Sans"/>
                <a:sym typeface="Quattrocento Sans"/>
              </a:defRPr>
            </a:lvl4pPr>
            <a:lvl5pPr marR="0" lvl="4" algn="l" rtl="0">
              <a:lnSpc>
                <a:spcPct val="100000"/>
              </a:lnSpc>
              <a:spcBef>
                <a:spcPts val="360"/>
              </a:spcBef>
              <a:spcAft>
                <a:spcPts val="0"/>
              </a:spcAft>
              <a:buClr>
                <a:srgbClr val="FFCD00"/>
              </a:buClr>
              <a:buSzPct val="100000"/>
              <a:buFont typeface="Quattrocento Sans"/>
              <a:buNone/>
              <a:defRPr sz="1800" b="0" i="0" u="none" strike="noStrike" cap="none">
                <a:solidFill>
                  <a:srgbClr val="000000"/>
                </a:solidFill>
                <a:latin typeface="Quattrocento Sans"/>
                <a:ea typeface="Quattrocento Sans"/>
                <a:cs typeface="Quattrocento Sans"/>
                <a:sym typeface="Quattrocento Sans"/>
              </a:defRPr>
            </a:lvl5pPr>
            <a:lvl6pPr marR="0" lvl="5" algn="l" rtl="0">
              <a:lnSpc>
                <a:spcPct val="100000"/>
              </a:lnSpc>
              <a:spcBef>
                <a:spcPts val="360"/>
              </a:spcBef>
              <a:spcAft>
                <a:spcPts val="0"/>
              </a:spcAft>
              <a:buClr>
                <a:srgbClr val="FFCD00"/>
              </a:buClr>
              <a:buSzPct val="100000"/>
              <a:buFont typeface="Quattrocento Sans"/>
              <a:buNone/>
              <a:defRPr sz="1800" b="0" i="0" u="none" strike="noStrike" cap="none">
                <a:solidFill>
                  <a:srgbClr val="000000"/>
                </a:solidFill>
                <a:latin typeface="Quattrocento Sans"/>
                <a:ea typeface="Quattrocento Sans"/>
                <a:cs typeface="Quattrocento Sans"/>
                <a:sym typeface="Quattrocento Sans"/>
              </a:defRPr>
            </a:lvl6pPr>
            <a:lvl7pPr marR="0" lvl="6" algn="l" rtl="0">
              <a:lnSpc>
                <a:spcPct val="100000"/>
              </a:lnSpc>
              <a:spcBef>
                <a:spcPts val="360"/>
              </a:spcBef>
              <a:spcAft>
                <a:spcPts val="0"/>
              </a:spcAft>
              <a:buClr>
                <a:srgbClr val="FFCD00"/>
              </a:buClr>
              <a:buSzPct val="100000"/>
              <a:buFont typeface="Quattrocento Sans"/>
              <a:buNone/>
              <a:defRPr sz="1800" b="0" i="0" u="none" strike="noStrike" cap="none">
                <a:solidFill>
                  <a:srgbClr val="000000"/>
                </a:solidFill>
                <a:latin typeface="Quattrocento Sans"/>
                <a:ea typeface="Quattrocento Sans"/>
                <a:cs typeface="Quattrocento Sans"/>
                <a:sym typeface="Quattrocento Sans"/>
              </a:defRPr>
            </a:lvl7pPr>
            <a:lvl8pPr marR="0" lvl="7" algn="l" rtl="0">
              <a:lnSpc>
                <a:spcPct val="100000"/>
              </a:lnSpc>
              <a:spcBef>
                <a:spcPts val="360"/>
              </a:spcBef>
              <a:spcAft>
                <a:spcPts val="0"/>
              </a:spcAft>
              <a:buClr>
                <a:srgbClr val="FFCD00"/>
              </a:buClr>
              <a:buSzPct val="100000"/>
              <a:buFont typeface="Quattrocento Sans"/>
              <a:buNone/>
              <a:defRPr sz="1800" b="0" i="0" u="none" strike="noStrike" cap="none">
                <a:solidFill>
                  <a:srgbClr val="000000"/>
                </a:solidFill>
                <a:latin typeface="Quattrocento Sans"/>
                <a:ea typeface="Quattrocento Sans"/>
                <a:cs typeface="Quattrocento Sans"/>
                <a:sym typeface="Quattrocento Sans"/>
              </a:defRPr>
            </a:lvl8pPr>
            <a:lvl9pPr marR="0" lvl="8" algn="l" rtl="0">
              <a:lnSpc>
                <a:spcPct val="100000"/>
              </a:lnSpc>
              <a:spcBef>
                <a:spcPts val="360"/>
              </a:spcBef>
              <a:spcAft>
                <a:spcPts val="0"/>
              </a:spcAft>
              <a:buClr>
                <a:srgbClr val="FFCD00"/>
              </a:buClr>
              <a:buSzPct val="100000"/>
              <a:buFont typeface="Quattrocento Sans"/>
              <a:buNone/>
              <a:defRPr sz="1800" b="0" i="0" u="none" strike="noStrike" cap="none">
                <a:solidFill>
                  <a:srgbClr val="000000"/>
                </a:solidFill>
                <a:latin typeface="Quattrocento Sans"/>
                <a:ea typeface="Quattrocento Sans"/>
                <a:cs typeface="Quattrocento Sans"/>
                <a:sym typeface="Quattrocento Sans"/>
              </a:defRPr>
            </a:lvl9pPr>
          </a:lstStyle>
          <a:p>
            <a:pPr marL="0" marR="0" lvl="0" indent="0" algn="l" defTabSz="914400" rtl="0" eaLnBrk="1" fontAlgn="auto" latinLnBrk="0" hangingPunct="1">
              <a:lnSpc>
                <a:spcPct val="100000"/>
              </a:lnSpc>
              <a:spcBef>
                <a:spcPts val="600"/>
              </a:spcBef>
              <a:spcAft>
                <a:spcPts val="600"/>
              </a:spcAft>
              <a:buClr>
                <a:srgbClr val="FFCD00"/>
              </a:buClr>
              <a:buSzPct val="100000"/>
              <a:buFont typeface="Quattrocento Sans"/>
              <a:buNone/>
              <a:tabLst/>
              <a:defRPr/>
            </a:pPr>
            <a:r>
              <a:rPr kumimoji="0" lang="en-US" altLang="zh-TW" b="0" i="0" u="none" strike="noStrike" kern="0" cap="none" spc="0" normalizeH="0" baseline="0" noProof="0" dirty="0" smtClean="0">
                <a:ln>
                  <a:noFill/>
                </a:ln>
                <a:solidFill>
                  <a:srgbClr val="000000"/>
                </a:solidFill>
                <a:effectLst/>
                <a:uLnTx/>
                <a:uFillTx/>
                <a:latin typeface="標楷體" panose="03000509000000000000" pitchFamily="65" charset="-120"/>
                <a:ea typeface="標楷體" panose="03000509000000000000" pitchFamily="65" charset="-120"/>
                <a:sym typeface="Quattrocento Sans"/>
              </a:rPr>
              <a:t>Q:</a:t>
            </a:r>
            <a:r>
              <a:rPr kumimoji="0" lang="zh-TW" altLang="en-US" b="0" i="0" u="none" strike="noStrike" kern="0" cap="none" spc="0" normalizeH="0" baseline="0" noProof="0" dirty="0" smtClean="0">
                <a:ln>
                  <a:noFill/>
                </a:ln>
                <a:solidFill>
                  <a:srgbClr val="000000"/>
                </a:solidFill>
                <a:effectLst/>
                <a:uLnTx/>
                <a:uFillTx/>
                <a:latin typeface="標楷體" panose="03000509000000000000" pitchFamily="65" charset="-120"/>
                <a:ea typeface="標楷體" panose="03000509000000000000" pitchFamily="65" charset="-120"/>
                <a:sym typeface="Quattrocento Sans"/>
              </a:rPr>
              <a:t>地方民意代表各項費用可否做為強制執行法第</a:t>
            </a:r>
            <a:r>
              <a:rPr kumimoji="0" lang="en-US" altLang="zh-TW" b="0" i="0" u="none" strike="noStrike" kern="0" cap="none" spc="0" normalizeH="0" baseline="0" noProof="0" dirty="0" smtClean="0">
                <a:ln>
                  <a:noFill/>
                </a:ln>
                <a:solidFill>
                  <a:srgbClr val="000000"/>
                </a:solidFill>
                <a:effectLst/>
                <a:uLnTx/>
                <a:uFillTx/>
                <a:latin typeface="標楷體" panose="03000509000000000000" pitchFamily="65" charset="-120"/>
                <a:ea typeface="標楷體" panose="03000509000000000000" pitchFamily="65" charset="-120"/>
                <a:sym typeface="Quattrocento Sans"/>
              </a:rPr>
              <a:t>122</a:t>
            </a:r>
            <a:r>
              <a:rPr kumimoji="0" lang="zh-TW" altLang="en-US" b="0" i="0" u="none" strike="noStrike" kern="0" cap="none" spc="0" normalizeH="0" baseline="0" noProof="0" dirty="0" smtClean="0">
                <a:ln>
                  <a:noFill/>
                </a:ln>
                <a:solidFill>
                  <a:srgbClr val="000000"/>
                </a:solidFill>
                <a:effectLst/>
                <a:uLnTx/>
                <a:uFillTx/>
                <a:latin typeface="標楷體" panose="03000509000000000000" pitchFamily="65" charset="-120"/>
                <a:ea typeface="標楷體" panose="03000509000000000000" pitchFamily="65" charset="-120"/>
                <a:sym typeface="Quattrocento Sans"/>
              </a:rPr>
              <a:t>條強制執行之標的？</a:t>
            </a:r>
            <a:endParaRPr kumimoji="0" lang="en-US" altLang="zh-TW" b="0" i="0" u="none" strike="noStrike" kern="0" cap="none" spc="0" normalizeH="0" baseline="0" noProof="0" dirty="0" smtClean="0">
              <a:ln>
                <a:noFill/>
              </a:ln>
              <a:solidFill>
                <a:srgbClr val="000000"/>
              </a:solidFill>
              <a:effectLst/>
              <a:uLnTx/>
              <a:uFillTx/>
              <a:latin typeface="標楷體" panose="03000509000000000000" pitchFamily="65" charset="-120"/>
              <a:ea typeface="標楷體" panose="03000509000000000000" pitchFamily="65" charset="-120"/>
              <a:sym typeface="Quattrocento Sans"/>
            </a:endParaRPr>
          </a:p>
          <a:p>
            <a:pPr marL="0" marR="0" lvl="0" indent="0" algn="l" defTabSz="914400" rtl="0" eaLnBrk="1" fontAlgn="auto" latinLnBrk="0" hangingPunct="1">
              <a:lnSpc>
                <a:spcPct val="100000"/>
              </a:lnSpc>
              <a:spcBef>
                <a:spcPts val="600"/>
              </a:spcBef>
              <a:spcAft>
                <a:spcPts val="600"/>
              </a:spcAft>
              <a:buClr>
                <a:srgbClr val="FFCD00"/>
              </a:buClr>
              <a:buSzPct val="100000"/>
              <a:buFont typeface="Quattrocento Sans"/>
              <a:buNone/>
              <a:tabLst/>
              <a:defRPr/>
            </a:pPr>
            <a:endParaRPr kumimoji="0" lang="en-US" altLang="zh-TW" b="0" i="0" u="none" strike="noStrike" kern="0" cap="none" spc="0" normalizeH="0" baseline="0" noProof="0" dirty="0" smtClean="0">
              <a:ln>
                <a:noFill/>
              </a:ln>
              <a:solidFill>
                <a:srgbClr val="000000"/>
              </a:solidFill>
              <a:effectLst/>
              <a:uLnTx/>
              <a:uFillTx/>
              <a:latin typeface="標楷體" panose="03000509000000000000" pitchFamily="65" charset="-120"/>
              <a:ea typeface="標楷體" panose="03000509000000000000" pitchFamily="65" charset="-120"/>
              <a:sym typeface="Quattrocento Sans"/>
            </a:endParaRPr>
          </a:p>
          <a:p>
            <a:pPr marL="0" marR="0" lvl="1" indent="0" algn="l" defTabSz="914400" rtl="0" eaLnBrk="1" fontAlgn="auto" latinLnBrk="0" hangingPunct="1">
              <a:lnSpc>
                <a:spcPct val="100000"/>
              </a:lnSpc>
              <a:spcBef>
                <a:spcPct val="0"/>
              </a:spcBef>
              <a:spcAft>
                <a:spcPts val="0"/>
              </a:spcAft>
              <a:buClr>
                <a:srgbClr val="FFCD00"/>
              </a:buClr>
              <a:buSzPct val="100000"/>
              <a:buFont typeface="Quattrocento Sans"/>
              <a:buNone/>
              <a:tabLst/>
              <a:defRPr/>
            </a:pPr>
            <a:r>
              <a:rPr kumimoji="0" lang="en" altLang="zh-TW" sz="2400" b="0" i="0" u="none" strike="noStrike" kern="0" cap="none" spc="0" normalizeH="0" baseline="0" noProof="0" dirty="0" smtClean="0">
                <a:ln>
                  <a:noFill/>
                </a:ln>
                <a:solidFill>
                  <a:srgbClr val="000000"/>
                </a:solidFill>
                <a:effectLst/>
                <a:uLnTx/>
                <a:uFillTx/>
                <a:latin typeface="標楷體" panose="03000509000000000000" pitchFamily="65" charset="-120"/>
                <a:ea typeface="標楷體" panose="03000509000000000000" pitchFamily="65" charset="-120"/>
                <a:sym typeface="Quattrocento Sans"/>
              </a:rPr>
              <a:t>A:</a:t>
            </a:r>
            <a:r>
              <a:rPr kumimoji="0" lang="zh-TW" altLang="en-US" sz="2400" b="0" i="0" u="none" strike="noStrike" kern="0" cap="none" spc="0" normalizeH="0" baseline="0" noProof="0" dirty="0" smtClean="0">
                <a:ln>
                  <a:noFill/>
                </a:ln>
                <a:solidFill>
                  <a:srgbClr val="000000"/>
                </a:solidFill>
                <a:effectLst/>
                <a:uLnTx/>
                <a:uFillTx/>
                <a:latin typeface="標楷體" panose="03000509000000000000" pitchFamily="65" charset="-120"/>
                <a:ea typeface="標楷體" panose="03000509000000000000" pitchFamily="65" charset="-120"/>
                <a:sym typeface="Quattrocento Sans"/>
              </a:rPr>
              <a:t>債務人總財產中具有金錢價值者，原則上均得為強制執行之標的或客體；但因法律規定禁止讓與或扣押者，或依權利之性質不得讓與者，始不屬於強制執行之責任財產範圍。</a:t>
            </a:r>
            <a:endParaRPr kumimoji="0" lang="en-US" altLang="zh-TW" sz="2400" b="0" i="0" u="none" strike="noStrike" kern="0" cap="none" spc="0" normalizeH="0" baseline="0" noProof="0" dirty="0" smtClean="0">
              <a:ln>
                <a:noFill/>
              </a:ln>
              <a:solidFill>
                <a:srgbClr val="000000"/>
              </a:solidFill>
              <a:effectLst/>
              <a:uLnTx/>
              <a:uFillTx/>
              <a:latin typeface="標楷體" panose="03000509000000000000" pitchFamily="65" charset="-120"/>
              <a:ea typeface="標楷體" panose="03000509000000000000" pitchFamily="65" charset="-120"/>
              <a:sym typeface="Quattrocento Sans"/>
            </a:endParaRPr>
          </a:p>
          <a:p>
            <a:pPr marL="0" marR="0" lvl="1" indent="0" algn="l" defTabSz="914400" rtl="0" eaLnBrk="1" fontAlgn="auto" latinLnBrk="0" hangingPunct="1">
              <a:lnSpc>
                <a:spcPct val="100000"/>
              </a:lnSpc>
              <a:spcBef>
                <a:spcPct val="0"/>
              </a:spcBef>
              <a:spcAft>
                <a:spcPts val="0"/>
              </a:spcAft>
              <a:buClr>
                <a:srgbClr val="FFCD00"/>
              </a:buClr>
              <a:buSzPct val="100000"/>
              <a:buFont typeface="Quattrocento Sans"/>
              <a:buNone/>
              <a:tabLst/>
              <a:defRPr/>
            </a:pPr>
            <a:r>
              <a:rPr kumimoji="0" lang="zh-TW" altLang="en-US" sz="2400" b="0" i="0" u="none" strike="noStrike" kern="0" cap="none" spc="0" normalizeH="0" baseline="0" noProof="0" dirty="0" smtClean="0">
                <a:ln>
                  <a:noFill/>
                </a:ln>
                <a:solidFill>
                  <a:srgbClr val="000000"/>
                </a:solidFill>
                <a:effectLst/>
                <a:uLnTx/>
                <a:uFillTx/>
                <a:latin typeface="標楷體" panose="03000509000000000000" pitchFamily="65" charset="-120"/>
                <a:ea typeface="標楷體" panose="03000509000000000000" pitchFamily="65" charset="-120"/>
                <a:sym typeface="Quattrocento Sans"/>
              </a:rPr>
              <a:t>地方民意代表費用支給條例未規定其各項費用禁止讓與或扣押，爰由執行法院依具體個案審酌事實依法處理。</a:t>
            </a:r>
            <a:endParaRPr kumimoji="0" lang="en-US" altLang="zh-TW" sz="2400" b="0" i="0" u="none" strike="noStrike" kern="0" cap="none" spc="0" normalizeH="0" baseline="0" noProof="0" dirty="0" smtClean="0">
              <a:ln>
                <a:noFill/>
              </a:ln>
              <a:solidFill>
                <a:srgbClr val="000000"/>
              </a:solidFill>
              <a:effectLst/>
              <a:uLnTx/>
              <a:uFillTx/>
              <a:latin typeface="標楷體" panose="03000509000000000000" pitchFamily="65" charset="-120"/>
              <a:ea typeface="標楷體" panose="03000509000000000000" pitchFamily="65" charset="-120"/>
              <a:sym typeface="Quattrocento Sans"/>
            </a:endParaRPr>
          </a:p>
          <a:p>
            <a:pPr marL="0" marR="0" lvl="1" indent="0" algn="l" defTabSz="914400" rtl="0" eaLnBrk="1" fontAlgn="auto" latinLnBrk="0" hangingPunct="1">
              <a:lnSpc>
                <a:spcPct val="100000"/>
              </a:lnSpc>
              <a:spcBef>
                <a:spcPct val="0"/>
              </a:spcBef>
              <a:spcAft>
                <a:spcPts val="0"/>
              </a:spcAft>
              <a:buClr>
                <a:srgbClr val="FFCD00"/>
              </a:buClr>
              <a:buSzPct val="100000"/>
              <a:buFont typeface="Quattrocento Sans"/>
              <a:buNone/>
              <a:tabLst/>
              <a:defRPr/>
            </a:pPr>
            <a:endParaRPr kumimoji="0" lang="en-US" altLang="zh-TW" sz="2400" b="0" i="0" u="none" strike="noStrike" kern="0" cap="none" spc="0" normalizeH="0" baseline="0" noProof="0" dirty="0" smtClean="0">
              <a:ln>
                <a:noFill/>
              </a:ln>
              <a:solidFill>
                <a:srgbClr val="000000"/>
              </a:solidFill>
              <a:effectLst/>
              <a:uLnTx/>
              <a:uFillTx/>
              <a:latin typeface="標楷體" panose="03000509000000000000" pitchFamily="65" charset="-120"/>
              <a:ea typeface="標楷體" panose="03000509000000000000" pitchFamily="65" charset="-120"/>
              <a:sym typeface="Quattrocento Sans"/>
            </a:endParaRPr>
          </a:p>
          <a:p>
            <a:pPr marL="342900" marR="0" lvl="1" indent="-342900" algn="r" defTabSz="914400" rtl="0" eaLnBrk="1" fontAlgn="auto" latinLnBrk="0" hangingPunct="1">
              <a:lnSpc>
                <a:spcPct val="100000"/>
              </a:lnSpc>
              <a:spcBef>
                <a:spcPct val="0"/>
              </a:spcBef>
              <a:spcAft>
                <a:spcPts val="0"/>
              </a:spcAft>
              <a:buClr>
                <a:srgbClr val="0000FF"/>
              </a:buClr>
              <a:buSzPct val="100000"/>
              <a:buFont typeface="Wingdings" panose="05000000000000000000" pitchFamily="2" charset="2"/>
              <a:buChar char="&amp;"/>
              <a:tabLst/>
              <a:defRPr/>
            </a:pPr>
            <a:r>
              <a:rPr kumimoji="0" lang="zh-TW" altLang="en-US" sz="2400" b="0" i="0" u="none" strike="noStrike" kern="0" cap="none" spc="0" normalizeH="0" baseline="0" noProof="0" dirty="0" smtClean="0">
                <a:ln>
                  <a:noFill/>
                </a:ln>
                <a:solidFill>
                  <a:srgbClr val="000000"/>
                </a:solidFill>
                <a:effectLst/>
                <a:uLnTx/>
                <a:uFillTx/>
                <a:latin typeface="標楷體" panose="03000509000000000000" pitchFamily="65" charset="-120"/>
                <a:ea typeface="標楷體" panose="03000509000000000000" pitchFamily="65" charset="-120"/>
                <a:sym typeface="Quattrocento Sans"/>
              </a:rPr>
              <a:t>法務部</a:t>
            </a:r>
            <a:r>
              <a:rPr kumimoji="0" lang="en-US" altLang="zh-TW" sz="2400" b="0" i="0" u="none" strike="noStrike" kern="0" cap="none" spc="0" normalizeH="0" baseline="0" noProof="0" dirty="0" smtClean="0">
                <a:ln>
                  <a:noFill/>
                </a:ln>
                <a:solidFill>
                  <a:srgbClr val="000000"/>
                </a:solidFill>
                <a:effectLst/>
                <a:uLnTx/>
                <a:uFillTx/>
                <a:latin typeface="標楷體" panose="03000509000000000000" pitchFamily="65" charset="-120"/>
                <a:ea typeface="標楷體" panose="03000509000000000000" pitchFamily="65" charset="-120"/>
                <a:sym typeface="Quattrocento Sans"/>
              </a:rPr>
              <a:t>104</a:t>
            </a:r>
            <a:r>
              <a:rPr kumimoji="0" lang="zh-TW" altLang="en-US" sz="2400" b="0" i="0" u="none" strike="noStrike" kern="0" cap="none" spc="0" normalizeH="0" baseline="0" noProof="0" dirty="0" smtClean="0">
                <a:ln>
                  <a:noFill/>
                </a:ln>
                <a:solidFill>
                  <a:srgbClr val="000000"/>
                </a:solidFill>
                <a:effectLst/>
                <a:uLnTx/>
                <a:uFillTx/>
                <a:latin typeface="標楷體" panose="03000509000000000000" pitchFamily="65" charset="-120"/>
                <a:ea typeface="標楷體" panose="03000509000000000000" pitchFamily="65" charset="-120"/>
                <a:sym typeface="Quattrocento Sans"/>
              </a:rPr>
              <a:t>年</a:t>
            </a:r>
            <a:r>
              <a:rPr kumimoji="0" lang="en-US" altLang="zh-TW" sz="2400" b="0" i="0" u="none" strike="noStrike" kern="0" cap="none" spc="0" normalizeH="0" baseline="0" noProof="0" dirty="0" smtClean="0">
                <a:ln>
                  <a:noFill/>
                </a:ln>
                <a:solidFill>
                  <a:srgbClr val="000000"/>
                </a:solidFill>
                <a:effectLst/>
                <a:uLnTx/>
                <a:uFillTx/>
                <a:latin typeface="標楷體" panose="03000509000000000000" pitchFamily="65" charset="-120"/>
                <a:ea typeface="標楷體" panose="03000509000000000000" pitchFamily="65" charset="-120"/>
                <a:sym typeface="Quattrocento Sans"/>
              </a:rPr>
              <a:t>6</a:t>
            </a:r>
            <a:r>
              <a:rPr kumimoji="0" lang="zh-TW" altLang="en-US" sz="2400" b="0" i="0" u="none" strike="noStrike" kern="0" cap="none" spc="0" normalizeH="0" baseline="0" noProof="0" dirty="0" smtClean="0">
                <a:ln>
                  <a:noFill/>
                </a:ln>
                <a:solidFill>
                  <a:srgbClr val="000000"/>
                </a:solidFill>
                <a:effectLst/>
                <a:uLnTx/>
                <a:uFillTx/>
                <a:latin typeface="標楷體" panose="03000509000000000000" pitchFamily="65" charset="-120"/>
                <a:ea typeface="標楷體" panose="03000509000000000000" pitchFamily="65" charset="-120"/>
                <a:sym typeface="Quattrocento Sans"/>
              </a:rPr>
              <a:t>月</a:t>
            </a:r>
            <a:r>
              <a:rPr kumimoji="0" lang="en-US" altLang="zh-TW" sz="2400" b="0" i="0" u="none" strike="noStrike" kern="0" cap="none" spc="0" normalizeH="0" baseline="0" noProof="0" dirty="0" smtClean="0">
                <a:ln>
                  <a:noFill/>
                </a:ln>
                <a:solidFill>
                  <a:srgbClr val="000000"/>
                </a:solidFill>
                <a:effectLst/>
                <a:uLnTx/>
                <a:uFillTx/>
                <a:latin typeface="標楷體" panose="03000509000000000000" pitchFamily="65" charset="-120"/>
                <a:ea typeface="標楷體" panose="03000509000000000000" pitchFamily="65" charset="-120"/>
                <a:sym typeface="Quattrocento Sans"/>
              </a:rPr>
              <a:t>3</a:t>
            </a:r>
            <a:r>
              <a:rPr kumimoji="0" lang="zh-TW" altLang="en-US" sz="2400" b="0" i="0" u="none" strike="noStrike" kern="0" cap="none" spc="0" normalizeH="0" baseline="0" noProof="0" dirty="0" smtClean="0">
                <a:ln>
                  <a:noFill/>
                </a:ln>
                <a:solidFill>
                  <a:srgbClr val="000000"/>
                </a:solidFill>
                <a:effectLst/>
                <a:uLnTx/>
                <a:uFillTx/>
                <a:latin typeface="標楷體" panose="03000509000000000000" pitchFamily="65" charset="-120"/>
                <a:ea typeface="標楷體" panose="03000509000000000000" pitchFamily="65" charset="-120"/>
                <a:sym typeface="Quattrocento Sans"/>
              </a:rPr>
              <a:t>日法律字第</a:t>
            </a:r>
            <a:r>
              <a:rPr kumimoji="0" lang="en-US" altLang="zh-TW" sz="2400" b="0" i="0" u="none" strike="noStrike" kern="0" cap="none" spc="0" normalizeH="0" baseline="0" noProof="0" dirty="0" smtClean="0">
                <a:ln>
                  <a:noFill/>
                </a:ln>
                <a:solidFill>
                  <a:srgbClr val="000000"/>
                </a:solidFill>
                <a:effectLst/>
                <a:uLnTx/>
                <a:uFillTx/>
                <a:latin typeface="標楷體" panose="03000509000000000000" pitchFamily="65" charset="-120"/>
                <a:ea typeface="標楷體" panose="03000509000000000000" pitchFamily="65" charset="-120"/>
                <a:sym typeface="Quattrocento Sans"/>
              </a:rPr>
              <a:t>10403506430</a:t>
            </a:r>
            <a:r>
              <a:rPr kumimoji="0" lang="zh-TW" altLang="en-US" sz="2400" b="0" i="0" u="none" strike="noStrike" kern="0" cap="none" spc="0" normalizeH="0" baseline="0" noProof="0" dirty="0" smtClean="0">
                <a:ln>
                  <a:noFill/>
                </a:ln>
                <a:solidFill>
                  <a:srgbClr val="000000"/>
                </a:solidFill>
                <a:effectLst/>
                <a:uLnTx/>
                <a:uFillTx/>
                <a:latin typeface="標楷體" panose="03000509000000000000" pitchFamily="65" charset="-120"/>
                <a:ea typeface="標楷體" panose="03000509000000000000" pitchFamily="65" charset="-120"/>
                <a:sym typeface="Quattrocento Sans"/>
              </a:rPr>
              <a:t>號函</a:t>
            </a:r>
            <a:endParaRPr kumimoji="0" lang="en-US" altLang="zh-TW" sz="2400" b="0" i="0" u="none" strike="noStrike" kern="0" cap="none" spc="0" normalizeH="0" baseline="0" noProof="0" dirty="0" smtClean="0">
              <a:ln>
                <a:noFill/>
              </a:ln>
              <a:solidFill>
                <a:srgbClr val="000000"/>
              </a:solidFill>
              <a:effectLst/>
              <a:uLnTx/>
              <a:uFillTx/>
              <a:latin typeface="標楷體" panose="03000509000000000000" pitchFamily="65" charset="-120"/>
              <a:ea typeface="標楷體" panose="03000509000000000000" pitchFamily="65" charset="-120"/>
              <a:sym typeface="Quattrocento Sans"/>
            </a:endParaRPr>
          </a:p>
          <a:p>
            <a:pPr marL="342900" marR="0" lvl="1" indent="-342900" algn="r" defTabSz="914400" rtl="0" eaLnBrk="1" fontAlgn="auto" latinLnBrk="0" hangingPunct="1">
              <a:lnSpc>
                <a:spcPct val="100000"/>
              </a:lnSpc>
              <a:spcBef>
                <a:spcPct val="0"/>
              </a:spcBef>
              <a:spcAft>
                <a:spcPts val="0"/>
              </a:spcAft>
              <a:buClr>
                <a:srgbClr val="0000FF"/>
              </a:buClr>
              <a:buSzPct val="100000"/>
              <a:buFont typeface="Wingdings" panose="05000000000000000000" pitchFamily="2" charset="2"/>
              <a:buChar char="&amp;"/>
              <a:tabLst/>
              <a:defRPr/>
            </a:pPr>
            <a:r>
              <a:rPr kumimoji="0" lang="en-US" altLang="zh-TW" sz="2400" b="0" i="0" u="none" strike="noStrike" kern="0" cap="none" spc="0" normalizeH="0" baseline="0" noProof="0" dirty="0" smtClean="0">
                <a:ln>
                  <a:noFill/>
                </a:ln>
                <a:solidFill>
                  <a:srgbClr val="000000"/>
                </a:solidFill>
                <a:effectLst/>
                <a:uLnTx/>
                <a:uFillTx/>
                <a:latin typeface="標楷體" panose="03000509000000000000" pitchFamily="65" charset="-120"/>
                <a:ea typeface="標楷體" panose="03000509000000000000" pitchFamily="65" charset="-120"/>
                <a:sym typeface="Quattrocento Sans"/>
              </a:rPr>
              <a:t>107</a:t>
            </a:r>
            <a:r>
              <a:rPr kumimoji="0" lang="zh-TW" altLang="en-US" sz="2400" b="0" i="0" u="none" strike="noStrike" kern="0" cap="none" spc="0" normalizeH="0" baseline="0" noProof="0" dirty="0" smtClean="0">
                <a:ln>
                  <a:noFill/>
                </a:ln>
                <a:solidFill>
                  <a:srgbClr val="000000"/>
                </a:solidFill>
                <a:effectLst/>
                <a:uLnTx/>
                <a:uFillTx/>
                <a:latin typeface="標楷體" panose="03000509000000000000" pitchFamily="65" charset="-120"/>
                <a:ea typeface="標楷體" panose="03000509000000000000" pitchFamily="65" charset="-120"/>
                <a:sym typeface="Quattrocento Sans"/>
              </a:rPr>
              <a:t>年</a:t>
            </a:r>
            <a:r>
              <a:rPr kumimoji="0" lang="en-US" altLang="zh-TW" sz="2400" b="0" i="0" u="none" strike="noStrike" kern="0" cap="none" spc="0" normalizeH="0" baseline="0" noProof="0" dirty="0" smtClean="0">
                <a:ln>
                  <a:noFill/>
                </a:ln>
                <a:solidFill>
                  <a:srgbClr val="000000"/>
                </a:solidFill>
                <a:effectLst/>
                <a:uLnTx/>
                <a:uFillTx/>
                <a:latin typeface="標楷體" panose="03000509000000000000" pitchFamily="65" charset="-120"/>
                <a:ea typeface="標楷體" panose="03000509000000000000" pitchFamily="65" charset="-120"/>
                <a:sym typeface="Quattrocento Sans"/>
              </a:rPr>
              <a:t>9</a:t>
            </a:r>
            <a:r>
              <a:rPr kumimoji="0" lang="zh-TW" altLang="en-US" sz="2400" b="0" i="0" u="none" strike="noStrike" kern="0" cap="none" spc="0" normalizeH="0" baseline="0" noProof="0" dirty="0" smtClean="0">
                <a:ln>
                  <a:noFill/>
                </a:ln>
                <a:solidFill>
                  <a:srgbClr val="000000"/>
                </a:solidFill>
                <a:effectLst/>
                <a:uLnTx/>
                <a:uFillTx/>
                <a:latin typeface="標楷體" panose="03000509000000000000" pitchFamily="65" charset="-120"/>
                <a:ea typeface="標楷體" panose="03000509000000000000" pitchFamily="65" charset="-120"/>
                <a:sym typeface="Quattrocento Sans"/>
              </a:rPr>
              <a:t>月</a:t>
            </a:r>
            <a:r>
              <a:rPr kumimoji="0" lang="en-US" altLang="zh-TW" sz="2400" b="0" i="0" u="none" strike="noStrike" kern="0" cap="none" spc="0" normalizeH="0" baseline="0" noProof="0" dirty="0" smtClean="0">
                <a:ln>
                  <a:noFill/>
                </a:ln>
                <a:solidFill>
                  <a:srgbClr val="000000"/>
                </a:solidFill>
                <a:effectLst/>
                <a:uLnTx/>
                <a:uFillTx/>
                <a:latin typeface="標楷體" panose="03000509000000000000" pitchFamily="65" charset="-120"/>
                <a:ea typeface="標楷體" panose="03000509000000000000" pitchFamily="65" charset="-120"/>
                <a:sym typeface="Quattrocento Sans"/>
              </a:rPr>
              <a:t>3</a:t>
            </a:r>
            <a:r>
              <a:rPr kumimoji="0" lang="zh-TW" altLang="en-US" sz="2400" b="0" i="0" u="none" strike="noStrike" kern="0" cap="none" spc="0" normalizeH="0" baseline="0" noProof="0" dirty="0" smtClean="0">
                <a:ln>
                  <a:noFill/>
                </a:ln>
                <a:solidFill>
                  <a:srgbClr val="000000"/>
                </a:solidFill>
                <a:effectLst/>
                <a:uLnTx/>
                <a:uFillTx/>
                <a:latin typeface="標楷體" panose="03000509000000000000" pitchFamily="65" charset="-120"/>
                <a:ea typeface="標楷體" panose="03000509000000000000" pitchFamily="65" charset="-120"/>
                <a:sym typeface="Quattrocento Sans"/>
              </a:rPr>
              <a:t>日台內密勇字第</a:t>
            </a:r>
            <a:r>
              <a:rPr kumimoji="0" lang="en-US" altLang="zh-TW" sz="2400" b="0" i="0" u="none" strike="noStrike" kern="0" cap="none" spc="0" normalizeH="0" baseline="0" noProof="0" dirty="0" smtClean="0">
                <a:ln>
                  <a:noFill/>
                </a:ln>
                <a:solidFill>
                  <a:srgbClr val="000000"/>
                </a:solidFill>
                <a:effectLst/>
                <a:uLnTx/>
                <a:uFillTx/>
                <a:latin typeface="標楷體" panose="03000509000000000000" pitchFamily="65" charset="-120"/>
                <a:ea typeface="標楷體" panose="03000509000000000000" pitchFamily="65" charset="-120"/>
                <a:sym typeface="Quattrocento Sans"/>
              </a:rPr>
              <a:t>1070049429</a:t>
            </a:r>
            <a:r>
              <a:rPr kumimoji="0" lang="zh-TW" altLang="en-US" sz="2400" b="0" i="0" u="none" strike="noStrike" kern="0" cap="none" spc="0" normalizeH="0" baseline="0" noProof="0" dirty="0" smtClean="0">
                <a:ln>
                  <a:noFill/>
                </a:ln>
                <a:solidFill>
                  <a:srgbClr val="000000"/>
                </a:solidFill>
                <a:effectLst/>
                <a:uLnTx/>
                <a:uFillTx/>
                <a:latin typeface="標楷體" panose="03000509000000000000" pitchFamily="65" charset="-120"/>
                <a:ea typeface="標楷體" panose="03000509000000000000" pitchFamily="65" charset="-120"/>
                <a:sym typeface="Quattrocento Sans"/>
              </a:rPr>
              <a:t>號函</a:t>
            </a:r>
            <a:endParaRPr kumimoji="0" lang="en" altLang="zh-TW" sz="2400" b="0" i="0" u="none" strike="noStrike" kern="0" cap="none" spc="0" normalizeH="0" baseline="0" noProof="0" dirty="0" smtClean="0">
              <a:ln>
                <a:noFill/>
              </a:ln>
              <a:solidFill>
                <a:srgbClr val="000000"/>
              </a:solidFill>
              <a:effectLst/>
              <a:uLnTx/>
              <a:uFillTx/>
              <a:latin typeface="標楷體" panose="03000509000000000000" pitchFamily="65" charset="-120"/>
              <a:ea typeface="標楷體" panose="03000509000000000000" pitchFamily="65" charset="-120"/>
              <a:sym typeface="Quattrocento Sans"/>
            </a:endParaRPr>
          </a:p>
          <a:p>
            <a:pPr marL="0" marR="0" lvl="1" indent="0" algn="r" defTabSz="914400" rtl="0" eaLnBrk="1" fontAlgn="auto" latinLnBrk="0" hangingPunct="1">
              <a:lnSpc>
                <a:spcPct val="100000"/>
              </a:lnSpc>
              <a:spcBef>
                <a:spcPct val="0"/>
              </a:spcBef>
              <a:spcAft>
                <a:spcPts val="0"/>
              </a:spcAft>
              <a:buClr>
                <a:srgbClr val="0000FF"/>
              </a:buClr>
              <a:buSzPct val="100000"/>
              <a:buFont typeface="Quattrocento Sans"/>
              <a:buNone/>
              <a:tabLst/>
              <a:defRPr/>
            </a:pPr>
            <a:endParaRPr kumimoji="0" lang="en-US" altLang="zh-TW" sz="1100" b="0" i="0" u="none" strike="noStrike" kern="0" cap="none" spc="0" normalizeH="0" baseline="0" noProof="0" dirty="0" smtClean="0">
              <a:ln>
                <a:noFill/>
              </a:ln>
              <a:solidFill>
                <a:srgbClr val="000000"/>
              </a:solidFill>
              <a:effectLst/>
              <a:uLnTx/>
              <a:uFillTx/>
              <a:latin typeface="標楷體" panose="03000509000000000000" pitchFamily="65" charset="-120"/>
              <a:ea typeface="標楷體" panose="03000509000000000000" pitchFamily="65" charset="-120"/>
              <a:sym typeface="Quattrocento Sans"/>
            </a:endParaRPr>
          </a:p>
          <a:p>
            <a:pPr marL="342900" marR="0" lvl="1" indent="-342900" algn="r" defTabSz="914400" rtl="0" eaLnBrk="1" fontAlgn="auto" latinLnBrk="0" hangingPunct="1">
              <a:lnSpc>
                <a:spcPct val="100000"/>
              </a:lnSpc>
              <a:spcBef>
                <a:spcPct val="0"/>
              </a:spcBef>
              <a:spcAft>
                <a:spcPts val="0"/>
              </a:spcAft>
              <a:buClr>
                <a:srgbClr val="0000FF"/>
              </a:buClr>
              <a:buSzPct val="100000"/>
              <a:buFont typeface="Wingdings" panose="05000000000000000000" pitchFamily="2" charset="2"/>
              <a:buChar char="&amp;"/>
              <a:tabLst/>
              <a:defRPr/>
            </a:pPr>
            <a:endParaRPr kumimoji="0" lang="en-US" altLang="zh-TW" sz="1100" b="0" i="0" u="none" strike="noStrike" kern="0" cap="none" spc="0" normalizeH="0" baseline="0" noProof="0" dirty="0" smtClean="0">
              <a:ln>
                <a:noFill/>
              </a:ln>
              <a:solidFill>
                <a:srgbClr val="000000"/>
              </a:solidFill>
              <a:effectLst/>
              <a:uLnTx/>
              <a:uFillTx/>
              <a:latin typeface="標楷體" panose="03000509000000000000" pitchFamily="65" charset="-120"/>
              <a:ea typeface="標楷體" panose="03000509000000000000" pitchFamily="65" charset="-120"/>
              <a:sym typeface="Quattrocento Sans"/>
            </a:endParaRPr>
          </a:p>
          <a:p>
            <a:pPr marL="0" marR="0" lvl="0" indent="0" algn="l" defTabSz="914400" rtl="0" eaLnBrk="1" fontAlgn="auto" latinLnBrk="0" hangingPunct="1">
              <a:lnSpc>
                <a:spcPct val="100000"/>
              </a:lnSpc>
              <a:spcBef>
                <a:spcPts val="600"/>
              </a:spcBef>
              <a:spcAft>
                <a:spcPts val="0"/>
              </a:spcAft>
              <a:buClr>
                <a:srgbClr val="FFCD00"/>
              </a:buClr>
              <a:buSzPct val="100000"/>
              <a:buFont typeface="Quattrocento Sans"/>
              <a:buChar char="◉"/>
              <a:tabLst/>
              <a:defRPr/>
            </a:pPr>
            <a:endParaRPr kumimoji="0" lang="zh-TW" altLang="en-US" sz="2400" b="0" i="0" u="none" strike="noStrike" kern="0" cap="none" spc="0" normalizeH="0" baseline="0" noProof="0" dirty="0">
              <a:ln>
                <a:noFill/>
              </a:ln>
              <a:solidFill>
                <a:srgbClr val="000000"/>
              </a:solidFill>
              <a:effectLst/>
              <a:uLnTx/>
              <a:uFillTx/>
              <a:latin typeface="Quattrocento Sans"/>
              <a:sym typeface="Quattrocento Sans"/>
            </a:endParaRPr>
          </a:p>
        </p:txBody>
      </p:sp>
    </p:spTree>
    <p:extLst>
      <p:ext uri="{BB962C8B-B14F-4D97-AF65-F5344CB8AC3E}">
        <p14:creationId xmlns:p14="http://schemas.microsoft.com/office/powerpoint/2010/main" val="850491015"/>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a:bodyPr>
          <a:lstStyle/>
          <a:p>
            <a:r>
              <a:rPr lang="en-US" altLang="zh-TW" sz="4400" kern="0" cap="none" dirty="0" smtClean="0">
                <a:solidFill>
                  <a:srgbClr val="0070C0"/>
                </a:solidFill>
                <a:latin typeface="標楷體" panose="03000509000000000000" pitchFamily="65" charset="-120"/>
                <a:ea typeface="標楷體" panose="03000509000000000000" pitchFamily="65" charset="-120"/>
                <a:sym typeface="Lora"/>
              </a:rPr>
              <a:t>§5</a:t>
            </a:r>
            <a:r>
              <a:rPr lang="zh-TW" altLang="en-US" sz="4400" kern="0" cap="none" dirty="0" smtClean="0">
                <a:solidFill>
                  <a:srgbClr val="0070C0"/>
                </a:solidFill>
                <a:latin typeface="標楷體" panose="03000509000000000000" pitchFamily="65" charset="-120"/>
                <a:ea typeface="標楷體" panose="03000509000000000000" pitchFamily="65" charset="-120"/>
                <a:sym typeface="Lora"/>
              </a:rPr>
              <a:t> 特別</a:t>
            </a:r>
            <a:r>
              <a:rPr lang="zh-TW" altLang="en-US" sz="4400" kern="0" cap="none" dirty="0">
                <a:solidFill>
                  <a:srgbClr val="0070C0"/>
                </a:solidFill>
                <a:latin typeface="標楷體" panose="03000509000000000000" pitchFamily="65" charset="-120"/>
                <a:ea typeface="標楷體" panose="03000509000000000000" pitchFamily="65" charset="-120"/>
                <a:sym typeface="Lora"/>
              </a:rPr>
              <a:t>費條文</a:t>
            </a:r>
            <a:endParaRPr lang="zh-TW" altLang="en-US" sz="4400" dirty="0">
              <a:solidFill>
                <a:srgbClr val="0070C0"/>
              </a:solidFill>
            </a:endParaRPr>
          </a:p>
        </p:txBody>
      </p:sp>
      <p:sp>
        <p:nvSpPr>
          <p:cNvPr id="5" name="投影片編號版面配置區 4"/>
          <p:cNvSpPr>
            <a:spLocks noGrp="1"/>
          </p:cNvSpPr>
          <p:nvPr>
            <p:ph type="sldNum" sz="quarter" idx="12"/>
          </p:nvPr>
        </p:nvSpPr>
        <p:spPr/>
        <p:txBody>
          <a:bodyPr/>
          <a:lstStyle/>
          <a:p>
            <a:fld id="{883F4971-D35C-4F03-91D8-BF356EE98478}" type="slidenum">
              <a:rPr lang="zh-TW" altLang="en-US" smtClean="0"/>
              <a:t>43</a:t>
            </a:fld>
            <a:endParaRPr lang="zh-TW" altLang="en-US"/>
          </a:p>
        </p:txBody>
      </p:sp>
      <p:sp>
        <p:nvSpPr>
          <p:cNvPr id="6" name="副標題 1"/>
          <p:cNvSpPr txBox="1">
            <a:spLocks/>
          </p:cNvSpPr>
          <p:nvPr/>
        </p:nvSpPr>
        <p:spPr>
          <a:xfrm>
            <a:off x="1260592" y="2305660"/>
            <a:ext cx="9676911" cy="2005083"/>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R="0" lvl="0" algn="l" rtl="0">
              <a:lnSpc>
                <a:spcPct val="100000"/>
              </a:lnSpc>
              <a:spcBef>
                <a:spcPts val="600"/>
              </a:spcBef>
              <a:spcAft>
                <a:spcPts val="0"/>
              </a:spcAft>
              <a:buClr>
                <a:srgbClr val="FFCD00"/>
              </a:buClr>
              <a:buSzPct val="100000"/>
              <a:buFont typeface="Quattrocento Sans"/>
              <a:buChar char="◉"/>
              <a:defRPr sz="2400" b="0" i="0" u="none" strike="noStrike" cap="none">
                <a:solidFill>
                  <a:srgbClr val="000000"/>
                </a:solidFill>
                <a:latin typeface="Quattrocento Sans"/>
                <a:ea typeface="Quattrocento Sans"/>
                <a:cs typeface="Quattrocento Sans"/>
                <a:sym typeface="Quattrocento Sans"/>
              </a:defRPr>
            </a:lvl1pPr>
            <a:lvl2pPr marR="0" lvl="1" algn="l" rtl="0">
              <a:lnSpc>
                <a:spcPct val="100000"/>
              </a:lnSpc>
              <a:spcBef>
                <a:spcPts val="480"/>
              </a:spcBef>
              <a:spcAft>
                <a:spcPts val="0"/>
              </a:spcAft>
              <a:buClr>
                <a:srgbClr val="FFCD00"/>
              </a:buClr>
              <a:buSzPct val="100000"/>
              <a:buFont typeface="Quattrocento Sans"/>
              <a:buNone/>
              <a:defRPr sz="2000" b="0" i="0" u="none" strike="noStrike" cap="none">
                <a:solidFill>
                  <a:srgbClr val="000000"/>
                </a:solidFill>
                <a:latin typeface="Quattrocento Sans"/>
                <a:ea typeface="Quattrocento Sans"/>
                <a:cs typeface="Quattrocento Sans"/>
                <a:sym typeface="Quattrocento Sans"/>
              </a:defRPr>
            </a:lvl2pPr>
            <a:lvl3pPr marR="0" lvl="2" algn="l" rtl="0">
              <a:lnSpc>
                <a:spcPct val="100000"/>
              </a:lnSpc>
              <a:spcBef>
                <a:spcPts val="480"/>
              </a:spcBef>
              <a:spcAft>
                <a:spcPts val="0"/>
              </a:spcAft>
              <a:buClr>
                <a:srgbClr val="FFCD00"/>
              </a:buClr>
              <a:buSzPct val="100000"/>
              <a:buFont typeface="Quattrocento Sans"/>
              <a:buNone/>
              <a:defRPr sz="2000" b="0" i="0" u="none" strike="noStrike" cap="none">
                <a:solidFill>
                  <a:srgbClr val="000000"/>
                </a:solidFill>
                <a:latin typeface="Quattrocento Sans"/>
                <a:ea typeface="Quattrocento Sans"/>
                <a:cs typeface="Quattrocento Sans"/>
                <a:sym typeface="Quattrocento Sans"/>
              </a:defRPr>
            </a:lvl3pPr>
            <a:lvl4pPr marR="0" lvl="3" algn="l" rtl="0">
              <a:lnSpc>
                <a:spcPct val="100000"/>
              </a:lnSpc>
              <a:spcBef>
                <a:spcPts val="360"/>
              </a:spcBef>
              <a:spcAft>
                <a:spcPts val="0"/>
              </a:spcAft>
              <a:buClr>
                <a:srgbClr val="FFCD00"/>
              </a:buClr>
              <a:buSzPct val="100000"/>
              <a:buFont typeface="Quattrocento Sans"/>
              <a:buNone/>
              <a:defRPr sz="1800" b="0" i="0" u="none" strike="noStrike" cap="none">
                <a:solidFill>
                  <a:srgbClr val="000000"/>
                </a:solidFill>
                <a:latin typeface="Quattrocento Sans"/>
                <a:ea typeface="Quattrocento Sans"/>
                <a:cs typeface="Quattrocento Sans"/>
                <a:sym typeface="Quattrocento Sans"/>
              </a:defRPr>
            </a:lvl4pPr>
            <a:lvl5pPr marR="0" lvl="4" algn="l" rtl="0">
              <a:lnSpc>
                <a:spcPct val="100000"/>
              </a:lnSpc>
              <a:spcBef>
                <a:spcPts val="360"/>
              </a:spcBef>
              <a:spcAft>
                <a:spcPts val="0"/>
              </a:spcAft>
              <a:buClr>
                <a:srgbClr val="FFCD00"/>
              </a:buClr>
              <a:buSzPct val="100000"/>
              <a:buFont typeface="Quattrocento Sans"/>
              <a:buNone/>
              <a:defRPr sz="1800" b="0" i="0" u="none" strike="noStrike" cap="none">
                <a:solidFill>
                  <a:srgbClr val="000000"/>
                </a:solidFill>
                <a:latin typeface="Quattrocento Sans"/>
                <a:ea typeface="Quattrocento Sans"/>
                <a:cs typeface="Quattrocento Sans"/>
                <a:sym typeface="Quattrocento Sans"/>
              </a:defRPr>
            </a:lvl5pPr>
            <a:lvl6pPr marR="0" lvl="5" algn="l" rtl="0">
              <a:lnSpc>
                <a:spcPct val="100000"/>
              </a:lnSpc>
              <a:spcBef>
                <a:spcPts val="360"/>
              </a:spcBef>
              <a:spcAft>
                <a:spcPts val="0"/>
              </a:spcAft>
              <a:buClr>
                <a:srgbClr val="FFCD00"/>
              </a:buClr>
              <a:buSzPct val="100000"/>
              <a:buFont typeface="Quattrocento Sans"/>
              <a:buNone/>
              <a:defRPr sz="1800" b="0" i="0" u="none" strike="noStrike" cap="none">
                <a:solidFill>
                  <a:srgbClr val="000000"/>
                </a:solidFill>
                <a:latin typeface="Quattrocento Sans"/>
                <a:ea typeface="Quattrocento Sans"/>
                <a:cs typeface="Quattrocento Sans"/>
                <a:sym typeface="Quattrocento Sans"/>
              </a:defRPr>
            </a:lvl6pPr>
            <a:lvl7pPr marR="0" lvl="6" algn="l" rtl="0">
              <a:lnSpc>
                <a:spcPct val="100000"/>
              </a:lnSpc>
              <a:spcBef>
                <a:spcPts val="360"/>
              </a:spcBef>
              <a:spcAft>
                <a:spcPts val="0"/>
              </a:spcAft>
              <a:buClr>
                <a:srgbClr val="FFCD00"/>
              </a:buClr>
              <a:buSzPct val="100000"/>
              <a:buFont typeface="Quattrocento Sans"/>
              <a:buNone/>
              <a:defRPr sz="1800" b="0" i="0" u="none" strike="noStrike" cap="none">
                <a:solidFill>
                  <a:srgbClr val="000000"/>
                </a:solidFill>
                <a:latin typeface="Quattrocento Sans"/>
                <a:ea typeface="Quattrocento Sans"/>
                <a:cs typeface="Quattrocento Sans"/>
                <a:sym typeface="Quattrocento Sans"/>
              </a:defRPr>
            </a:lvl7pPr>
            <a:lvl8pPr marR="0" lvl="7" algn="l" rtl="0">
              <a:lnSpc>
                <a:spcPct val="100000"/>
              </a:lnSpc>
              <a:spcBef>
                <a:spcPts val="360"/>
              </a:spcBef>
              <a:spcAft>
                <a:spcPts val="0"/>
              </a:spcAft>
              <a:buClr>
                <a:srgbClr val="FFCD00"/>
              </a:buClr>
              <a:buSzPct val="100000"/>
              <a:buFont typeface="Quattrocento Sans"/>
              <a:buNone/>
              <a:defRPr sz="1800" b="0" i="0" u="none" strike="noStrike" cap="none">
                <a:solidFill>
                  <a:srgbClr val="000000"/>
                </a:solidFill>
                <a:latin typeface="Quattrocento Sans"/>
                <a:ea typeface="Quattrocento Sans"/>
                <a:cs typeface="Quattrocento Sans"/>
                <a:sym typeface="Quattrocento Sans"/>
              </a:defRPr>
            </a:lvl8pPr>
            <a:lvl9pPr marR="0" lvl="8" algn="l" rtl="0">
              <a:lnSpc>
                <a:spcPct val="100000"/>
              </a:lnSpc>
              <a:spcBef>
                <a:spcPts val="360"/>
              </a:spcBef>
              <a:spcAft>
                <a:spcPts val="0"/>
              </a:spcAft>
              <a:buClr>
                <a:srgbClr val="FFCD00"/>
              </a:buClr>
              <a:buSzPct val="100000"/>
              <a:buFont typeface="Quattrocento Sans"/>
              <a:buNone/>
              <a:defRPr sz="1800" b="0" i="0" u="none" strike="noStrike" cap="none">
                <a:solidFill>
                  <a:srgbClr val="000000"/>
                </a:solidFill>
                <a:latin typeface="Quattrocento Sans"/>
                <a:ea typeface="Quattrocento Sans"/>
                <a:cs typeface="Quattrocento Sans"/>
                <a:sym typeface="Quattrocento Sans"/>
              </a:defRPr>
            </a:lvl9pPr>
          </a:lstStyle>
          <a:p>
            <a:pPr marL="0" marR="0" lvl="0" indent="0" algn="l" defTabSz="914400" rtl="0" eaLnBrk="1" fontAlgn="auto" latinLnBrk="0" hangingPunct="1">
              <a:lnSpc>
                <a:spcPct val="100000"/>
              </a:lnSpc>
              <a:spcBef>
                <a:spcPts val="600"/>
              </a:spcBef>
              <a:spcAft>
                <a:spcPts val="600"/>
              </a:spcAft>
              <a:buClr>
                <a:srgbClr val="FFCD00"/>
              </a:buClr>
              <a:buSzPct val="100000"/>
              <a:buFont typeface="Quattrocento Sans"/>
              <a:buNone/>
              <a:tabLst/>
              <a:defRPr/>
            </a:pPr>
            <a:r>
              <a:rPr kumimoji="0" lang="zh-TW" altLang="en-US" sz="2800" b="0" i="0" u="none" strike="noStrike" kern="0" cap="none" spc="0" normalizeH="0" baseline="0" noProof="0" dirty="0" smtClean="0">
                <a:ln>
                  <a:noFill/>
                </a:ln>
                <a:solidFill>
                  <a:srgbClr val="000000"/>
                </a:solidFill>
                <a:effectLst/>
                <a:uLnTx/>
                <a:uFillTx/>
                <a:latin typeface="標楷體" panose="03000509000000000000" pitchFamily="65" charset="-120"/>
                <a:ea typeface="標楷體" panose="03000509000000000000" pitchFamily="65" charset="-120"/>
                <a:sym typeface="Quattrocento Sans"/>
              </a:rPr>
              <a:t>直轄市議會議長、副議長、縣（市）議會議長、副議長及鄉（鎮、市）民代表會主席、副主席，得由各該地方民意機關編列預算，支應因公支出之特別費。</a:t>
            </a:r>
            <a:endParaRPr kumimoji="0" lang="zh-TW" altLang="en-US" sz="2800" b="0" i="0" u="none" strike="noStrike" kern="0" cap="none" spc="0" normalizeH="0" baseline="0" noProof="0" dirty="0">
              <a:ln>
                <a:noFill/>
              </a:ln>
              <a:solidFill>
                <a:srgbClr val="000000"/>
              </a:solidFill>
              <a:effectLst/>
              <a:uLnTx/>
              <a:uFillTx/>
              <a:latin typeface="標楷體" panose="03000509000000000000" pitchFamily="65" charset="-120"/>
              <a:ea typeface="標楷體" panose="03000509000000000000" pitchFamily="65" charset="-120"/>
              <a:sym typeface="Quattrocento Sans"/>
            </a:endParaRPr>
          </a:p>
        </p:txBody>
      </p:sp>
    </p:spTree>
    <p:extLst>
      <p:ext uri="{BB962C8B-B14F-4D97-AF65-F5344CB8AC3E}">
        <p14:creationId xmlns:p14="http://schemas.microsoft.com/office/powerpoint/2010/main" val="1975612255"/>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a:bodyPr>
          <a:lstStyle/>
          <a:p>
            <a:r>
              <a:rPr lang="en-US" altLang="zh-TW" sz="4400" kern="0" cap="none" dirty="0">
                <a:solidFill>
                  <a:srgbClr val="0070C0"/>
                </a:solidFill>
                <a:latin typeface="標楷體" panose="03000509000000000000" pitchFamily="65" charset="-120"/>
                <a:ea typeface="標楷體" panose="03000509000000000000" pitchFamily="65" charset="-120"/>
                <a:sym typeface="Lora"/>
              </a:rPr>
              <a:t>§</a:t>
            </a:r>
            <a:r>
              <a:rPr lang="en-US" altLang="zh-TW" sz="4400" kern="0" cap="none" dirty="0" smtClean="0">
                <a:solidFill>
                  <a:srgbClr val="0070C0"/>
                </a:solidFill>
                <a:latin typeface="標楷體" panose="03000509000000000000" pitchFamily="65" charset="-120"/>
                <a:ea typeface="標楷體" panose="03000509000000000000" pitchFamily="65" charset="-120"/>
                <a:sym typeface="Lora"/>
              </a:rPr>
              <a:t>6</a:t>
            </a:r>
            <a:r>
              <a:rPr lang="zh-TW" altLang="en-US" sz="4400" kern="0" cap="none" dirty="0" smtClean="0">
                <a:solidFill>
                  <a:srgbClr val="0070C0"/>
                </a:solidFill>
                <a:latin typeface="標楷體" panose="03000509000000000000" pitchFamily="65" charset="-120"/>
                <a:ea typeface="標楷體" panose="03000509000000000000" pitchFamily="65" charset="-120"/>
                <a:sym typeface="Lora"/>
              </a:rPr>
              <a:t> 特別</a:t>
            </a:r>
            <a:r>
              <a:rPr lang="zh-TW" altLang="en-US" sz="4400" kern="0" cap="none" dirty="0">
                <a:solidFill>
                  <a:srgbClr val="0070C0"/>
                </a:solidFill>
                <a:latin typeface="標楷體" panose="03000509000000000000" pitchFamily="65" charset="-120"/>
                <a:ea typeface="標楷體" panose="03000509000000000000" pitchFamily="65" charset="-120"/>
                <a:sym typeface="Lora"/>
              </a:rPr>
              <a:t>費說明</a:t>
            </a:r>
            <a:endParaRPr lang="zh-TW" altLang="en-US" sz="4400" dirty="0">
              <a:solidFill>
                <a:srgbClr val="0070C0"/>
              </a:solidFill>
            </a:endParaRPr>
          </a:p>
        </p:txBody>
      </p:sp>
      <p:sp>
        <p:nvSpPr>
          <p:cNvPr id="5" name="投影片編號版面配置區 4"/>
          <p:cNvSpPr>
            <a:spLocks noGrp="1"/>
          </p:cNvSpPr>
          <p:nvPr>
            <p:ph type="sldNum" sz="quarter" idx="12"/>
          </p:nvPr>
        </p:nvSpPr>
        <p:spPr/>
        <p:txBody>
          <a:bodyPr/>
          <a:lstStyle/>
          <a:p>
            <a:fld id="{883F4971-D35C-4F03-91D8-BF356EE98478}" type="slidenum">
              <a:rPr lang="zh-TW" altLang="en-US" smtClean="0"/>
              <a:t>44</a:t>
            </a:fld>
            <a:endParaRPr lang="zh-TW" altLang="en-US"/>
          </a:p>
        </p:txBody>
      </p:sp>
      <p:sp>
        <p:nvSpPr>
          <p:cNvPr id="6" name="文字版面配置區 2"/>
          <p:cNvSpPr txBox="1">
            <a:spLocks/>
          </p:cNvSpPr>
          <p:nvPr/>
        </p:nvSpPr>
        <p:spPr>
          <a:xfrm>
            <a:off x="1322952" y="1926997"/>
            <a:ext cx="9736933" cy="3733575"/>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R="0" lvl="0" algn="l" rtl="0">
              <a:lnSpc>
                <a:spcPct val="100000"/>
              </a:lnSpc>
              <a:spcBef>
                <a:spcPts val="600"/>
              </a:spcBef>
              <a:spcAft>
                <a:spcPts val="0"/>
              </a:spcAft>
              <a:buClr>
                <a:srgbClr val="FFCD00"/>
              </a:buClr>
              <a:buSzPct val="100000"/>
              <a:buFont typeface="Quattrocento Sans"/>
              <a:buChar char="◉"/>
              <a:defRPr sz="2400" b="0" i="0" u="none" strike="noStrike" cap="none">
                <a:solidFill>
                  <a:srgbClr val="000000"/>
                </a:solidFill>
                <a:latin typeface="Quattrocento Sans"/>
                <a:ea typeface="Quattrocento Sans"/>
                <a:cs typeface="Quattrocento Sans"/>
                <a:sym typeface="Quattrocento Sans"/>
              </a:defRPr>
            </a:lvl1pPr>
            <a:lvl2pPr marR="0" lvl="1" algn="l" rtl="0">
              <a:lnSpc>
                <a:spcPct val="100000"/>
              </a:lnSpc>
              <a:spcBef>
                <a:spcPts val="480"/>
              </a:spcBef>
              <a:spcAft>
                <a:spcPts val="0"/>
              </a:spcAft>
              <a:buClr>
                <a:srgbClr val="FFCD00"/>
              </a:buClr>
              <a:buSzPct val="100000"/>
              <a:buFont typeface="Quattrocento Sans"/>
              <a:buNone/>
              <a:defRPr sz="2000" b="0" i="0" u="none" strike="noStrike" cap="none">
                <a:solidFill>
                  <a:srgbClr val="000000"/>
                </a:solidFill>
                <a:latin typeface="Quattrocento Sans"/>
                <a:ea typeface="Quattrocento Sans"/>
                <a:cs typeface="Quattrocento Sans"/>
                <a:sym typeface="Quattrocento Sans"/>
              </a:defRPr>
            </a:lvl2pPr>
            <a:lvl3pPr marR="0" lvl="2" algn="l" rtl="0">
              <a:lnSpc>
                <a:spcPct val="100000"/>
              </a:lnSpc>
              <a:spcBef>
                <a:spcPts val="480"/>
              </a:spcBef>
              <a:spcAft>
                <a:spcPts val="0"/>
              </a:spcAft>
              <a:buClr>
                <a:srgbClr val="FFCD00"/>
              </a:buClr>
              <a:buSzPct val="100000"/>
              <a:buFont typeface="Quattrocento Sans"/>
              <a:buNone/>
              <a:defRPr sz="2000" b="0" i="0" u="none" strike="noStrike" cap="none">
                <a:solidFill>
                  <a:srgbClr val="000000"/>
                </a:solidFill>
                <a:latin typeface="Quattrocento Sans"/>
                <a:ea typeface="Quattrocento Sans"/>
                <a:cs typeface="Quattrocento Sans"/>
                <a:sym typeface="Quattrocento Sans"/>
              </a:defRPr>
            </a:lvl3pPr>
            <a:lvl4pPr marR="0" lvl="3" algn="l" rtl="0">
              <a:lnSpc>
                <a:spcPct val="100000"/>
              </a:lnSpc>
              <a:spcBef>
                <a:spcPts val="360"/>
              </a:spcBef>
              <a:spcAft>
                <a:spcPts val="0"/>
              </a:spcAft>
              <a:buClr>
                <a:srgbClr val="FFCD00"/>
              </a:buClr>
              <a:buSzPct val="100000"/>
              <a:buFont typeface="Quattrocento Sans"/>
              <a:buNone/>
              <a:defRPr sz="1800" b="0" i="0" u="none" strike="noStrike" cap="none">
                <a:solidFill>
                  <a:srgbClr val="000000"/>
                </a:solidFill>
                <a:latin typeface="Quattrocento Sans"/>
                <a:ea typeface="Quattrocento Sans"/>
                <a:cs typeface="Quattrocento Sans"/>
                <a:sym typeface="Quattrocento Sans"/>
              </a:defRPr>
            </a:lvl4pPr>
            <a:lvl5pPr marR="0" lvl="4" algn="l" rtl="0">
              <a:lnSpc>
                <a:spcPct val="100000"/>
              </a:lnSpc>
              <a:spcBef>
                <a:spcPts val="360"/>
              </a:spcBef>
              <a:spcAft>
                <a:spcPts val="0"/>
              </a:spcAft>
              <a:buClr>
                <a:srgbClr val="FFCD00"/>
              </a:buClr>
              <a:buSzPct val="100000"/>
              <a:buFont typeface="Quattrocento Sans"/>
              <a:buNone/>
              <a:defRPr sz="1800" b="0" i="0" u="none" strike="noStrike" cap="none">
                <a:solidFill>
                  <a:srgbClr val="000000"/>
                </a:solidFill>
                <a:latin typeface="Quattrocento Sans"/>
                <a:ea typeface="Quattrocento Sans"/>
                <a:cs typeface="Quattrocento Sans"/>
                <a:sym typeface="Quattrocento Sans"/>
              </a:defRPr>
            </a:lvl5pPr>
            <a:lvl6pPr marR="0" lvl="5" algn="l" rtl="0">
              <a:lnSpc>
                <a:spcPct val="100000"/>
              </a:lnSpc>
              <a:spcBef>
                <a:spcPts val="360"/>
              </a:spcBef>
              <a:spcAft>
                <a:spcPts val="0"/>
              </a:spcAft>
              <a:buClr>
                <a:srgbClr val="FFCD00"/>
              </a:buClr>
              <a:buSzPct val="100000"/>
              <a:buFont typeface="Quattrocento Sans"/>
              <a:buNone/>
              <a:defRPr sz="1800" b="0" i="0" u="none" strike="noStrike" cap="none">
                <a:solidFill>
                  <a:srgbClr val="000000"/>
                </a:solidFill>
                <a:latin typeface="Quattrocento Sans"/>
                <a:ea typeface="Quattrocento Sans"/>
                <a:cs typeface="Quattrocento Sans"/>
                <a:sym typeface="Quattrocento Sans"/>
              </a:defRPr>
            </a:lvl6pPr>
            <a:lvl7pPr marR="0" lvl="6" algn="l" rtl="0">
              <a:lnSpc>
                <a:spcPct val="100000"/>
              </a:lnSpc>
              <a:spcBef>
                <a:spcPts val="360"/>
              </a:spcBef>
              <a:spcAft>
                <a:spcPts val="0"/>
              </a:spcAft>
              <a:buClr>
                <a:srgbClr val="FFCD00"/>
              </a:buClr>
              <a:buSzPct val="100000"/>
              <a:buFont typeface="Quattrocento Sans"/>
              <a:buNone/>
              <a:defRPr sz="1800" b="0" i="0" u="none" strike="noStrike" cap="none">
                <a:solidFill>
                  <a:srgbClr val="000000"/>
                </a:solidFill>
                <a:latin typeface="Quattrocento Sans"/>
                <a:ea typeface="Quattrocento Sans"/>
                <a:cs typeface="Quattrocento Sans"/>
                <a:sym typeface="Quattrocento Sans"/>
              </a:defRPr>
            </a:lvl7pPr>
            <a:lvl8pPr marR="0" lvl="7" algn="l" rtl="0">
              <a:lnSpc>
                <a:spcPct val="100000"/>
              </a:lnSpc>
              <a:spcBef>
                <a:spcPts val="360"/>
              </a:spcBef>
              <a:spcAft>
                <a:spcPts val="0"/>
              </a:spcAft>
              <a:buClr>
                <a:srgbClr val="FFCD00"/>
              </a:buClr>
              <a:buSzPct val="100000"/>
              <a:buFont typeface="Quattrocento Sans"/>
              <a:buNone/>
              <a:defRPr sz="1800" b="0" i="0" u="none" strike="noStrike" cap="none">
                <a:solidFill>
                  <a:srgbClr val="000000"/>
                </a:solidFill>
                <a:latin typeface="Quattrocento Sans"/>
                <a:ea typeface="Quattrocento Sans"/>
                <a:cs typeface="Quattrocento Sans"/>
                <a:sym typeface="Quattrocento Sans"/>
              </a:defRPr>
            </a:lvl8pPr>
            <a:lvl9pPr marR="0" lvl="8" algn="l" rtl="0">
              <a:lnSpc>
                <a:spcPct val="100000"/>
              </a:lnSpc>
              <a:spcBef>
                <a:spcPts val="360"/>
              </a:spcBef>
              <a:spcAft>
                <a:spcPts val="0"/>
              </a:spcAft>
              <a:buClr>
                <a:srgbClr val="FFCD00"/>
              </a:buClr>
              <a:buSzPct val="100000"/>
              <a:buFont typeface="Quattrocento Sans"/>
              <a:buNone/>
              <a:defRPr sz="1800" b="0" i="0" u="none" strike="noStrike" cap="none">
                <a:solidFill>
                  <a:srgbClr val="000000"/>
                </a:solidFill>
                <a:latin typeface="Quattrocento Sans"/>
                <a:ea typeface="Quattrocento Sans"/>
                <a:cs typeface="Quattrocento Sans"/>
                <a:sym typeface="Quattrocento Sans"/>
              </a:defRPr>
            </a:lvl9pPr>
          </a:lstStyle>
          <a:p>
            <a:pPr marL="444500" marR="0" lvl="0" indent="-444500" algn="l" defTabSz="914400" rtl="0" eaLnBrk="1" fontAlgn="auto" latinLnBrk="0" hangingPunct="1">
              <a:lnSpc>
                <a:spcPct val="100000"/>
              </a:lnSpc>
              <a:spcBef>
                <a:spcPts val="600"/>
              </a:spcBef>
              <a:spcAft>
                <a:spcPts val="600"/>
              </a:spcAft>
              <a:buClr>
                <a:srgbClr val="0000FF"/>
              </a:buClr>
              <a:buSzPct val="100000"/>
              <a:buFont typeface="Wingdings" panose="05000000000000000000" pitchFamily="2" charset="2"/>
              <a:buChar char="&amp;"/>
              <a:tabLst/>
              <a:defRPr/>
            </a:pPr>
            <a:r>
              <a:rPr kumimoji="0" lang="zh-TW" altLang="en-US" b="0" i="0" u="none" strike="noStrike" kern="0" cap="none" spc="0" normalizeH="0" baseline="0" noProof="0" dirty="0" smtClean="0">
                <a:ln>
                  <a:noFill/>
                </a:ln>
                <a:solidFill>
                  <a:srgbClr val="000000"/>
                </a:solidFill>
                <a:effectLst/>
                <a:uLnTx/>
                <a:uFillTx/>
                <a:latin typeface="標楷體" panose="03000509000000000000" pitchFamily="65" charset="-120"/>
                <a:ea typeface="標楷體" panose="03000509000000000000" pitchFamily="65" charset="-120"/>
                <a:sym typeface="Quattrocento Sans"/>
              </a:rPr>
              <a:t>由各地方民意機關編列預算支應議長、副議長、主席、副主席因公支出之特別費。</a:t>
            </a:r>
            <a:endParaRPr kumimoji="0" lang="en-US" altLang="zh-TW" b="0" i="0" u="none" strike="noStrike" kern="0" cap="none" spc="0" normalizeH="0" baseline="0" noProof="0" dirty="0" smtClean="0">
              <a:ln>
                <a:noFill/>
              </a:ln>
              <a:solidFill>
                <a:srgbClr val="000000"/>
              </a:solidFill>
              <a:effectLst/>
              <a:uLnTx/>
              <a:uFillTx/>
              <a:latin typeface="標楷體" panose="03000509000000000000" pitchFamily="65" charset="-120"/>
              <a:ea typeface="標楷體" panose="03000509000000000000" pitchFamily="65" charset="-120"/>
              <a:sym typeface="Quattrocento Sans"/>
            </a:endParaRPr>
          </a:p>
          <a:p>
            <a:pPr marL="444500" marR="0" lvl="0" indent="-444500" algn="l" defTabSz="914400" rtl="0" eaLnBrk="1" fontAlgn="auto" latinLnBrk="0" hangingPunct="1">
              <a:lnSpc>
                <a:spcPct val="100000"/>
              </a:lnSpc>
              <a:spcBef>
                <a:spcPts val="600"/>
              </a:spcBef>
              <a:spcAft>
                <a:spcPts val="600"/>
              </a:spcAft>
              <a:buClr>
                <a:srgbClr val="0000FF"/>
              </a:buClr>
              <a:buSzPct val="100000"/>
              <a:buFont typeface="Wingdings" panose="05000000000000000000" pitchFamily="2" charset="2"/>
              <a:buChar char="&amp;"/>
              <a:tabLst/>
              <a:defRPr/>
            </a:pPr>
            <a:r>
              <a:rPr kumimoji="0" lang="zh-TW" altLang="en-US" b="0" i="0" u="none" strike="noStrike" kern="0" cap="none" spc="0" normalizeH="0" baseline="0" noProof="0" dirty="0" smtClean="0">
                <a:ln>
                  <a:noFill/>
                </a:ln>
                <a:solidFill>
                  <a:srgbClr val="000000"/>
                </a:solidFill>
                <a:effectLst/>
                <a:uLnTx/>
                <a:uFillTx/>
                <a:latin typeface="標楷體" panose="03000509000000000000" pitchFamily="65" charset="-120"/>
                <a:ea typeface="標楷體" panose="03000509000000000000" pitchFamily="65" charset="-120"/>
                <a:sym typeface="Quattrocento Sans"/>
              </a:rPr>
              <a:t>不得超過附表所列最高標準。</a:t>
            </a:r>
            <a:endParaRPr kumimoji="0" lang="en-US" altLang="zh-TW" b="0" i="0" u="none" strike="noStrike" kern="0" cap="none" spc="0" normalizeH="0" baseline="0" noProof="0" dirty="0" smtClean="0">
              <a:ln>
                <a:noFill/>
              </a:ln>
              <a:solidFill>
                <a:srgbClr val="000000"/>
              </a:solidFill>
              <a:effectLst/>
              <a:uLnTx/>
              <a:uFillTx/>
              <a:latin typeface="標楷體" panose="03000509000000000000" pitchFamily="65" charset="-120"/>
              <a:ea typeface="標楷體" panose="03000509000000000000" pitchFamily="65" charset="-120"/>
              <a:sym typeface="Quattrocento Sans"/>
            </a:endParaRPr>
          </a:p>
          <a:p>
            <a:pPr marL="444500" marR="0" lvl="0" indent="-444500" algn="l" defTabSz="914400" rtl="0" eaLnBrk="1" fontAlgn="auto" latinLnBrk="0" hangingPunct="1">
              <a:lnSpc>
                <a:spcPct val="100000"/>
              </a:lnSpc>
              <a:spcBef>
                <a:spcPts val="600"/>
              </a:spcBef>
              <a:spcAft>
                <a:spcPts val="600"/>
              </a:spcAft>
              <a:buClr>
                <a:srgbClr val="0000FF"/>
              </a:buClr>
              <a:buSzPct val="100000"/>
              <a:buFont typeface="Wingdings" panose="05000000000000000000" pitchFamily="2" charset="2"/>
              <a:buChar char="&amp;"/>
              <a:tabLst/>
              <a:defRPr/>
            </a:pPr>
            <a:r>
              <a:rPr kumimoji="0" lang="zh-TW" altLang="en-US" b="0" i="0" u="none" strike="noStrike" kern="0" cap="none" spc="0" normalizeH="0" baseline="0" noProof="0" dirty="0" smtClean="0">
                <a:ln>
                  <a:noFill/>
                </a:ln>
                <a:solidFill>
                  <a:srgbClr val="000000"/>
                </a:solidFill>
                <a:effectLst/>
                <a:uLnTx/>
                <a:uFillTx/>
                <a:latin typeface="標楷體" panose="03000509000000000000" pitchFamily="65" charset="-120"/>
                <a:ea typeface="標楷體" panose="03000509000000000000" pitchFamily="65" charset="-120"/>
                <a:sym typeface="Quattrocento Sans"/>
              </a:rPr>
              <a:t>按月編列，應檢據核銷。</a:t>
            </a:r>
            <a:endParaRPr kumimoji="0" lang="en-US" altLang="zh-TW" b="0" i="0" u="none" strike="noStrike" kern="0" cap="none" spc="0" normalizeH="0" baseline="0" noProof="0" dirty="0" smtClean="0">
              <a:ln>
                <a:noFill/>
              </a:ln>
              <a:solidFill>
                <a:srgbClr val="000000"/>
              </a:solidFill>
              <a:effectLst/>
              <a:uLnTx/>
              <a:uFillTx/>
              <a:latin typeface="標楷體" panose="03000509000000000000" pitchFamily="65" charset="-120"/>
              <a:ea typeface="標楷體" panose="03000509000000000000" pitchFamily="65" charset="-120"/>
              <a:sym typeface="Quattrocento Sans"/>
            </a:endParaRPr>
          </a:p>
          <a:p>
            <a:pPr marL="444500" marR="0" lvl="0" indent="-444500" algn="l" defTabSz="914400" rtl="0" eaLnBrk="1" fontAlgn="auto" latinLnBrk="0" hangingPunct="1">
              <a:lnSpc>
                <a:spcPct val="100000"/>
              </a:lnSpc>
              <a:spcBef>
                <a:spcPts val="600"/>
              </a:spcBef>
              <a:spcAft>
                <a:spcPts val="600"/>
              </a:spcAft>
              <a:buClr>
                <a:srgbClr val="0000FF"/>
              </a:buClr>
              <a:buSzPct val="100000"/>
              <a:buFont typeface="Wingdings" panose="05000000000000000000" pitchFamily="2" charset="2"/>
              <a:buChar char="&amp;"/>
              <a:tabLst/>
              <a:defRPr/>
            </a:pPr>
            <a:r>
              <a:rPr kumimoji="0" lang="zh-TW" altLang="en-US" b="0" i="0" u="none" strike="noStrike" kern="0" cap="none" spc="0" normalizeH="0" baseline="0" noProof="0" dirty="0" smtClean="0">
                <a:ln>
                  <a:noFill/>
                </a:ln>
                <a:solidFill>
                  <a:srgbClr val="000000"/>
                </a:solidFill>
                <a:effectLst/>
                <a:uLnTx/>
                <a:uFillTx/>
                <a:latin typeface="標楷體" panose="03000509000000000000" pitchFamily="65" charset="-120"/>
                <a:ea typeface="標楷體" panose="03000509000000000000" pitchFamily="65" charset="-120"/>
                <a:sym typeface="Quattrocento Sans"/>
              </a:rPr>
              <a:t>會計法第</a:t>
            </a:r>
            <a:r>
              <a:rPr kumimoji="0" lang="en-US" altLang="zh-TW" b="0" i="0" u="none" strike="noStrike" kern="0" cap="none" spc="0" normalizeH="0" baseline="0" noProof="0" dirty="0" smtClean="0">
                <a:ln>
                  <a:noFill/>
                </a:ln>
                <a:solidFill>
                  <a:srgbClr val="000000"/>
                </a:solidFill>
                <a:effectLst/>
                <a:uLnTx/>
                <a:uFillTx/>
                <a:latin typeface="標楷體" panose="03000509000000000000" pitchFamily="65" charset="-120"/>
                <a:ea typeface="標楷體" panose="03000509000000000000" pitchFamily="65" charset="-120"/>
                <a:sym typeface="Quattrocento Sans"/>
              </a:rPr>
              <a:t>99</a:t>
            </a:r>
            <a:r>
              <a:rPr kumimoji="0" lang="zh-TW" altLang="en-US" b="0" i="0" u="none" strike="noStrike" kern="0" cap="none" spc="0" normalizeH="0" baseline="0" noProof="0" dirty="0" smtClean="0">
                <a:ln>
                  <a:noFill/>
                </a:ln>
                <a:solidFill>
                  <a:srgbClr val="000000"/>
                </a:solidFill>
                <a:effectLst/>
                <a:uLnTx/>
                <a:uFillTx/>
                <a:latin typeface="標楷體" panose="03000509000000000000" pitchFamily="65" charset="-120"/>
                <a:ea typeface="標楷體" panose="03000509000000000000" pitchFamily="65" charset="-120"/>
                <a:sym typeface="Quattrocento Sans"/>
              </a:rPr>
              <a:t>條之</a:t>
            </a:r>
            <a:r>
              <a:rPr kumimoji="0" lang="en-US" altLang="zh-TW" b="0" i="0" u="none" strike="noStrike" kern="0" cap="none" spc="0" normalizeH="0" baseline="0" noProof="0" dirty="0" smtClean="0">
                <a:ln>
                  <a:noFill/>
                </a:ln>
                <a:solidFill>
                  <a:srgbClr val="000000"/>
                </a:solidFill>
                <a:effectLst/>
                <a:uLnTx/>
                <a:uFillTx/>
                <a:latin typeface="標楷體" panose="03000509000000000000" pitchFamily="65" charset="-120"/>
                <a:ea typeface="標楷體" panose="03000509000000000000" pitchFamily="65" charset="-120"/>
                <a:sym typeface="Quattrocento Sans"/>
              </a:rPr>
              <a:t>1</a:t>
            </a:r>
            <a:r>
              <a:rPr kumimoji="0" lang="zh-TW" altLang="en-US" b="0" i="0" u="none" strike="noStrike" kern="0" cap="none" spc="0" normalizeH="0" baseline="0" noProof="0" dirty="0" smtClean="0">
                <a:ln>
                  <a:noFill/>
                </a:ln>
                <a:solidFill>
                  <a:srgbClr val="000000"/>
                </a:solidFill>
                <a:effectLst/>
                <a:uLnTx/>
                <a:uFillTx/>
                <a:latin typeface="標楷體" panose="03000509000000000000" pitchFamily="65" charset="-120"/>
                <a:ea typeface="標楷體" panose="03000509000000000000" pitchFamily="65" charset="-120"/>
                <a:sym typeface="Quattrocento Sans"/>
              </a:rPr>
              <a:t>於</a:t>
            </a:r>
            <a:r>
              <a:rPr kumimoji="0" lang="en-US" altLang="zh-TW" b="0" i="0" u="none" strike="noStrike" kern="0" cap="none" spc="0" normalizeH="0" baseline="0" noProof="0" dirty="0" smtClean="0">
                <a:ln>
                  <a:noFill/>
                </a:ln>
                <a:solidFill>
                  <a:srgbClr val="000000"/>
                </a:solidFill>
                <a:effectLst/>
                <a:uLnTx/>
                <a:uFillTx/>
                <a:latin typeface="標楷體" panose="03000509000000000000" pitchFamily="65" charset="-120"/>
                <a:ea typeface="標楷體" panose="03000509000000000000" pitchFamily="65" charset="-120"/>
                <a:sym typeface="Quattrocento Sans"/>
              </a:rPr>
              <a:t>100</a:t>
            </a:r>
            <a:r>
              <a:rPr kumimoji="0" lang="zh-TW" altLang="en-US" b="0" i="0" u="none" strike="noStrike" kern="0" cap="none" spc="0" normalizeH="0" baseline="0" noProof="0" dirty="0" smtClean="0">
                <a:ln>
                  <a:noFill/>
                </a:ln>
                <a:solidFill>
                  <a:srgbClr val="000000"/>
                </a:solidFill>
                <a:effectLst/>
                <a:uLnTx/>
                <a:uFillTx/>
                <a:latin typeface="標楷體" panose="03000509000000000000" pitchFamily="65" charset="-120"/>
                <a:ea typeface="標楷體" panose="03000509000000000000" pitchFamily="65" charset="-120"/>
                <a:sym typeface="Quattrocento Sans"/>
              </a:rPr>
              <a:t>年</a:t>
            </a:r>
            <a:r>
              <a:rPr kumimoji="0" lang="en-US" altLang="zh-TW" b="0" i="0" u="none" strike="noStrike" kern="0" cap="none" spc="0" normalizeH="0" baseline="0" noProof="0" dirty="0" smtClean="0">
                <a:ln>
                  <a:noFill/>
                </a:ln>
                <a:solidFill>
                  <a:srgbClr val="000000"/>
                </a:solidFill>
                <a:effectLst/>
                <a:uLnTx/>
                <a:uFillTx/>
                <a:latin typeface="標楷體" panose="03000509000000000000" pitchFamily="65" charset="-120"/>
                <a:ea typeface="標楷體" panose="03000509000000000000" pitchFamily="65" charset="-120"/>
                <a:sym typeface="Quattrocento Sans"/>
              </a:rPr>
              <a:t>5</a:t>
            </a:r>
            <a:r>
              <a:rPr kumimoji="0" lang="zh-TW" altLang="en-US" b="0" i="0" u="none" strike="noStrike" kern="0" cap="none" spc="0" normalizeH="0" baseline="0" noProof="0" dirty="0" smtClean="0">
                <a:ln>
                  <a:noFill/>
                </a:ln>
                <a:solidFill>
                  <a:srgbClr val="000000"/>
                </a:solidFill>
                <a:effectLst/>
                <a:uLnTx/>
                <a:uFillTx/>
                <a:latin typeface="標楷體" panose="03000509000000000000" pitchFamily="65" charset="-120"/>
                <a:ea typeface="標楷體" panose="03000509000000000000" pitchFamily="65" charset="-120"/>
                <a:sym typeface="Quattrocento Sans"/>
              </a:rPr>
              <a:t>月</a:t>
            </a:r>
            <a:r>
              <a:rPr kumimoji="0" lang="en-US" altLang="zh-TW" b="0" i="0" u="none" strike="noStrike" kern="0" cap="none" spc="0" normalizeH="0" baseline="0" noProof="0" dirty="0" smtClean="0">
                <a:ln>
                  <a:noFill/>
                </a:ln>
                <a:solidFill>
                  <a:srgbClr val="000000"/>
                </a:solidFill>
                <a:effectLst/>
                <a:uLnTx/>
                <a:uFillTx/>
                <a:latin typeface="標楷體" panose="03000509000000000000" pitchFamily="65" charset="-120"/>
                <a:ea typeface="標楷體" panose="03000509000000000000" pitchFamily="65" charset="-120"/>
                <a:sym typeface="Quattrocento Sans"/>
              </a:rPr>
              <a:t>18</a:t>
            </a:r>
            <a:r>
              <a:rPr kumimoji="0" lang="zh-TW" altLang="en-US" b="0" i="0" u="none" strike="noStrike" kern="0" cap="none" spc="0" normalizeH="0" baseline="0" noProof="0" dirty="0" smtClean="0">
                <a:ln>
                  <a:noFill/>
                </a:ln>
                <a:solidFill>
                  <a:srgbClr val="000000"/>
                </a:solidFill>
                <a:effectLst/>
                <a:uLnTx/>
                <a:uFillTx/>
                <a:latin typeface="標楷體" panose="03000509000000000000" pitchFamily="65" charset="-120"/>
                <a:ea typeface="標楷體" panose="03000509000000000000" pitchFamily="65" charset="-120"/>
                <a:sym typeface="Quattrocento Sans"/>
              </a:rPr>
              <a:t>日修正，</a:t>
            </a:r>
            <a:r>
              <a:rPr kumimoji="0" lang="en-US" altLang="zh-TW" b="0" i="0" u="none" strike="noStrike" kern="0" cap="none" spc="0" normalizeH="0" baseline="0" noProof="0" dirty="0" smtClean="0">
                <a:ln>
                  <a:noFill/>
                </a:ln>
                <a:solidFill>
                  <a:srgbClr val="000000"/>
                </a:solidFill>
                <a:effectLst/>
                <a:uLnTx/>
                <a:uFillTx/>
                <a:latin typeface="標楷體" panose="03000509000000000000" pitchFamily="65" charset="-120"/>
                <a:ea typeface="標楷體" panose="03000509000000000000" pitchFamily="65" charset="-120"/>
                <a:sym typeface="Quattrocento Sans"/>
              </a:rPr>
              <a:t>95</a:t>
            </a:r>
            <a:r>
              <a:rPr kumimoji="0" lang="zh-TW" altLang="en-US" b="0" i="0" u="none" strike="noStrike" kern="0" cap="none" spc="0" normalizeH="0" baseline="0" noProof="0" dirty="0" smtClean="0">
                <a:ln>
                  <a:noFill/>
                </a:ln>
                <a:solidFill>
                  <a:srgbClr val="000000"/>
                </a:solidFill>
                <a:effectLst/>
                <a:uLnTx/>
                <a:uFillTx/>
                <a:latin typeface="標楷體" panose="03000509000000000000" pitchFamily="65" charset="-120"/>
                <a:ea typeface="標楷體" panose="03000509000000000000" pitchFamily="65" charset="-120"/>
                <a:sym typeface="Quattrocento Sans"/>
              </a:rPr>
              <a:t>年</a:t>
            </a:r>
            <a:r>
              <a:rPr kumimoji="0" lang="en-US" altLang="zh-TW" b="0" i="0" u="none" strike="noStrike" kern="0" cap="none" spc="0" normalizeH="0" baseline="0" noProof="0" dirty="0" smtClean="0">
                <a:ln>
                  <a:noFill/>
                </a:ln>
                <a:solidFill>
                  <a:srgbClr val="000000"/>
                </a:solidFill>
                <a:effectLst/>
                <a:uLnTx/>
                <a:uFillTx/>
                <a:latin typeface="標楷體" panose="03000509000000000000" pitchFamily="65" charset="-120"/>
                <a:ea typeface="標楷體" panose="03000509000000000000" pitchFamily="65" charset="-120"/>
                <a:sym typeface="Quattrocento Sans"/>
              </a:rPr>
              <a:t>12</a:t>
            </a:r>
            <a:r>
              <a:rPr kumimoji="0" lang="zh-TW" altLang="en-US" b="0" i="0" u="none" strike="noStrike" kern="0" cap="none" spc="0" normalizeH="0" baseline="0" noProof="0" dirty="0" smtClean="0">
                <a:ln>
                  <a:noFill/>
                </a:ln>
                <a:solidFill>
                  <a:srgbClr val="000000"/>
                </a:solidFill>
                <a:effectLst/>
                <a:uLnTx/>
                <a:uFillTx/>
                <a:latin typeface="標楷體" panose="03000509000000000000" pitchFamily="65" charset="-120"/>
                <a:ea typeface="標楷體" panose="03000509000000000000" pitchFamily="65" charset="-120"/>
                <a:sym typeface="Quattrocento Sans"/>
              </a:rPr>
              <a:t>月</a:t>
            </a:r>
            <a:r>
              <a:rPr kumimoji="0" lang="en-US" altLang="zh-TW" b="0" i="0" u="none" strike="noStrike" kern="0" cap="none" spc="0" normalizeH="0" baseline="0" noProof="0" dirty="0" smtClean="0">
                <a:ln>
                  <a:noFill/>
                </a:ln>
                <a:solidFill>
                  <a:srgbClr val="000000"/>
                </a:solidFill>
                <a:effectLst/>
                <a:uLnTx/>
                <a:uFillTx/>
                <a:latin typeface="標楷體" panose="03000509000000000000" pitchFamily="65" charset="-120"/>
                <a:ea typeface="標楷體" panose="03000509000000000000" pitchFamily="65" charset="-120"/>
                <a:sym typeface="Quattrocento Sans"/>
              </a:rPr>
              <a:t>31</a:t>
            </a:r>
            <a:r>
              <a:rPr kumimoji="0" lang="zh-TW" altLang="en-US" b="0" i="0" u="none" strike="noStrike" kern="0" cap="none" spc="0" normalizeH="0" baseline="0" noProof="0" dirty="0" smtClean="0">
                <a:ln>
                  <a:noFill/>
                </a:ln>
                <a:solidFill>
                  <a:srgbClr val="000000"/>
                </a:solidFill>
                <a:effectLst/>
                <a:uLnTx/>
                <a:uFillTx/>
                <a:latin typeface="標楷體" panose="03000509000000000000" pitchFamily="65" charset="-120"/>
                <a:ea typeface="標楷體" panose="03000509000000000000" pitchFamily="65" charset="-120"/>
                <a:sym typeface="Quattrocento Sans"/>
              </a:rPr>
              <a:t>日以前各機關支用之特別費，其報支、經辦、核銷、支用及其他相關人員之財務責任均視為解除，不追究其行政及民事責任；如涉刑事責任者，不罰。</a:t>
            </a:r>
            <a:r>
              <a:rPr kumimoji="0" lang="en-US" altLang="zh-TW" b="0" i="0" u="none" strike="noStrike" kern="0" cap="none" spc="0" normalizeH="0" baseline="0" noProof="0" dirty="0" smtClean="0">
                <a:ln>
                  <a:noFill/>
                </a:ln>
                <a:solidFill>
                  <a:srgbClr val="000000"/>
                </a:solidFill>
                <a:effectLst/>
                <a:uLnTx/>
                <a:uFillTx/>
                <a:latin typeface="標楷體" panose="03000509000000000000" pitchFamily="65" charset="-120"/>
                <a:ea typeface="標楷體" panose="03000509000000000000" pitchFamily="65" charset="-120"/>
                <a:sym typeface="Quattrocento Sans"/>
              </a:rPr>
              <a:t>(</a:t>
            </a:r>
            <a:r>
              <a:rPr kumimoji="0" lang="zh-TW" altLang="en-US" b="0" i="0" u="none" strike="noStrike" kern="0" cap="none" spc="0" normalizeH="0" baseline="0" noProof="0" dirty="0" smtClean="0">
                <a:ln>
                  <a:noFill/>
                </a:ln>
                <a:solidFill>
                  <a:srgbClr val="000000"/>
                </a:solidFill>
                <a:effectLst/>
                <a:uLnTx/>
                <a:uFillTx/>
                <a:latin typeface="標楷體" panose="03000509000000000000" pitchFamily="65" charset="-120"/>
                <a:ea typeface="標楷體" panose="03000509000000000000" pitchFamily="65" charset="-120"/>
                <a:sym typeface="Quattrocento Sans"/>
              </a:rPr>
              <a:t>特別費除罪化</a:t>
            </a:r>
            <a:r>
              <a:rPr kumimoji="0" lang="en-US" altLang="zh-TW" b="0" i="0" u="none" strike="noStrike" kern="0" cap="none" spc="0" normalizeH="0" baseline="0" noProof="0" dirty="0" smtClean="0">
                <a:ln>
                  <a:noFill/>
                </a:ln>
                <a:solidFill>
                  <a:srgbClr val="000000"/>
                </a:solidFill>
                <a:effectLst/>
                <a:uLnTx/>
                <a:uFillTx/>
                <a:latin typeface="標楷體" panose="03000509000000000000" pitchFamily="65" charset="-120"/>
                <a:ea typeface="標楷體" panose="03000509000000000000" pitchFamily="65" charset="-120"/>
                <a:sym typeface="Quattrocento Sans"/>
              </a:rPr>
              <a:t>)</a:t>
            </a:r>
          </a:p>
          <a:p>
            <a:pPr marL="0" marR="0" lvl="0" indent="0" algn="l" defTabSz="914400" rtl="0" eaLnBrk="1" fontAlgn="auto" latinLnBrk="0" hangingPunct="1">
              <a:lnSpc>
                <a:spcPct val="100000"/>
              </a:lnSpc>
              <a:spcBef>
                <a:spcPts val="600"/>
              </a:spcBef>
              <a:spcAft>
                <a:spcPts val="0"/>
              </a:spcAft>
              <a:buClr>
                <a:srgbClr val="FFCD00"/>
              </a:buClr>
              <a:buSzPct val="100000"/>
              <a:buFont typeface="Quattrocento Sans"/>
              <a:buChar char="◉"/>
              <a:tabLst/>
              <a:defRPr/>
            </a:pPr>
            <a:endParaRPr kumimoji="0" lang="zh-TW" altLang="en-US" sz="2400" b="0" i="0" u="none" strike="noStrike" kern="0" cap="none" spc="0" normalizeH="0" baseline="0" noProof="0" dirty="0">
              <a:ln>
                <a:noFill/>
              </a:ln>
              <a:solidFill>
                <a:srgbClr val="000000"/>
              </a:solidFill>
              <a:effectLst/>
              <a:uLnTx/>
              <a:uFillTx/>
              <a:latin typeface="Quattrocento Sans"/>
              <a:sym typeface="Quattrocento Sans"/>
            </a:endParaRPr>
          </a:p>
        </p:txBody>
      </p:sp>
    </p:spTree>
    <p:extLst>
      <p:ext uri="{BB962C8B-B14F-4D97-AF65-F5344CB8AC3E}">
        <p14:creationId xmlns:p14="http://schemas.microsoft.com/office/powerpoint/2010/main" val="2168037388"/>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a:bodyPr>
          <a:lstStyle/>
          <a:p>
            <a:r>
              <a:rPr lang="en-US" altLang="zh-TW" sz="4400" kern="0" cap="none" dirty="0">
                <a:solidFill>
                  <a:srgbClr val="0070C0"/>
                </a:solidFill>
                <a:latin typeface="標楷體" panose="03000509000000000000" pitchFamily="65" charset="-120"/>
                <a:ea typeface="標楷體" panose="03000509000000000000" pitchFamily="65" charset="-120"/>
                <a:sym typeface="Lora"/>
              </a:rPr>
              <a:t>§</a:t>
            </a:r>
            <a:r>
              <a:rPr lang="en-US" altLang="zh-TW" sz="4400" kern="0" cap="none" dirty="0" smtClean="0">
                <a:solidFill>
                  <a:srgbClr val="0070C0"/>
                </a:solidFill>
                <a:latin typeface="標楷體" panose="03000509000000000000" pitchFamily="65" charset="-120"/>
                <a:ea typeface="標楷體" panose="03000509000000000000" pitchFamily="65" charset="-120"/>
                <a:sym typeface="Lora"/>
              </a:rPr>
              <a:t>6</a:t>
            </a:r>
            <a:r>
              <a:rPr lang="zh-TW" altLang="en-US" sz="4400" kern="0" cap="none" dirty="0" smtClean="0">
                <a:solidFill>
                  <a:srgbClr val="0070C0"/>
                </a:solidFill>
                <a:latin typeface="標楷體" panose="03000509000000000000" pitchFamily="65" charset="-120"/>
                <a:ea typeface="標楷體" panose="03000509000000000000" pitchFamily="65" charset="-120"/>
                <a:sym typeface="Lora"/>
              </a:rPr>
              <a:t> 公費</a:t>
            </a:r>
            <a:r>
              <a:rPr lang="zh-TW" altLang="en-US" sz="4400" kern="0" cap="none" dirty="0">
                <a:solidFill>
                  <a:srgbClr val="0070C0"/>
                </a:solidFill>
                <a:latin typeface="標楷體" panose="03000509000000000000" pitchFamily="65" charset="-120"/>
                <a:ea typeface="標楷體" panose="03000509000000000000" pitchFamily="65" charset="-120"/>
                <a:sym typeface="Lora"/>
              </a:rPr>
              <a:t>助理補助費及春節慰勞金條文</a:t>
            </a:r>
            <a:endParaRPr lang="zh-TW" altLang="en-US" sz="4400" dirty="0">
              <a:solidFill>
                <a:srgbClr val="0070C0"/>
              </a:solidFill>
            </a:endParaRPr>
          </a:p>
        </p:txBody>
      </p:sp>
      <p:sp>
        <p:nvSpPr>
          <p:cNvPr id="5" name="投影片編號版面配置區 4"/>
          <p:cNvSpPr>
            <a:spLocks noGrp="1"/>
          </p:cNvSpPr>
          <p:nvPr>
            <p:ph type="sldNum" sz="quarter" idx="12"/>
          </p:nvPr>
        </p:nvSpPr>
        <p:spPr/>
        <p:txBody>
          <a:bodyPr/>
          <a:lstStyle/>
          <a:p>
            <a:fld id="{883F4971-D35C-4F03-91D8-BF356EE98478}" type="slidenum">
              <a:rPr lang="zh-TW" altLang="en-US" smtClean="0"/>
              <a:t>45</a:t>
            </a:fld>
            <a:endParaRPr lang="zh-TW" altLang="en-US"/>
          </a:p>
        </p:txBody>
      </p:sp>
      <p:sp>
        <p:nvSpPr>
          <p:cNvPr id="6" name="Rectangle 1"/>
          <p:cNvSpPr txBox="1">
            <a:spLocks noChangeArrowheads="1"/>
          </p:cNvSpPr>
          <p:nvPr/>
        </p:nvSpPr>
        <p:spPr bwMode="auto">
          <a:xfrm>
            <a:off x="1603013" y="2285645"/>
            <a:ext cx="9186906" cy="2893100"/>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spAutoFit/>
          </a:bodyPr>
          <a:lstStyle>
            <a:defPPr marR="0" lvl="0" algn="l" rtl="0">
              <a:lnSpc>
                <a:spcPct val="100000"/>
              </a:lnSpc>
              <a:spcBef>
                <a:spcPts val="0"/>
              </a:spcBef>
              <a:spcAft>
                <a:spcPts val="0"/>
              </a:spcAft>
            </a:defPPr>
            <a:lvl1pPr marR="0" lvl="0" algn="l" rtl="0">
              <a:lnSpc>
                <a:spcPct val="100000"/>
              </a:lnSpc>
              <a:spcBef>
                <a:spcPts val="600"/>
              </a:spcBef>
              <a:spcAft>
                <a:spcPts val="0"/>
              </a:spcAft>
              <a:buClr>
                <a:srgbClr val="FFCD00"/>
              </a:buClr>
              <a:buSzPct val="100000"/>
              <a:buFont typeface="Quattrocento Sans"/>
              <a:buChar char="◉"/>
              <a:defRPr sz="2400" b="0" i="0" u="none" strike="noStrike" cap="none">
                <a:solidFill>
                  <a:srgbClr val="000000"/>
                </a:solidFill>
                <a:latin typeface="Quattrocento Sans"/>
                <a:ea typeface="Quattrocento Sans"/>
                <a:cs typeface="Quattrocento Sans"/>
                <a:sym typeface="Quattrocento Sans"/>
              </a:defRPr>
            </a:lvl1pPr>
            <a:lvl2pPr marR="0" lvl="1" algn="l" rtl="0">
              <a:lnSpc>
                <a:spcPct val="100000"/>
              </a:lnSpc>
              <a:spcBef>
                <a:spcPts val="480"/>
              </a:spcBef>
              <a:spcAft>
                <a:spcPts val="0"/>
              </a:spcAft>
              <a:buClr>
                <a:srgbClr val="FFCD00"/>
              </a:buClr>
              <a:buSzPct val="100000"/>
              <a:buFont typeface="Quattrocento Sans"/>
              <a:buNone/>
              <a:defRPr sz="2000" b="0" i="0" u="none" strike="noStrike" cap="none">
                <a:solidFill>
                  <a:srgbClr val="000000"/>
                </a:solidFill>
                <a:latin typeface="Quattrocento Sans"/>
                <a:ea typeface="Quattrocento Sans"/>
                <a:cs typeface="Quattrocento Sans"/>
                <a:sym typeface="Quattrocento Sans"/>
              </a:defRPr>
            </a:lvl2pPr>
            <a:lvl3pPr marR="0" lvl="2" algn="l" rtl="0">
              <a:lnSpc>
                <a:spcPct val="100000"/>
              </a:lnSpc>
              <a:spcBef>
                <a:spcPts val="480"/>
              </a:spcBef>
              <a:spcAft>
                <a:spcPts val="0"/>
              </a:spcAft>
              <a:buClr>
                <a:srgbClr val="FFCD00"/>
              </a:buClr>
              <a:buSzPct val="100000"/>
              <a:buFont typeface="Quattrocento Sans"/>
              <a:buNone/>
              <a:defRPr sz="2000" b="0" i="0" u="none" strike="noStrike" cap="none">
                <a:solidFill>
                  <a:srgbClr val="000000"/>
                </a:solidFill>
                <a:latin typeface="Quattrocento Sans"/>
                <a:ea typeface="Quattrocento Sans"/>
                <a:cs typeface="Quattrocento Sans"/>
                <a:sym typeface="Quattrocento Sans"/>
              </a:defRPr>
            </a:lvl3pPr>
            <a:lvl4pPr marR="0" lvl="3" algn="l" rtl="0">
              <a:lnSpc>
                <a:spcPct val="100000"/>
              </a:lnSpc>
              <a:spcBef>
                <a:spcPts val="360"/>
              </a:spcBef>
              <a:spcAft>
                <a:spcPts val="0"/>
              </a:spcAft>
              <a:buClr>
                <a:srgbClr val="FFCD00"/>
              </a:buClr>
              <a:buSzPct val="100000"/>
              <a:buFont typeface="Quattrocento Sans"/>
              <a:buNone/>
              <a:defRPr sz="1800" b="0" i="0" u="none" strike="noStrike" cap="none">
                <a:solidFill>
                  <a:srgbClr val="000000"/>
                </a:solidFill>
                <a:latin typeface="Quattrocento Sans"/>
                <a:ea typeface="Quattrocento Sans"/>
                <a:cs typeface="Quattrocento Sans"/>
                <a:sym typeface="Quattrocento Sans"/>
              </a:defRPr>
            </a:lvl4pPr>
            <a:lvl5pPr marR="0" lvl="4" algn="l" rtl="0">
              <a:lnSpc>
                <a:spcPct val="100000"/>
              </a:lnSpc>
              <a:spcBef>
                <a:spcPts val="360"/>
              </a:spcBef>
              <a:spcAft>
                <a:spcPts val="0"/>
              </a:spcAft>
              <a:buClr>
                <a:srgbClr val="FFCD00"/>
              </a:buClr>
              <a:buSzPct val="100000"/>
              <a:buFont typeface="Quattrocento Sans"/>
              <a:buNone/>
              <a:defRPr sz="1800" b="0" i="0" u="none" strike="noStrike" cap="none">
                <a:solidFill>
                  <a:srgbClr val="000000"/>
                </a:solidFill>
                <a:latin typeface="Quattrocento Sans"/>
                <a:ea typeface="Quattrocento Sans"/>
                <a:cs typeface="Quattrocento Sans"/>
                <a:sym typeface="Quattrocento Sans"/>
              </a:defRPr>
            </a:lvl5pPr>
            <a:lvl6pPr marR="0" lvl="5" algn="l" rtl="0">
              <a:lnSpc>
                <a:spcPct val="100000"/>
              </a:lnSpc>
              <a:spcBef>
                <a:spcPts val="360"/>
              </a:spcBef>
              <a:spcAft>
                <a:spcPts val="0"/>
              </a:spcAft>
              <a:buClr>
                <a:srgbClr val="FFCD00"/>
              </a:buClr>
              <a:buSzPct val="100000"/>
              <a:buFont typeface="Quattrocento Sans"/>
              <a:buNone/>
              <a:defRPr sz="1800" b="0" i="0" u="none" strike="noStrike" cap="none">
                <a:solidFill>
                  <a:srgbClr val="000000"/>
                </a:solidFill>
                <a:latin typeface="Quattrocento Sans"/>
                <a:ea typeface="Quattrocento Sans"/>
                <a:cs typeface="Quattrocento Sans"/>
                <a:sym typeface="Quattrocento Sans"/>
              </a:defRPr>
            </a:lvl6pPr>
            <a:lvl7pPr marR="0" lvl="6" algn="l" rtl="0">
              <a:lnSpc>
                <a:spcPct val="100000"/>
              </a:lnSpc>
              <a:spcBef>
                <a:spcPts val="360"/>
              </a:spcBef>
              <a:spcAft>
                <a:spcPts val="0"/>
              </a:spcAft>
              <a:buClr>
                <a:srgbClr val="FFCD00"/>
              </a:buClr>
              <a:buSzPct val="100000"/>
              <a:buFont typeface="Quattrocento Sans"/>
              <a:buNone/>
              <a:defRPr sz="1800" b="0" i="0" u="none" strike="noStrike" cap="none">
                <a:solidFill>
                  <a:srgbClr val="000000"/>
                </a:solidFill>
                <a:latin typeface="Quattrocento Sans"/>
                <a:ea typeface="Quattrocento Sans"/>
                <a:cs typeface="Quattrocento Sans"/>
                <a:sym typeface="Quattrocento Sans"/>
              </a:defRPr>
            </a:lvl7pPr>
            <a:lvl8pPr marR="0" lvl="7" algn="l" rtl="0">
              <a:lnSpc>
                <a:spcPct val="100000"/>
              </a:lnSpc>
              <a:spcBef>
                <a:spcPts val="360"/>
              </a:spcBef>
              <a:spcAft>
                <a:spcPts val="0"/>
              </a:spcAft>
              <a:buClr>
                <a:srgbClr val="FFCD00"/>
              </a:buClr>
              <a:buSzPct val="100000"/>
              <a:buFont typeface="Quattrocento Sans"/>
              <a:buNone/>
              <a:defRPr sz="1800" b="0" i="0" u="none" strike="noStrike" cap="none">
                <a:solidFill>
                  <a:srgbClr val="000000"/>
                </a:solidFill>
                <a:latin typeface="Quattrocento Sans"/>
                <a:ea typeface="Quattrocento Sans"/>
                <a:cs typeface="Quattrocento Sans"/>
                <a:sym typeface="Quattrocento Sans"/>
              </a:defRPr>
            </a:lvl8pPr>
            <a:lvl9pPr marR="0" lvl="8" algn="l" rtl="0">
              <a:lnSpc>
                <a:spcPct val="100000"/>
              </a:lnSpc>
              <a:spcBef>
                <a:spcPts val="360"/>
              </a:spcBef>
              <a:spcAft>
                <a:spcPts val="0"/>
              </a:spcAft>
              <a:buClr>
                <a:srgbClr val="FFCD00"/>
              </a:buClr>
              <a:buSzPct val="100000"/>
              <a:buFont typeface="Quattrocento Sans"/>
              <a:buNone/>
              <a:defRPr sz="1800" b="0" i="0" u="none" strike="noStrike" cap="none">
                <a:solidFill>
                  <a:srgbClr val="000000"/>
                </a:solidFill>
                <a:latin typeface="Quattrocento Sans"/>
                <a:ea typeface="Quattrocento Sans"/>
                <a:cs typeface="Quattrocento Sans"/>
                <a:sym typeface="Quattrocento Sans"/>
              </a:defRPr>
            </a:lvl9pPr>
          </a:lstStyle>
          <a:p>
            <a:pPr marL="0" marR="0" lvl="0" indent="0" algn="l" defTabSz="914400" rtl="0" eaLnBrk="0" fontAlgn="base" latinLnBrk="0" hangingPunct="0">
              <a:lnSpc>
                <a:spcPct val="100000"/>
              </a:lnSpc>
              <a:spcBef>
                <a:spcPts val="600"/>
              </a:spcBef>
              <a:spcAft>
                <a:spcPts val="600"/>
              </a:spcAft>
              <a:buClrTx/>
              <a:buSzTx/>
              <a:buFontTx/>
              <a:buNone/>
              <a:tabLst/>
              <a:defRPr/>
            </a:pPr>
            <a:r>
              <a:rPr kumimoji="0" lang="zh-TW" altLang="zh-TW" b="0" i="0" u="none" strike="noStrike" kern="0" cap="none" spc="0" normalizeH="0" baseline="0" noProof="0" dirty="0" smtClean="0">
                <a:ln>
                  <a:noFill/>
                </a:ln>
                <a:solidFill>
                  <a:srgbClr val="000000"/>
                </a:solidFill>
                <a:effectLst/>
                <a:uLnTx/>
                <a:uFillTx/>
                <a:latin typeface="標楷體" panose="03000509000000000000" pitchFamily="65" charset="-120"/>
                <a:ea typeface="標楷體" panose="03000509000000000000" pitchFamily="65" charset="-120"/>
                <a:sym typeface="Quattrocento Sans"/>
              </a:rPr>
              <a:t>直轄市議會議員每人得聘用公費助理</a:t>
            </a:r>
            <a:r>
              <a:rPr kumimoji="0" lang="en-US" altLang="zh-TW" b="0" i="0" u="none" strike="noStrike" kern="0" cap="none" spc="0" normalizeH="0" baseline="0" noProof="0" dirty="0" smtClean="0">
                <a:ln>
                  <a:noFill/>
                </a:ln>
                <a:solidFill>
                  <a:srgbClr val="000000"/>
                </a:solidFill>
                <a:effectLst/>
                <a:uLnTx/>
                <a:uFillTx/>
                <a:latin typeface="標楷體" panose="03000509000000000000" pitchFamily="65" charset="-120"/>
                <a:ea typeface="標楷體" panose="03000509000000000000" pitchFamily="65" charset="-120"/>
                <a:sym typeface="Quattrocento Sans"/>
              </a:rPr>
              <a:t>6</a:t>
            </a:r>
            <a:r>
              <a:rPr kumimoji="0" lang="zh-TW" altLang="zh-TW" b="0" i="0" u="none" strike="noStrike" kern="0" cap="none" spc="0" normalizeH="0" baseline="0" noProof="0" dirty="0" smtClean="0">
                <a:ln>
                  <a:noFill/>
                </a:ln>
                <a:solidFill>
                  <a:srgbClr val="000000"/>
                </a:solidFill>
                <a:effectLst/>
                <a:uLnTx/>
                <a:uFillTx/>
                <a:latin typeface="標楷體" panose="03000509000000000000" pitchFamily="65" charset="-120"/>
                <a:ea typeface="標楷體" panose="03000509000000000000" pitchFamily="65" charset="-120"/>
                <a:sym typeface="Quattrocento Sans"/>
              </a:rPr>
              <a:t>人至</a:t>
            </a:r>
            <a:r>
              <a:rPr kumimoji="0" lang="en-US" altLang="zh-TW" b="0" i="0" u="none" strike="noStrike" kern="0" cap="none" spc="0" normalizeH="0" baseline="0" noProof="0" dirty="0" smtClean="0">
                <a:ln>
                  <a:noFill/>
                </a:ln>
                <a:solidFill>
                  <a:srgbClr val="000000"/>
                </a:solidFill>
                <a:effectLst/>
                <a:uLnTx/>
                <a:uFillTx/>
                <a:latin typeface="標楷體" panose="03000509000000000000" pitchFamily="65" charset="-120"/>
                <a:ea typeface="標楷體" panose="03000509000000000000" pitchFamily="65" charset="-120"/>
                <a:sym typeface="Quattrocento Sans"/>
              </a:rPr>
              <a:t>8</a:t>
            </a:r>
            <a:r>
              <a:rPr kumimoji="0" lang="zh-TW" altLang="zh-TW" b="0" i="0" u="none" strike="noStrike" kern="0" cap="none" spc="0" normalizeH="0" baseline="0" noProof="0" dirty="0" smtClean="0">
                <a:ln>
                  <a:noFill/>
                </a:ln>
                <a:solidFill>
                  <a:srgbClr val="000000"/>
                </a:solidFill>
                <a:effectLst/>
                <a:uLnTx/>
                <a:uFillTx/>
                <a:latin typeface="標楷體" panose="03000509000000000000" pitchFamily="65" charset="-120"/>
                <a:ea typeface="標楷體" panose="03000509000000000000" pitchFamily="65" charset="-120"/>
                <a:sym typeface="Quattrocento Sans"/>
              </a:rPr>
              <a:t>人，縣（市）議會議員每人得聘用公費助理</a:t>
            </a:r>
            <a:r>
              <a:rPr kumimoji="0" lang="en-US" altLang="zh-TW" b="0" i="0" u="none" strike="noStrike" kern="0" cap="none" spc="0" normalizeH="0" baseline="0" noProof="0" dirty="0" smtClean="0">
                <a:ln>
                  <a:noFill/>
                </a:ln>
                <a:solidFill>
                  <a:srgbClr val="000000"/>
                </a:solidFill>
                <a:effectLst/>
                <a:uLnTx/>
                <a:uFillTx/>
                <a:latin typeface="標楷體" panose="03000509000000000000" pitchFamily="65" charset="-120"/>
                <a:ea typeface="標楷體" panose="03000509000000000000" pitchFamily="65" charset="-120"/>
                <a:sym typeface="Quattrocento Sans"/>
              </a:rPr>
              <a:t>2</a:t>
            </a:r>
            <a:r>
              <a:rPr kumimoji="0" lang="zh-TW" altLang="zh-TW" b="0" i="0" u="none" strike="noStrike" kern="0" cap="none" spc="0" normalizeH="0" baseline="0" noProof="0" dirty="0" smtClean="0">
                <a:ln>
                  <a:noFill/>
                </a:ln>
                <a:solidFill>
                  <a:srgbClr val="000000"/>
                </a:solidFill>
                <a:effectLst/>
                <a:uLnTx/>
                <a:uFillTx/>
                <a:latin typeface="標楷體" panose="03000509000000000000" pitchFamily="65" charset="-120"/>
                <a:ea typeface="標楷體" panose="03000509000000000000" pitchFamily="65" charset="-120"/>
                <a:sym typeface="Quattrocento Sans"/>
              </a:rPr>
              <a:t>人至</a:t>
            </a:r>
            <a:r>
              <a:rPr kumimoji="0" lang="en-US" altLang="zh-TW" b="0" i="0" u="none" strike="noStrike" kern="0" cap="none" spc="0" normalizeH="0" baseline="0" noProof="0" dirty="0" smtClean="0">
                <a:ln>
                  <a:noFill/>
                </a:ln>
                <a:solidFill>
                  <a:srgbClr val="000000"/>
                </a:solidFill>
                <a:effectLst/>
                <a:uLnTx/>
                <a:uFillTx/>
                <a:latin typeface="標楷體" panose="03000509000000000000" pitchFamily="65" charset="-120"/>
                <a:ea typeface="標楷體" panose="03000509000000000000" pitchFamily="65" charset="-120"/>
                <a:sym typeface="Quattrocento Sans"/>
              </a:rPr>
              <a:t>4</a:t>
            </a:r>
            <a:r>
              <a:rPr kumimoji="0" lang="zh-TW" altLang="zh-TW" b="0" i="0" u="none" strike="noStrike" kern="0" cap="none" spc="0" normalizeH="0" baseline="0" noProof="0" dirty="0" smtClean="0">
                <a:ln>
                  <a:noFill/>
                </a:ln>
                <a:solidFill>
                  <a:srgbClr val="000000"/>
                </a:solidFill>
                <a:effectLst/>
                <a:uLnTx/>
                <a:uFillTx/>
                <a:latin typeface="標楷體" panose="03000509000000000000" pitchFamily="65" charset="-120"/>
                <a:ea typeface="標楷體" panose="03000509000000000000" pitchFamily="65" charset="-120"/>
                <a:sym typeface="Quattrocento Sans"/>
              </a:rPr>
              <a:t>人，公費助理均與議員同進退。</a:t>
            </a:r>
            <a:endParaRPr kumimoji="0" lang="en-US" altLang="zh-TW" b="0" i="0" u="none" strike="noStrike" kern="0" cap="none" spc="0" normalizeH="0" baseline="0" noProof="0" dirty="0" smtClean="0">
              <a:ln>
                <a:noFill/>
              </a:ln>
              <a:solidFill>
                <a:srgbClr val="000000"/>
              </a:solidFill>
              <a:effectLst/>
              <a:uLnTx/>
              <a:uFillTx/>
              <a:latin typeface="標楷體" panose="03000509000000000000" pitchFamily="65" charset="-120"/>
              <a:ea typeface="標楷體" panose="03000509000000000000" pitchFamily="65" charset="-120"/>
              <a:sym typeface="Quattrocento Sans"/>
            </a:endParaRPr>
          </a:p>
          <a:p>
            <a:pPr marL="0" marR="0" lvl="0" indent="0" algn="l" defTabSz="914400" rtl="0" eaLnBrk="0" fontAlgn="base" latinLnBrk="0" hangingPunct="0">
              <a:lnSpc>
                <a:spcPct val="100000"/>
              </a:lnSpc>
              <a:spcBef>
                <a:spcPts val="600"/>
              </a:spcBef>
              <a:spcAft>
                <a:spcPts val="600"/>
              </a:spcAft>
              <a:buClrTx/>
              <a:buSzTx/>
              <a:buFontTx/>
              <a:buNone/>
              <a:tabLst/>
              <a:defRPr/>
            </a:pPr>
            <a:r>
              <a:rPr kumimoji="0" lang="zh-TW" altLang="zh-TW" b="0" i="0" u="none" strike="noStrike" kern="0" cap="none" spc="0" normalizeH="0" baseline="0" noProof="0" dirty="0" smtClean="0">
                <a:ln>
                  <a:noFill/>
                </a:ln>
                <a:solidFill>
                  <a:srgbClr val="000000"/>
                </a:solidFill>
                <a:effectLst/>
                <a:uLnTx/>
                <a:uFillTx/>
                <a:latin typeface="標楷體" panose="03000509000000000000" pitchFamily="65" charset="-120"/>
                <a:ea typeface="標楷體" panose="03000509000000000000" pitchFamily="65" charset="-120"/>
                <a:sym typeface="Quattrocento Sans"/>
              </a:rPr>
              <a:t>前項公費助理補助費用總額，直轄市議會議員每人每月不得超過新臺幣</a:t>
            </a:r>
            <a:r>
              <a:rPr kumimoji="0" lang="en-US" altLang="zh-TW" b="0" i="0" u="none" strike="noStrike" kern="0" cap="none" spc="0" normalizeH="0" baseline="0" noProof="0" dirty="0" smtClean="0">
                <a:ln>
                  <a:noFill/>
                </a:ln>
                <a:solidFill>
                  <a:srgbClr val="000000"/>
                </a:solidFill>
                <a:effectLst/>
                <a:uLnTx/>
                <a:uFillTx/>
                <a:latin typeface="標楷體" panose="03000509000000000000" pitchFamily="65" charset="-120"/>
                <a:ea typeface="標楷體" panose="03000509000000000000" pitchFamily="65" charset="-120"/>
                <a:sym typeface="Quattrocento Sans"/>
              </a:rPr>
              <a:t>24</a:t>
            </a:r>
            <a:r>
              <a:rPr kumimoji="0" lang="zh-TW" altLang="zh-TW" b="0" i="0" u="none" strike="noStrike" kern="0" cap="none" spc="0" normalizeH="0" baseline="0" noProof="0" dirty="0" smtClean="0">
                <a:ln>
                  <a:noFill/>
                </a:ln>
                <a:solidFill>
                  <a:srgbClr val="000000"/>
                </a:solidFill>
                <a:effectLst/>
                <a:uLnTx/>
                <a:uFillTx/>
                <a:latin typeface="標楷體" panose="03000509000000000000" pitchFamily="65" charset="-120"/>
                <a:ea typeface="標楷體" panose="03000509000000000000" pitchFamily="65" charset="-120"/>
                <a:sym typeface="Quattrocento Sans"/>
              </a:rPr>
              <a:t>萬元。但公費助理每人每月支領金額，最多不得超過新臺幣</a:t>
            </a:r>
            <a:r>
              <a:rPr kumimoji="0" lang="en-US" altLang="zh-TW" b="0" i="0" u="none" strike="noStrike" kern="0" cap="none" spc="0" normalizeH="0" baseline="0" noProof="0" dirty="0" smtClean="0">
                <a:ln>
                  <a:noFill/>
                </a:ln>
                <a:solidFill>
                  <a:srgbClr val="000000"/>
                </a:solidFill>
                <a:effectLst/>
                <a:uLnTx/>
                <a:uFillTx/>
                <a:latin typeface="標楷體" panose="03000509000000000000" pitchFamily="65" charset="-120"/>
                <a:ea typeface="標楷體" panose="03000509000000000000" pitchFamily="65" charset="-120"/>
                <a:sym typeface="Quattrocento Sans"/>
              </a:rPr>
              <a:t>8</a:t>
            </a:r>
            <a:r>
              <a:rPr kumimoji="0" lang="zh-TW" altLang="zh-TW" b="0" i="0" u="none" strike="noStrike" kern="0" cap="none" spc="0" normalizeH="0" baseline="0" noProof="0" dirty="0" smtClean="0">
                <a:ln>
                  <a:noFill/>
                </a:ln>
                <a:solidFill>
                  <a:srgbClr val="000000"/>
                </a:solidFill>
                <a:effectLst/>
                <a:uLnTx/>
                <a:uFillTx/>
                <a:latin typeface="標楷體" panose="03000509000000000000" pitchFamily="65" charset="-120"/>
                <a:ea typeface="標楷體" panose="03000509000000000000" pitchFamily="65" charset="-120"/>
                <a:sym typeface="Quattrocento Sans"/>
              </a:rPr>
              <a:t>萬元，縣（市）議會議員每人每月不得超過新臺幣</a:t>
            </a:r>
            <a:r>
              <a:rPr kumimoji="0" lang="en-US" altLang="zh-TW" b="0" i="0" u="none" strike="noStrike" kern="0" cap="none" spc="0" normalizeH="0" baseline="0" noProof="0" dirty="0" smtClean="0">
                <a:ln>
                  <a:noFill/>
                </a:ln>
                <a:solidFill>
                  <a:srgbClr val="000000"/>
                </a:solidFill>
                <a:effectLst/>
                <a:uLnTx/>
                <a:uFillTx/>
                <a:latin typeface="標楷體" panose="03000509000000000000" pitchFamily="65" charset="-120"/>
                <a:ea typeface="標楷體" panose="03000509000000000000" pitchFamily="65" charset="-120"/>
                <a:sym typeface="Quattrocento Sans"/>
              </a:rPr>
              <a:t>8</a:t>
            </a:r>
            <a:r>
              <a:rPr kumimoji="0" lang="zh-TW" altLang="zh-TW" b="0" i="0" u="none" strike="noStrike" kern="0" cap="none" spc="0" normalizeH="0" baseline="0" noProof="0" dirty="0" smtClean="0">
                <a:ln>
                  <a:noFill/>
                </a:ln>
                <a:solidFill>
                  <a:srgbClr val="000000"/>
                </a:solidFill>
                <a:effectLst/>
                <a:uLnTx/>
                <a:uFillTx/>
                <a:latin typeface="標楷體" panose="03000509000000000000" pitchFamily="65" charset="-120"/>
                <a:ea typeface="標楷體" panose="03000509000000000000" pitchFamily="65" charset="-120"/>
                <a:sym typeface="Quattrocento Sans"/>
              </a:rPr>
              <a:t>萬元。</a:t>
            </a:r>
            <a:endParaRPr kumimoji="0" lang="en-US" altLang="zh-TW" b="0" i="0" u="none" strike="noStrike" kern="0" cap="none" spc="0" normalizeH="0" baseline="0" noProof="0" dirty="0" smtClean="0">
              <a:ln>
                <a:noFill/>
              </a:ln>
              <a:solidFill>
                <a:srgbClr val="000000"/>
              </a:solidFill>
              <a:effectLst/>
              <a:uLnTx/>
              <a:uFillTx/>
              <a:latin typeface="標楷體" panose="03000509000000000000" pitchFamily="65" charset="-120"/>
              <a:ea typeface="標楷體" panose="03000509000000000000" pitchFamily="65" charset="-120"/>
              <a:sym typeface="Quattrocento Sans"/>
            </a:endParaRPr>
          </a:p>
          <a:p>
            <a:pPr marL="0" marR="0" lvl="0" indent="0" algn="l" defTabSz="914400" rtl="0" eaLnBrk="0" fontAlgn="base" latinLnBrk="0" hangingPunct="0">
              <a:lnSpc>
                <a:spcPct val="100000"/>
              </a:lnSpc>
              <a:spcBef>
                <a:spcPts val="600"/>
              </a:spcBef>
              <a:spcAft>
                <a:spcPts val="600"/>
              </a:spcAft>
              <a:buClrTx/>
              <a:buSzTx/>
              <a:buFontTx/>
              <a:buNone/>
              <a:tabLst/>
              <a:defRPr/>
            </a:pPr>
            <a:r>
              <a:rPr kumimoji="0" lang="zh-TW" altLang="zh-TW" b="0" i="0" u="none" strike="noStrike" kern="0" cap="none" spc="0" normalizeH="0" baseline="0" noProof="0" dirty="0" smtClean="0">
                <a:ln>
                  <a:noFill/>
                </a:ln>
                <a:solidFill>
                  <a:srgbClr val="000000"/>
                </a:solidFill>
                <a:effectLst/>
                <a:uLnTx/>
                <a:uFillTx/>
                <a:latin typeface="標楷體" panose="03000509000000000000" pitchFamily="65" charset="-120"/>
                <a:ea typeface="標楷體" panose="03000509000000000000" pitchFamily="65" charset="-120"/>
                <a:sym typeface="Quattrocento Sans"/>
              </a:rPr>
              <a:t>公費助理適用勞動基準法之規定，其相關費用，由議會編列經費支應之，並得比照軍公教人員年終工作獎金酌給春節慰勞金。 </a:t>
            </a:r>
          </a:p>
        </p:txBody>
      </p:sp>
    </p:spTree>
    <p:extLst>
      <p:ext uri="{BB962C8B-B14F-4D97-AF65-F5344CB8AC3E}">
        <p14:creationId xmlns:p14="http://schemas.microsoft.com/office/powerpoint/2010/main" val="3500306794"/>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a:bodyPr>
          <a:lstStyle/>
          <a:p>
            <a:r>
              <a:rPr lang="en-US" altLang="zh-TW" sz="4400" kern="0" cap="none" dirty="0">
                <a:solidFill>
                  <a:srgbClr val="0070C0"/>
                </a:solidFill>
                <a:latin typeface="標楷體" panose="03000509000000000000" pitchFamily="65" charset="-120"/>
                <a:ea typeface="標楷體" panose="03000509000000000000" pitchFamily="65" charset="-120"/>
                <a:sym typeface="Lora"/>
              </a:rPr>
              <a:t>§</a:t>
            </a:r>
            <a:r>
              <a:rPr lang="en-US" altLang="zh-TW" sz="4400" kern="0" cap="none" dirty="0" smtClean="0">
                <a:solidFill>
                  <a:srgbClr val="0070C0"/>
                </a:solidFill>
                <a:latin typeface="標楷體" panose="03000509000000000000" pitchFamily="65" charset="-120"/>
                <a:ea typeface="標楷體" panose="03000509000000000000" pitchFamily="65" charset="-120"/>
                <a:sym typeface="Lora"/>
              </a:rPr>
              <a:t>6</a:t>
            </a:r>
            <a:r>
              <a:rPr lang="zh-TW" altLang="en-US" sz="4400" kern="0" cap="none" dirty="0" smtClean="0">
                <a:solidFill>
                  <a:srgbClr val="0070C0"/>
                </a:solidFill>
                <a:latin typeface="標楷體" panose="03000509000000000000" pitchFamily="65" charset="-120"/>
                <a:ea typeface="標楷體" panose="03000509000000000000" pitchFamily="65" charset="-120"/>
                <a:sym typeface="Lora"/>
              </a:rPr>
              <a:t> 公費</a:t>
            </a:r>
            <a:r>
              <a:rPr lang="zh-TW" altLang="en-US" sz="4400" kern="0" cap="none" dirty="0">
                <a:solidFill>
                  <a:srgbClr val="0070C0"/>
                </a:solidFill>
                <a:latin typeface="標楷體" panose="03000509000000000000" pitchFamily="65" charset="-120"/>
                <a:ea typeface="標楷體" panose="03000509000000000000" pitchFamily="65" charset="-120"/>
                <a:sym typeface="Lora"/>
              </a:rPr>
              <a:t>助理補助費及春節慰勞金說明</a:t>
            </a:r>
            <a:endParaRPr lang="zh-TW" altLang="en-US" sz="4400" dirty="0">
              <a:solidFill>
                <a:srgbClr val="0070C0"/>
              </a:solidFill>
            </a:endParaRPr>
          </a:p>
        </p:txBody>
      </p:sp>
      <p:sp>
        <p:nvSpPr>
          <p:cNvPr id="5" name="投影片編號版面配置區 4"/>
          <p:cNvSpPr>
            <a:spLocks noGrp="1"/>
          </p:cNvSpPr>
          <p:nvPr>
            <p:ph type="sldNum" sz="quarter" idx="12"/>
          </p:nvPr>
        </p:nvSpPr>
        <p:spPr/>
        <p:txBody>
          <a:bodyPr/>
          <a:lstStyle/>
          <a:p>
            <a:fld id="{883F4971-D35C-4F03-91D8-BF356EE98478}" type="slidenum">
              <a:rPr lang="zh-TW" altLang="en-US" smtClean="0"/>
              <a:t>46</a:t>
            </a:fld>
            <a:endParaRPr lang="zh-TW" altLang="en-US"/>
          </a:p>
        </p:txBody>
      </p:sp>
      <p:sp>
        <p:nvSpPr>
          <p:cNvPr id="6" name="文字版面配置區 2"/>
          <p:cNvSpPr txBox="1">
            <a:spLocks/>
          </p:cNvSpPr>
          <p:nvPr/>
        </p:nvSpPr>
        <p:spPr>
          <a:xfrm>
            <a:off x="1385902" y="1958368"/>
            <a:ext cx="9925226" cy="4181175"/>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R="0" lvl="0" algn="l" rtl="0">
              <a:lnSpc>
                <a:spcPct val="100000"/>
              </a:lnSpc>
              <a:spcBef>
                <a:spcPts val="600"/>
              </a:spcBef>
              <a:spcAft>
                <a:spcPts val="0"/>
              </a:spcAft>
              <a:buClr>
                <a:srgbClr val="FFCD00"/>
              </a:buClr>
              <a:buSzPct val="100000"/>
              <a:buFont typeface="Quattrocento Sans"/>
              <a:buChar char="◉"/>
              <a:defRPr sz="2400" b="0" i="0" u="none" strike="noStrike" cap="none">
                <a:solidFill>
                  <a:srgbClr val="000000"/>
                </a:solidFill>
                <a:latin typeface="Quattrocento Sans"/>
                <a:ea typeface="Quattrocento Sans"/>
                <a:cs typeface="Quattrocento Sans"/>
                <a:sym typeface="Quattrocento Sans"/>
              </a:defRPr>
            </a:lvl1pPr>
            <a:lvl2pPr marR="0" lvl="1" algn="l" rtl="0">
              <a:lnSpc>
                <a:spcPct val="100000"/>
              </a:lnSpc>
              <a:spcBef>
                <a:spcPts val="480"/>
              </a:spcBef>
              <a:spcAft>
                <a:spcPts val="0"/>
              </a:spcAft>
              <a:buClr>
                <a:srgbClr val="FFCD00"/>
              </a:buClr>
              <a:buSzPct val="100000"/>
              <a:buFont typeface="Quattrocento Sans"/>
              <a:buNone/>
              <a:defRPr sz="2000" b="0" i="0" u="none" strike="noStrike" cap="none">
                <a:solidFill>
                  <a:srgbClr val="000000"/>
                </a:solidFill>
                <a:latin typeface="Quattrocento Sans"/>
                <a:ea typeface="Quattrocento Sans"/>
                <a:cs typeface="Quattrocento Sans"/>
                <a:sym typeface="Quattrocento Sans"/>
              </a:defRPr>
            </a:lvl2pPr>
            <a:lvl3pPr marR="0" lvl="2" algn="l" rtl="0">
              <a:lnSpc>
                <a:spcPct val="100000"/>
              </a:lnSpc>
              <a:spcBef>
                <a:spcPts val="480"/>
              </a:spcBef>
              <a:spcAft>
                <a:spcPts val="0"/>
              </a:spcAft>
              <a:buClr>
                <a:srgbClr val="FFCD00"/>
              </a:buClr>
              <a:buSzPct val="100000"/>
              <a:buFont typeface="Quattrocento Sans"/>
              <a:buNone/>
              <a:defRPr sz="2000" b="0" i="0" u="none" strike="noStrike" cap="none">
                <a:solidFill>
                  <a:srgbClr val="000000"/>
                </a:solidFill>
                <a:latin typeface="Quattrocento Sans"/>
                <a:ea typeface="Quattrocento Sans"/>
                <a:cs typeface="Quattrocento Sans"/>
                <a:sym typeface="Quattrocento Sans"/>
              </a:defRPr>
            </a:lvl3pPr>
            <a:lvl4pPr marR="0" lvl="3" algn="l" rtl="0">
              <a:lnSpc>
                <a:spcPct val="100000"/>
              </a:lnSpc>
              <a:spcBef>
                <a:spcPts val="360"/>
              </a:spcBef>
              <a:spcAft>
                <a:spcPts val="0"/>
              </a:spcAft>
              <a:buClr>
                <a:srgbClr val="FFCD00"/>
              </a:buClr>
              <a:buSzPct val="100000"/>
              <a:buFont typeface="Quattrocento Sans"/>
              <a:buNone/>
              <a:defRPr sz="1800" b="0" i="0" u="none" strike="noStrike" cap="none">
                <a:solidFill>
                  <a:srgbClr val="000000"/>
                </a:solidFill>
                <a:latin typeface="Quattrocento Sans"/>
                <a:ea typeface="Quattrocento Sans"/>
                <a:cs typeface="Quattrocento Sans"/>
                <a:sym typeface="Quattrocento Sans"/>
              </a:defRPr>
            </a:lvl4pPr>
            <a:lvl5pPr marR="0" lvl="4" algn="l" rtl="0">
              <a:lnSpc>
                <a:spcPct val="100000"/>
              </a:lnSpc>
              <a:spcBef>
                <a:spcPts val="360"/>
              </a:spcBef>
              <a:spcAft>
                <a:spcPts val="0"/>
              </a:spcAft>
              <a:buClr>
                <a:srgbClr val="FFCD00"/>
              </a:buClr>
              <a:buSzPct val="100000"/>
              <a:buFont typeface="Quattrocento Sans"/>
              <a:buNone/>
              <a:defRPr sz="1800" b="0" i="0" u="none" strike="noStrike" cap="none">
                <a:solidFill>
                  <a:srgbClr val="000000"/>
                </a:solidFill>
                <a:latin typeface="Quattrocento Sans"/>
                <a:ea typeface="Quattrocento Sans"/>
                <a:cs typeface="Quattrocento Sans"/>
                <a:sym typeface="Quattrocento Sans"/>
              </a:defRPr>
            </a:lvl5pPr>
            <a:lvl6pPr marR="0" lvl="5" algn="l" rtl="0">
              <a:lnSpc>
                <a:spcPct val="100000"/>
              </a:lnSpc>
              <a:spcBef>
                <a:spcPts val="360"/>
              </a:spcBef>
              <a:spcAft>
                <a:spcPts val="0"/>
              </a:spcAft>
              <a:buClr>
                <a:srgbClr val="FFCD00"/>
              </a:buClr>
              <a:buSzPct val="100000"/>
              <a:buFont typeface="Quattrocento Sans"/>
              <a:buNone/>
              <a:defRPr sz="1800" b="0" i="0" u="none" strike="noStrike" cap="none">
                <a:solidFill>
                  <a:srgbClr val="000000"/>
                </a:solidFill>
                <a:latin typeface="Quattrocento Sans"/>
                <a:ea typeface="Quattrocento Sans"/>
                <a:cs typeface="Quattrocento Sans"/>
                <a:sym typeface="Quattrocento Sans"/>
              </a:defRPr>
            </a:lvl6pPr>
            <a:lvl7pPr marR="0" lvl="6" algn="l" rtl="0">
              <a:lnSpc>
                <a:spcPct val="100000"/>
              </a:lnSpc>
              <a:spcBef>
                <a:spcPts val="360"/>
              </a:spcBef>
              <a:spcAft>
                <a:spcPts val="0"/>
              </a:spcAft>
              <a:buClr>
                <a:srgbClr val="FFCD00"/>
              </a:buClr>
              <a:buSzPct val="100000"/>
              <a:buFont typeface="Quattrocento Sans"/>
              <a:buNone/>
              <a:defRPr sz="1800" b="0" i="0" u="none" strike="noStrike" cap="none">
                <a:solidFill>
                  <a:srgbClr val="000000"/>
                </a:solidFill>
                <a:latin typeface="Quattrocento Sans"/>
                <a:ea typeface="Quattrocento Sans"/>
                <a:cs typeface="Quattrocento Sans"/>
                <a:sym typeface="Quattrocento Sans"/>
              </a:defRPr>
            </a:lvl7pPr>
            <a:lvl8pPr marR="0" lvl="7" algn="l" rtl="0">
              <a:lnSpc>
                <a:spcPct val="100000"/>
              </a:lnSpc>
              <a:spcBef>
                <a:spcPts val="360"/>
              </a:spcBef>
              <a:spcAft>
                <a:spcPts val="0"/>
              </a:spcAft>
              <a:buClr>
                <a:srgbClr val="FFCD00"/>
              </a:buClr>
              <a:buSzPct val="100000"/>
              <a:buFont typeface="Quattrocento Sans"/>
              <a:buNone/>
              <a:defRPr sz="1800" b="0" i="0" u="none" strike="noStrike" cap="none">
                <a:solidFill>
                  <a:srgbClr val="000000"/>
                </a:solidFill>
                <a:latin typeface="Quattrocento Sans"/>
                <a:ea typeface="Quattrocento Sans"/>
                <a:cs typeface="Quattrocento Sans"/>
                <a:sym typeface="Quattrocento Sans"/>
              </a:defRPr>
            </a:lvl8pPr>
            <a:lvl9pPr marR="0" lvl="8" algn="l" rtl="0">
              <a:lnSpc>
                <a:spcPct val="100000"/>
              </a:lnSpc>
              <a:spcBef>
                <a:spcPts val="360"/>
              </a:spcBef>
              <a:spcAft>
                <a:spcPts val="0"/>
              </a:spcAft>
              <a:buClr>
                <a:srgbClr val="FFCD00"/>
              </a:buClr>
              <a:buSzPct val="100000"/>
              <a:buFont typeface="Quattrocento Sans"/>
              <a:buNone/>
              <a:defRPr sz="1800" b="0" i="0" u="none" strike="noStrike" cap="none">
                <a:solidFill>
                  <a:srgbClr val="000000"/>
                </a:solidFill>
                <a:latin typeface="Quattrocento Sans"/>
                <a:ea typeface="Quattrocento Sans"/>
                <a:cs typeface="Quattrocento Sans"/>
                <a:sym typeface="Quattrocento Sans"/>
              </a:defRPr>
            </a:lvl9pPr>
          </a:lstStyle>
          <a:p>
            <a:pPr marL="444500" marR="0" lvl="0" indent="-444500" algn="l" defTabSz="914400" rtl="0" eaLnBrk="1" fontAlgn="auto" latinLnBrk="0" hangingPunct="1">
              <a:lnSpc>
                <a:spcPct val="100000"/>
              </a:lnSpc>
              <a:spcBef>
                <a:spcPts val="600"/>
              </a:spcBef>
              <a:spcAft>
                <a:spcPts val="600"/>
              </a:spcAft>
              <a:buClr>
                <a:srgbClr val="0000FF"/>
              </a:buClr>
              <a:buSzPct val="100000"/>
              <a:buFont typeface="Wingdings" panose="05000000000000000000" pitchFamily="2" charset="2"/>
              <a:buChar char="&amp;"/>
              <a:tabLst/>
              <a:defRPr/>
            </a:pPr>
            <a:r>
              <a:rPr kumimoji="0" lang="zh-TW" altLang="en-US" b="0" i="0" u="none" strike="noStrike" kern="0" cap="none" spc="0" normalizeH="0" baseline="0" noProof="0" dirty="0" smtClean="0">
                <a:ln>
                  <a:noFill/>
                </a:ln>
                <a:solidFill>
                  <a:srgbClr val="000000"/>
                </a:solidFill>
                <a:effectLst/>
                <a:uLnTx/>
                <a:uFillTx/>
                <a:latin typeface="標楷體" panose="03000509000000000000" pitchFamily="65" charset="-120"/>
                <a:ea typeface="標楷體" panose="03000509000000000000" pitchFamily="65" charset="-120"/>
                <a:sym typeface="Quattrocento Sans"/>
              </a:rPr>
              <a:t>直轄市議會議員每人每月不得超過新臺幣</a:t>
            </a:r>
            <a:r>
              <a:rPr kumimoji="0" lang="en-US" altLang="zh-TW" b="0" i="0" u="none" strike="noStrike" kern="0" cap="none" spc="0" normalizeH="0" baseline="0" noProof="0" dirty="0" smtClean="0">
                <a:ln>
                  <a:noFill/>
                </a:ln>
                <a:solidFill>
                  <a:srgbClr val="000000"/>
                </a:solidFill>
                <a:effectLst/>
                <a:uLnTx/>
                <a:uFillTx/>
                <a:latin typeface="標楷體" panose="03000509000000000000" pitchFamily="65" charset="-120"/>
                <a:ea typeface="標楷體" panose="03000509000000000000" pitchFamily="65" charset="-120"/>
                <a:sym typeface="Quattrocento Sans"/>
              </a:rPr>
              <a:t>24</a:t>
            </a:r>
            <a:r>
              <a:rPr kumimoji="0" lang="zh-TW" altLang="en-US" b="0" i="0" u="none" strike="noStrike" kern="0" cap="none" spc="0" normalizeH="0" baseline="0" noProof="0" dirty="0" smtClean="0">
                <a:ln>
                  <a:noFill/>
                </a:ln>
                <a:solidFill>
                  <a:srgbClr val="000000"/>
                </a:solidFill>
                <a:effectLst/>
                <a:uLnTx/>
                <a:uFillTx/>
                <a:latin typeface="標楷體" panose="03000509000000000000" pitchFamily="65" charset="-120"/>
                <a:ea typeface="標楷體" panose="03000509000000000000" pitchFamily="65" charset="-120"/>
                <a:sym typeface="Quattrocento Sans"/>
              </a:rPr>
              <a:t>萬元，公費助理每人每月支領金額最多不得超過</a:t>
            </a:r>
            <a:r>
              <a:rPr kumimoji="0" lang="en-US" altLang="zh-TW" b="0" i="0" u="none" strike="noStrike" kern="0" cap="none" spc="0" normalizeH="0" baseline="0" noProof="0" dirty="0" smtClean="0">
                <a:ln>
                  <a:noFill/>
                </a:ln>
                <a:solidFill>
                  <a:srgbClr val="000000"/>
                </a:solidFill>
                <a:effectLst/>
                <a:uLnTx/>
                <a:uFillTx/>
                <a:latin typeface="標楷體" panose="03000509000000000000" pitchFamily="65" charset="-120"/>
                <a:ea typeface="標楷體" panose="03000509000000000000" pitchFamily="65" charset="-120"/>
                <a:sym typeface="Quattrocento Sans"/>
              </a:rPr>
              <a:t>8</a:t>
            </a:r>
            <a:r>
              <a:rPr kumimoji="0" lang="zh-TW" altLang="en-US" b="0" i="0" u="none" strike="noStrike" kern="0" cap="none" spc="0" normalizeH="0" baseline="0" noProof="0" dirty="0" smtClean="0">
                <a:ln>
                  <a:noFill/>
                </a:ln>
                <a:solidFill>
                  <a:srgbClr val="000000"/>
                </a:solidFill>
                <a:effectLst/>
                <a:uLnTx/>
                <a:uFillTx/>
                <a:latin typeface="標楷體" panose="03000509000000000000" pitchFamily="65" charset="-120"/>
                <a:ea typeface="標楷體" panose="03000509000000000000" pitchFamily="65" charset="-120"/>
                <a:sym typeface="Quattrocento Sans"/>
              </a:rPr>
              <a:t>萬元。</a:t>
            </a:r>
          </a:p>
          <a:p>
            <a:pPr marL="444500" marR="0" lvl="0" indent="-444500" algn="l" defTabSz="914400" rtl="0" eaLnBrk="1" fontAlgn="auto" latinLnBrk="0" hangingPunct="1">
              <a:lnSpc>
                <a:spcPct val="100000"/>
              </a:lnSpc>
              <a:spcBef>
                <a:spcPts val="600"/>
              </a:spcBef>
              <a:spcAft>
                <a:spcPts val="600"/>
              </a:spcAft>
              <a:buClr>
                <a:srgbClr val="0000FF"/>
              </a:buClr>
              <a:buSzPct val="100000"/>
              <a:buFont typeface="Wingdings" panose="05000000000000000000" pitchFamily="2" charset="2"/>
              <a:buChar char="&amp;"/>
              <a:tabLst/>
              <a:defRPr/>
            </a:pPr>
            <a:r>
              <a:rPr kumimoji="0" lang="zh-TW" altLang="en-US" b="0" i="0" u="none" strike="noStrike" kern="0" cap="none" spc="0" normalizeH="0" baseline="0" noProof="0" dirty="0" smtClean="0">
                <a:ln>
                  <a:noFill/>
                </a:ln>
                <a:solidFill>
                  <a:srgbClr val="000000"/>
                </a:solidFill>
                <a:effectLst/>
                <a:uLnTx/>
                <a:uFillTx/>
                <a:latin typeface="標楷體" panose="03000509000000000000" pitchFamily="65" charset="-120"/>
                <a:ea typeface="標楷體" panose="03000509000000000000" pitchFamily="65" charset="-120"/>
                <a:sym typeface="Quattrocento Sans"/>
              </a:rPr>
              <a:t>縣</a:t>
            </a:r>
            <a:r>
              <a:rPr kumimoji="0" lang="en-US" altLang="zh-TW" b="0" i="0" u="none" strike="noStrike" kern="0" cap="none" spc="0" normalizeH="0" baseline="0" noProof="0" dirty="0" smtClean="0">
                <a:ln>
                  <a:noFill/>
                </a:ln>
                <a:solidFill>
                  <a:srgbClr val="000000"/>
                </a:solidFill>
                <a:effectLst/>
                <a:uLnTx/>
                <a:uFillTx/>
                <a:latin typeface="標楷體" panose="03000509000000000000" pitchFamily="65" charset="-120"/>
                <a:ea typeface="標楷體" panose="03000509000000000000" pitchFamily="65" charset="-120"/>
                <a:sym typeface="Quattrocento Sans"/>
              </a:rPr>
              <a:t>(</a:t>
            </a:r>
            <a:r>
              <a:rPr kumimoji="0" lang="zh-TW" altLang="en-US" b="0" i="0" u="none" strike="noStrike" kern="0" cap="none" spc="0" normalizeH="0" baseline="0" noProof="0" dirty="0" smtClean="0">
                <a:ln>
                  <a:noFill/>
                </a:ln>
                <a:solidFill>
                  <a:srgbClr val="000000"/>
                </a:solidFill>
                <a:effectLst/>
                <a:uLnTx/>
                <a:uFillTx/>
                <a:latin typeface="標楷體" panose="03000509000000000000" pitchFamily="65" charset="-120"/>
                <a:ea typeface="標楷體" panose="03000509000000000000" pitchFamily="65" charset="-120"/>
                <a:sym typeface="Quattrocento Sans"/>
              </a:rPr>
              <a:t>市</a:t>
            </a:r>
            <a:r>
              <a:rPr kumimoji="0" lang="en-US" altLang="zh-TW" b="0" i="0" u="none" strike="noStrike" kern="0" cap="none" spc="0" normalizeH="0" baseline="0" noProof="0" dirty="0" smtClean="0">
                <a:ln>
                  <a:noFill/>
                </a:ln>
                <a:solidFill>
                  <a:srgbClr val="000000"/>
                </a:solidFill>
                <a:effectLst/>
                <a:uLnTx/>
                <a:uFillTx/>
                <a:latin typeface="標楷體" panose="03000509000000000000" pitchFamily="65" charset="-120"/>
                <a:ea typeface="標楷體" panose="03000509000000000000" pitchFamily="65" charset="-120"/>
                <a:sym typeface="Quattrocento Sans"/>
              </a:rPr>
              <a:t>)</a:t>
            </a:r>
            <a:r>
              <a:rPr kumimoji="0" lang="zh-TW" altLang="en-US" b="0" i="0" u="none" strike="noStrike" kern="0" cap="none" spc="0" normalizeH="0" baseline="0" noProof="0" dirty="0" smtClean="0">
                <a:ln>
                  <a:noFill/>
                </a:ln>
                <a:solidFill>
                  <a:srgbClr val="000000"/>
                </a:solidFill>
                <a:effectLst/>
                <a:uLnTx/>
                <a:uFillTx/>
                <a:latin typeface="標楷體" panose="03000509000000000000" pitchFamily="65" charset="-120"/>
                <a:ea typeface="標楷體" panose="03000509000000000000" pitchFamily="65" charset="-120"/>
                <a:sym typeface="Quattrocento Sans"/>
              </a:rPr>
              <a:t>議會議員每人每月不得超過新臺幣</a:t>
            </a:r>
            <a:r>
              <a:rPr kumimoji="0" lang="en-US" altLang="zh-TW" b="0" i="0" u="none" strike="noStrike" kern="0" cap="none" spc="0" normalizeH="0" baseline="0" noProof="0" dirty="0" smtClean="0">
                <a:ln>
                  <a:noFill/>
                </a:ln>
                <a:solidFill>
                  <a:srgbClr val="000000"/>
                </a:solidFill>
                <a:effectLst/>
                <a:uLnTx/>
                <a:uFillTx/>
                <a:latin typeface="標楷體" panose="03000509000000000000" pitchFamily="65" charset="-120"/>
                <a:ea typeface="標楷體" panose="03000509000000000000" pitchFamily="65" charset="-120"/>
                <a:sym typeface="Quattrocento Sans"/>
              </a:rPr>
              <a:t>8</a:t>
            </a:r>
            <a:r>
              <a:rPr kumimoji="0" lang="zh-TW" altLang="en-US" b="0" i="0" u="none" strike="noStrike" kern="0" cap="none" spc="0" normalizeH="0" baseline="0" noProof="0" dirty="0" smtClean="0">
                <a:ln>
                  <a:noFill/>
                </a:ln>
                <a:solidFill>
                  <a:srgbClr val="000000"/>
                </a:solidFill>
                <a:effectLst/>
                <a:uLnTx/>
                <a:uFillTx/>
                <a:latin typeface="標楷體" panose="03000509000000000000" pitchFamily="65" charset="-120"/>
                <a:ea typeface="標楷體" panose="03000509000000000000" pitchFamily="65" charset="-120"/>
                <a:sym typeface="Quattrocento Sans"/>
              </a:rPr>
              <a:t>萬元。</a:t>
            </a:r>
            <a:endParaRPr kumimoji="0" lang="en-US" altLang="zh-TW" b="0" i="0" u="none" strike="noStrike" kern="0" cap="none" spc="0" normalizeH="0" baseline="0" noProof="0" dirty="0" smtClean="0">
              <a:ln>
                <a:noFill/>
              </a:ln>
              <a:solidFill>
                <a:srgbClr val="000000"/>
              </a:solidFill>
              <a:effectLst/>
              <a:uLnTx/>
              <a:uFillTx/>
              <a:latin typeface="標楷體" panose="03000509000000000000" pitchFamily="65" charset="-120"/>
              <a:ea typeface="標楷體" panose="03000509000000000000" pitchFamily="65" charset="-120"/>
              <a:sym typeface="Quattrocento Sans"/>
            </a:endParaRPr>
          </a:p>
          <a:p>
            <a:pPr marL="444500" marR="0" lvl="0" indent="-444500" algn="l" defTabSz="914400" rtl="0" eaLnBrk="1" fontAlgn="auto" latinLnBrk="0" hangingPunct="1">
              <a:lnSpc>
                <a:spcPct val="100000"/>
              </a:lnSpc>
              <a:spcBef>
                <a:spcPts val="600"/>
              </a:spcBef>
              <a:spcAft>
                <a:spcPts val="600"/>
              </a:spcAft>
              <a:buClr>
                <a:srgbClr val="0000FF"/>
              </a:buClr>
              <a:buSzPct val="100000"/>
              <a:buFont typeface="Wingdings" panose="05000000000000000000" pitchFamily="2" charset="2"/>
              <a:buChar char="&amp;"/>
              <a:tabLst/>
              <a:defRPr/>
            </a:pPr>
            <a:r>
              <a:rPr kumimoji="0" lang="zh-TW" altLang="en-US" b="0" i="0" u="none" strike="noStrike" kern="0" cap="none" spc="0" normalizeH="0" baseline="0" noProof="0" dirty="0" smtClean="0">
                <a:ln>
                  <a:noFill/>
                </a:ln>
                <a:solidFill>
                  <a:srgbClr val="000000"/>
                </a:solidFill>
                <a:effectLst/>
                <a:uLnTx/>
                <a:uFillTx/>
                <a:latin typeface="標楷體" panose="03000509000000000000" pitchFamily="65" charset="-120"/>
                <a:ea typeface="標楷體" panose="03000509000000000000" pitchFamily="65" charset="-120"/>
                <a:sym typeface="Quattrocento Sans"/>
              </a:rPr>
              <a:t>公費助理適用勞動基準法之規定，其相關費用，由議會編列經費支應之，並得比照軍公教人員年終工作獎金酌給春節慰勞金。</a:t>
            </a:r>
            <a:endParaRPr kumimoji="0" lang="en-US" altLang="zh-TW" b="0" i="0" u="none" strike="noStrike" kern="0" cap="none" spc="0" normalizeH="0" baseline="0" noProof="0" dirty="0" smtClean="0">
              <a:ln>
                <a:noFill/>
              </a:ln>
              <a:solidFill>
                <a:srgbClr val="000000"/>
              </a:solidFill>
              <a:effectLst/>
              <a:uLnTx/>
              <a:uFillTx/>
              <a:latin typeface="標楷體" panose="03000509000000000000" pitchFamily="65" charset="-120"/>
              <a:ea typeface="標楷體" panose="03000509000000000000" pitchFamily="65" charset="-120"/>
              <a:sym typeface="Quattrocento Sans"/>
            </a:endParaRPr>
          </a:p>
          <a:p>
            <a:pPr marL="444500" marR="0" lvl="0" indent="-444500" algn="l" defTabSz="914400" rtl="0" eaLnBrk="1" fontAlgn="auto" latinLnBrk="0" hangingPunct="1">
              <a:lnSpc>
                <a:spcPct val="100000"/>
              </a:lnSpc>
              <a:spcBef>
                <a:spcPts val="600"/>
              </a:spcBef>
              <a:spcAft>
                <a:spcPts val="600"/>
              </a:spcAft>
              <a:buClr>
                <a:srgbClr val="0000FF"/>
              </a:buClr>
              <a:buSzPct val="100000"/>
              <a:buFont typeface="Wingdings" panose="05000000000000000000" pitchFamily="2" charset="2"/>
              <a:buChar char="&amp;"/>
              <a:tabLst/>
              <a:defRPr/>
            </a:pPr>
            <a:r>
              <a:rPr kumimoji="0" lang="zh-TW" altLang="en-US" b="0" i="0" u="none" strike="noStrike" kern="0" cap="none" spc="0" normalizeH="0" baseline="0" noProof="0" dirty="0" smtClean="0">
                <a:ln>
                  <a:noFill/>
                </a:ln>
                <a:solidFill>
                  <a:srgbClr val="000000"/>
                </a:solidFill>
                <a:effectLst/>
                <a:uLnTx/>
                <a:uFillTx/>
                <a:latin typeface="標楷體" panose="03000509000000000000" pitchFamily="65" charset="-120"/>
                <a:ea typeface="標楷體" panose="03000509000000000000" pitchFamily="65" charset="-120"/>
                <a:sym typeface="Quattrocento Sans"/>
              </a:rPr>
              <a:t>公費助理補助費之核銷方式，應由議員提交助理名單並載明助理補助費額數及助理本人帳號後，再由議會直接撥付至助理本人帳戶。</a:t>
            </a:r>
            <a:r>
              <a:rPr kumimoji="0" lang="en-US" altLang="zh-TW" b="0" i="0" u="none" strike="noStrike" kern="0" cap="none" spc="0" normalizeH="0" baseline="0" noProof="0" dirty="0" smtClean="0">
                <a:ln>
                  <a:noFill/>
                </a:ln>
                <a:solidFill>
                  <a:srgbClr val="000000"/>
                </a:solidFill>
                <a:effectLst/>
                <a:uLnTx/>
                <a:uFillTx/>
                <a:latin typeface="標楷體" panose="03000509000000000000" pitchFamily="65" charset="-120"/>
                <a:ea typeface="標楷體" panose="03000509000000000000" pitchFamily="65" charset="-120"/>
                <a:sym typeface="Quattrocento Sans"/>
              </a:rPr>
              <a:t>(98</a:t>
            </a:r>
            <a:r>
              <a:rPr kumimoji="0" lang="zh-TW" altLang="en-US" b="0" i="0" u="none" strike="noStrike" kern="0" cap="none" spc="0" normalizeH="0" baseline="0" noProof="0" dirty="0" smtClean="0">
                <a:ln>
                  <a:noFill/>
                </a:ln>
                <a:solidFill>
                  <a:srgbClr val="000000"/>
                </a:solidFill>
                <a:effectLst/>
                <a:uLnTx/>
                <a:uFillTx/>
                <a:latin typeface="標楷體" panose="03000509000000000000" pitchFamily="65" charset="-120"/>
                <a:ea typeface="標楷體" panose="03000509000000000000" pitchFamily="65" charset="-120"/>
                <a:sym typeface="Quattrocento Sans"/>
              </a:rPr>
              <a:t>年</a:t>
            </a:r>
            <a:r>
              <a:rPr kumimoji="0" lang="en-US" altLang="zh-TW" b="0" i="0" u="none" strike="noStrike" kern="0" cap="none" spc="0" normalizeH="0" baseline="0" noProof="0" dirty="0" smtClean="0">
                <a:ln>
                  <a:noFill/>
                </a:ln>
                <a:solidFill>
                  <a:srgbClr val="000000"/>
                </a:solidFill>
                <a:effectLst/>
                <a:uLnTx/>
                <a:uFillTx/>
                <a:latin typeface="標楷體" panose="03000509000000000000" pitchFamily="65" charset="-120"/>
                <a:ea typeface="標楷體" panose="03000509000000000000" pitchFamily="65" charset="-120"/>
                <a:sym typeface="Quattrocento Sans"/>
              </a:rPr>
              <a:t>6</a:t>
            </a:r>
            <a:r>
              <a:rPr kumimoji="0" lang="zh-TW" altLang="en-US" b="0" i="0" u="none" strike="noStrike" kern="0" cap="none" spc="0" normalizeH="0" baseline="0" noProof="0" dirty="0" smtClean="0">
                <a:ln>
                  <a:noFill/>
                </a:ln>
                <a:solidFill>
                  <a:srgbClr val="000000"/>
                </a:solidFill>
                <a:effectLst/>
                <a:uLnTx/>
                <a:uFillTx/>
                <a:latin typeface="標楷體" panose="03000509000000000000" pitchFamily="65" charset="-120"/>
                <a:ea typeface="標楷體" panose="03000509000000000000" pitchFamily="65" charset="-120"/>
                <a:sym typeface="Quattrocento Sans"/>
              </a:rPr>
              <a:t>月</a:t>
            </a:r>
            <a:r>
              <a:rPr kumimoji="0" lang="en-US" altLang="zh-TW" b="0" i="0" u="none" strike="noStrike" kern="0" cap="none" spc="0" normalizeH="0" baseline="0" noProof="0" dirty="0" smtClean="0">
                <a:ln>
                  <a:noFill/>
                </a:ln>
                <a:solidFill>
                  <a:srgbClr val="000000"/>
                </a:solidFill>
                <a:effectLst/>
                <a:uLnTx/>
                <a:uFillTx/>
                <a:latin typeface="標楷體" panose="03000509000000000000" pitchFamily="65" charset="-120"/>
                <a:ea typeface="標楷體" panose="03000509000000000000" pitchFamily="65" charset="-120"/>
                <a:sym typeface="Quattrocento Sans"/>
              </a:rPr>
              <a:t>30</a:t>
            </a:r>
            <a:r>
              <a:rPr kumimoji="0" lang="zh-TW" altLang="en-US" b="0" i="0" u="none" strike="noStrike" kern="0" cap="none" spc="0" normalizeH="0" baseline="0" noProof="0" dirty="0" smtClean="0">
                <a:ln>
                  <a:noFill/>
                </a:ln>
                <a:solidFill>
                  <a:srgbClr val="000000"/>
                </a:solidFill>
                <a:effectLst/>
                <a:uLnTx/>
                <a:uFillTx/>
                <a:latin typeface="標楷體" panose="03000509000000000000" pitchFamily="65" charset="-120"/>
                <a:ea typeface="標楷體" panose="03000509000000000000" pitchFamily="65" charset="-120"/>
                <a:sym typeface="Quattrocento Sans"/>
              </a:rPr>
              <a:t>日內授中民字第</a:t>
            </a:r>
            <a:r>
              <a:rPr kumimoji="0" lang="en-US" altLang="zh-TW" b="0" i="0" u="none" strike="noStrike" kern="0" cap="none" spc="0" normalizeH="0" baseline="0" noProof="0" dirty="0" smtClean="0">
                <a:ln>
                  <a:noFill/>
                </a:ln>
                <a:solidFill>
                  <a:srgbClr val="000000"/>
                </a:solidFill>
                <a:effectLst/>
                <a:uLnTx/>
                <a:uFillTx/>
                <a:latin typeface="標楷體" panose="03000509000000000000" pitchFamily="65" charset="-120"/>
                <a:ea typeface="標楷體" panose="03000509000000000000" pitchFamily="65" charset="-120"/>
                <a:sym typeface="Quattrocento Sans"/>
              </a:rPr>
              <a:t>0980722088</a:t>
            </a:r>
            <a:r>
              <a:rPr kumimoji="0" lang="zh-TW" altLang="en-US" b="0" i="0" u="none" strike="noStrike" kern="0" cap="none" spc="0" normalizeH="0" baseline="0" noProof="0" dirty="0" smtClean="0">
                <a:ln>
                  <a:noFill/>
                </a:ln>
                <a:solidFill>
                  <a:srgbClr val="000000"/>
                </a:solidFill>
                <a:effectLst/>
                <a:uLnTx/>
                <a:uFillTx/>
                <a:latin typeface="標楷體" panose="03000509000000000000" pitchFamily="65" charset="-120"/>
                <a:ea typeface="標楷體" panose="03000509000000000000" pitchFamily="65" charset="-120"/>
                <a:sym typeface="Quattrocento Sans"/>
              </a:rPr>
              <a:t>號令</a:t>
            </a:r>
            <a:r>
              <a:rPr kumimoji="0" lang="en-US" altLang="zh-TW" b="0" i="0" u="none" strike="noStrike" kern="0" cap="none" spc="0" normalizeH="0" baseline="0" noProof="0" dirty="0" smtClean="0">
                <a:ln>
                  <a:noFill/>
                </a:ln>
                <a:solidFill>
                  <a:srgbClr val="000000"/>
                </a:solidFill>
                <a:effectLst/>
                <a:uLnTx/>
                <a:uFillTx/>
                <a:latin typeface="標楷體" panose="03000509000000000000" pitchFamily="65" charset="-120"/>
                <a:ea typeface="標楷體" panose="03000509000000000000" pitchFamily="65" charset="-120"/>
                <a:sym typeface="Quattrocento Sans"/>
              </a:rPr>
              <a:t>)</a:t>
            </a:r>
            <a:endParaRPr kumimoji="0" lang="zh-TW" altLang="en-US" b="0" i="0" u="none" strike="noStrike" kern="0" cap="none" spc="0" normalizeH="0" baseline="0" noProof="0" dirty="0">
              <a:ln>
                <a:noFill/>
              </a:ln>
              <a:solidFill>
                <a:srgbClr val="000000"/>
              </a:solidFill>
              <a:effectLst/>
              <a:uLnTx/>
              <a:uFillTx/>
              <a:latin typeface="標楷體" panose="03000509000000000000" pitchFamily="65" charset="-120"/>
              <a:ea typeface="標楷體" panose="03000509000000000000" pitchFamily="65" charset="-120"/>
              <a:sym typeface="Quattrocento Sans"/>
            </a:endParaRPr>
          </a:p>
        </p:txBody>
      </p:sp>
    </p:spTree>
    <p:extLst>
      <p:ext uri="{BB962C8B-B14F-4D97-AF65-F5344CB8AC3E}">
        <p14:creationId xmlns:p14="http://schemas.microsoft.com/office/powerpoint/2010/main" val="2511832230"/>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a:bodyPr>
          <a:lstStyle/>
          <a:p>
            <a:r>
              <a:rPr lang="en-US" altLang="zh-TW" sz="4400" kern="0" cap="none" dirty="0">
                <a:solidFill>
                  <a:srgbClr val="0070C0"/>
                </a:solidFill>
                <a:latin typeface="標楷體" panose="03000509000000000000" pitchFamily="65" charset="-120"/>
                <a:ea typeface="標楷體" panose="03000509000000000000" pitchFamily="65" charset="-120"/>
                <a:sym typeface="Lora"/>
              </a:rPr>
              <a:t>§</a:t>
            </a:r>
            <a:r>
              <a:rPr lang="en-US" altLang="zh-TW" sz="4400" kern="0" cap="none" dirty="0" smtClean="0">
                <a:solidFill>
                  <a:srgbClr val="0070C0"/>
                </a:solidFill>
                <a:latin typeface="標楷體" panose="03000509000000000000" pitchFamily="65" charset="-120"/>
                <a:ea typeface="標楷體" panose="03000509000000000000" pitchFamily="65" charset="-120"/>
                <a:sym typeface="Lora"/>
              </a:rPr>
              <a:t>6</a:t>
            </a:r>
            <a:r>
              <a:rPr lang="zh-TW" altLang="en-US" sz="4400" kern="0" cap="none" dirty="0" smtClean="0">
                <a:solidFill>
                  <a:srgbClr val="0070C0"/>
                </a:solidFill>
                <a:latin typeface="標楷體" panose="03000509000000000000" pitchFamily="65" charset="-120"/>
                <a:ea typeface="標楷體" panose="03000509000000000000" pitchFamily="65" charset="-120"/>
                <a:sym typeface="Lora"/>
              </a:rPr>
              <a:t> 公費</a:t>
            </a:r>
            <a:r>
              <a:rPr lang="zh-TW" altLang="en-US" sz="4400" kern="0" cap="none" dirty="0">
                <a:solidFill>
                  <a:srgbClr val="0070C0"/>
                </a:solidFill>
                <a:latin typeface="標楷體" panose="03000509000000000000" pitchFamily="65" charset="-120"/>
                <a:ea typeface="標楷體" panose="03000509000000000000" pitchFamily="65" charset="-120"/>
                <a:sym typeface="Lora"/>
              </a:rPr>
              <a:t>助理補助費函釋</a:t>
            </a:r>
            <a:endParaRPr lang="zh-TW" altLang="en-US" sz="4400" dirty="0">
              <a:solidFill>
                <a:srgbClr val="0070C0"/>
              </a:solidFill>
            </a:endParaRPr>
          </a:p>
        </p:txBody>
      </p:sp>
      <p:sp>
        <p:nvSpPr>
          <p:cNvPr id="5" name="投影片編號版面配置區 4"/>
          <p:cNvSpPr>
            <a:spLocks noGrp="1"/>
          </p:cNvSpPr>
          <p:nvPr>
            <p:ph type="sldNum" sz="quarter" idx="12"/>
          </p:nvPr>
        </p:nvSpPr>
        <p:spPr/>
        <p:txBody>
          <a:bodyPr/>
          <a:lstStyle/>
          <a:p>
            <a:fld id="{883F4971-D35C-4F03-91D8-BF356EE98478}" type="slidenum">
              <a:rPr lang="zh-TW" altLang="en-US" smtClean="0"/>
              <a:t>47</a:t>
            </a:fld>
            <a:endParaRPr lang="zh-TW" altLang="en-US"/>
          </a:p>
        </p:txBody>
      </p:sp>
      <p:graphicFrame>
        <p:nvGraphicFramePr>
          <p:cNvPr id="6" name="表格 5"/>
          <p:cNvGraphicFramePr>
            <a:graphicFrameLocks noGrp="1"/>
          </p:cNvGraphicFramePr>
          <p:nvPr>
            <p:extLst>
              <p:ext uri="{D42A27DB-BD31-4B8C-83A1-F6EECF244321}">
                <p14:modId xmlns:p14="http://schemas.microsoft.com/office/powerpoint/2010/main" val="429704758"/>
              </p:ext>
            </p:extLst>
          </p:nvPr>
        </p:nvGraphicFramePr>
        <p:xfrm>
          <a:off x="1069848" y="1822685"/>
          <a:ext cx="9963912" cy="4450099"/>
        </p:xfrm>
        <a:graphic>
          <a:graphicData uri="http://schemas.openxmlformats.org/drawingml/2006/table">
            <a:tbl>
              <a:tblPr/>
              <a:tblGrid>
                <a:gridCol w="893222"/>
                <a:gridCol w="9070690"/>
              </a:tblGrid>
              <a:tr h="1475973">
                <a:tc rowSpan="2">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algn="l" fontAlgn="ctr"/>
                      <a:r>
                        <a:rPr lang="zh-TW" altLang="en-US" sz="1800" u="none" strike="noStrike" dirty="0" smtClean="0">
                          <a:effectLst/>
                          <a:latin typeface="標楷體" panose="03000509000000000000" pitchFamily="65" charset="-120"/>
                          <a:ea typeface="標楷體" panose="03000509000000000000" pitchFamily="65" charset="-120"/>
                        </a:rPr>
                        <a:t>意外險</a:t>
                      </a:r>
                      <a:endParaRPr lang="en-US" altLang="zh-TW" sz="1800" u="none" strike="noStrike" dirty="0" smtClean="0">
                        <a:effectLst/>
                        <a:latin typeface="標楷體" panose="03000509000000000000" pitchFamily="65" charset="-120"/>
                        <a:ea typeface="標楷體" panose="03000509000000000000" pitchFamily="65" charset="-120"/>
                      </a:endParaRPr>
                    </a:p>
                    <a:p>
                      <a:pPr algn="l" fontAlgn="ctr"/>
                      <a:r>
                        <a:rPr lang="zh-TW" altLang="en-US" sz="1800" u="none" strike="noStrike" dirty="0" smtClean="0">
                          <a:effectLst/>
                          <a:latin typeface="標楷體" panose="03000509000000000000" pitchFamily="65" charset="-120"/>
                          <a:ea typeface="標楷體" panose="03000509000000000000" pitchFamily="65" charset="-120"/>
                        </a:rPr>
                        <a:t>資遣費</a:t>
                      </a:r>
                      <a:endParaRPr lang="en-US" altLang="zh-TW" sz="1800" u="none" strike="noStrike" dirty="0" smtClean="0">
                        <a:effectLst/>
                        <a:latin typeface="標楷體" panose="03000509000000000000" pitchFamily="65" charset="-120"/>
                        <a:ea typeface="標楷體" panose="03000509000000000000" pitchFamily="65" charset="-120"/>
                      </a:endParaRPr>
                    </a:p>
                    <a:p>
                      <a:pPr algn="l" fontAlgn="ctr"/>
                      <a:r>
                        <a:rPr lang="zh-TW" altLang="en-US" sz="1800" u="none" strike="noStrike" dirty="0" smtClean="0">
                          <a:effectLst/>
                          <a:latin typeface="標楷體" panose="03000509000000000000" pitchFamily="65" charset="-120"/>
                          <a:ea typeface="標楷體" panose="03000509000000000000" pitchFamily="65" charset="-120"/>
                        </a:rPr>
                        <a:t>加班費</a:t>
                      </a:r>
                      <a:endParaRPr lang="en-US" altLang="zh-TW" sz="1800" u="none" strike="noStrike" dirty="0" smtClean="0">
                        <a:effectLst/>
                        <a:latin typeface="標楷體" panose="03000509000000000000" pitchFamily="65" charset="-120"/>
                        <a:ea typeface="標楷體" panose="03000509000000000000" pitchFamily="65" charset="-120"/>
                      </a:endParaRPr>
                    </a:p>
                    <a:p>
                      <a:pPr algn="l" fontAlgn="ctr"/>
                      <a:r>
                        <a:rPr lang="zh-TW" altLang="en-US" sz="1800" u="none" strike="noStrike" dirty="0" smtClean="0">
                          <a:effectLst/>
                          <a:latin typeface="標楷體" panose="03000509000000000000" pitchFamily="65" charset="-120"/>
                          <a:ea typeface="標楷體" panose="03000509000000000000" pitchFamily="65" charset="-120"/>
                        </a:rPr>
                        <a:t>職業災害補償</a:t>
                      </a:r>
                      <a:endParaRPr lang="zh-TW" altLang="en-US" sz="1800" b="0" i="0" u="none" strike="noStrike" dirty="0">
                        <a:solidFill>
                          <a:srgbClr val="000000"/>
                        </a:solidFill>
                        <a:effectLst/>
                        <a:latin typeface="標楷體" panose="03000509000000000000" pitchFamily="65" charset="-120"/>
                        <a:ea typeface="標楷體" panose="03000509000000000000" pitchFamily="65" charset="-120"/>
                      </a:endParaRPr>
                    </a:p>
                  </a:txBody>
                  <a:tcPr marL="6724" marR="6724" marT="6724" marB="0" anchor="ctr">
                    <a:lnL w="19050" cap="flat" cmpd="sng" algn="ctr">
                      <a:solidFill>
                        <a:srgbClr val="FFC000"/>
                      </a:solidFill>
                      <a:prstDash val="solid"/>
                      <a:round/>
                      <a:headEnd type="none" w="med" len="med"/>
                      <a:tailEnd type="none" w="med" len="med"/>
                    </a:lnL>
                    <a:lnR w="19050" cap="flat" cmpd="sng" algn="ctr">
                      <a:solidFill>
                        <a:srgbClr val="FFC000"/>
                      </a:solidFill>
                      <a:prstDash val="solid"/>
                      <a:round/>
                      <a:headEnd type="none" w="med" len="med"/>
                      <a:tailEnd type="none" w="med" len="med"/>
                    </a:lnR>
                    <a:lnT w="19050" cap="flat" cmpd="sng" algn="ctr">
                      <a:solidFill>
                        <a:srgbClr val="FFC000"/>
                      </a:solidFill>
                      <a:prstDash val="solid"/>
                      <a:round/>
                      <a:headEnd type="none" w="med" len="med"/>
                      <a:tailEnd type="none" w="med" len="med"/>
                    </a:lnT>
                    <a:lnB w="19050" cap="flat" cmpd="sng" algn="ctr">
                      <a:solidFill>
                        <a:srgbClr val="FFC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285750" marR="0" lvl="0" indent="-285750" algn="l" defTabSz="914400" rtl="0" eaLnBrk="1" fontAlgn="auto" latinLnBrk="0" hangingPunct="1">
                        <a:lnSpc>
                          <a:spcPct val="100000"/>
                        </a:lnSpc>
                        <a:spcBef>
                          <a:spcPts val="600"/>
                        </a:spcBef>
                        <a:spcAft>
                          <a:spcPts val="0"/>
                        </a:spcAft>
                        <a:buClr>
                          <a:srgbClr val="0000FF"/>
                        </a:buClr>
                        <a:buSzTx/>
                        <a:buFont typeface="Wingdings" panose="05000000000000000000" pitchFamily="2" charset="2"/>
                        <a:buChar char="&amp;"/>
                        <a:tabLst/>
                        <a:defRPr/>
                      </a:pPr>
                      <a:r>
                        <a:rPr lang="en-US" altLang="zh-TW" sz="1800" b="0" i="0" u="none" strike="noStrike" cap="none" dirty="0" smtClean="0">
                          <a:solidFill>
                            <a:schemeClr val="tx1"/>
                          </a:solidFill>
                          <a:latin typeface="標楷體" panose="03000509000000000000" pitchFamily="65" charset="-120"/>
                          <a:ea typeface="標楷體" panose="03000509000000000000" pitchFamily="65" charset="-120"/>
                          <a:cs typeface="+mn-cs"/>
                          <a:sym typeface="Arial"/>
                        </a:rPr>
                        <a:t>96</a:t>
                      </a:r>
                      <a:r>
                        <a:rPr lang="zh-TW" altLang="en-US" sz="1800" b="0" i="0" u="none" strike="noStrike" cap="none" dirty="0">
                          <a:solidFill>
                            <a:schemeClr val="tx1"/>
                          </a:solidFill>
                          <a:latin typeface="標楷體" panose="03000509000000000000" pitchFamily="65" charset="-120"/>
                          <a:ea typeface="標楷體" panose="03000509000000000000" pitchFamily="65" charset="-120"/>
                          <a:cs typeface="+mn-cs"/>
                          <a:sym typeface="Arial"/>
                        </a:rPr>
                        <a:t>年</a:t>
                      </a:r>
                      <a:r>
                        <a:rPr lang="en-US" altLang="zh-TW" sz="1800" b="0" i="0" u="none" strike="noStrike" cap="none" dirty="0">
                          <a:solidFill>
                            <a:schemeClr val="tx1"/>
                          </a:solidFill>
                          <a:latin typeface="標楷體" panose="03000509000000000000" pitchFamily="65" charset="-120"/>
                          <a:ea typeface="標楷體" panose="03000509000000000000" pitchFamily="65" charset="-120"/>
                          <a:cs typeface="+mn-cs"/>
                          <a:sym typeface="Arial"/>
                        </a:rPr>
                        <a:t>12</a:t>
                      </a:r>
                      <a:r>
                        <a:rPr lang="zh-TW" altLang="en-US" sz="1800" b="0" i="0" u="none" strike="noStrike" cap="none" dirty="0">
                          <a:solidFill>
                            <a:schemeClr val="tx1"/>
                          </a:solidFill>
                          <a:latin typeface="標楷體" panose="03000509000000000000" pitchFamily="65" charset="-120"/>
                          <a:ea typeface="標楷體" panose="03000509000000000000" pitchFamily="65" charset="-120"/>
                          <a:cs typeface="+mn-cs"/>
                          <a:sym typeface="Arial"/>
                        </a:rPr>
                        <a:t>月</a:t>
                      </a:r>
                      <a:r>
                        <a:rPr lang="en-US" altLang="zh-TW" sz="1800" b="0" i="0" u="none" strike="noStrike" cap="none" dirty="0">
                          <a:solidFill>
                            <a:schemeClr val="tx1"/>
                          </a:solidFill>
                          <a:latin typeface="標楷體" panose="03000509000000000000" pitchFamily="65" charset="-120"/>
                          <a:ea typeface="標楷體" panose="03000509000000000000" pitchFamily="65" charset="-120"/>
                          <a:cs typeface="+mn-cs"/>
                          <a:sym typeface="Arial"/>
                        </a:rPr>
                        <a:t>12</a:t>
                      </a:r>
                      <a:r>
                        <a:rPr lang="zh-TW" altLang="en-US" sz="1800" b="0" i="0" u="none" strike="noStrike" cap="none" dirty="0">
                          <a:solidFill>
                            <a:schemeClr val="tx1"/>
                          </a:solidFill>
                          <a:latin typeface="標楷體" panose="03000509000000000000" pitchFamily="65" charset="-120"/>
                          <a:ea typeface="標楷體" panose="03000509000000000000" pitchFamily="65" charset="-120"/>
                          <a:cs typeface="+mn-cs"/>
                          <a:sym typeface="Arial"/>
                        </a:rPr>
                        <a:t>日內授中民字第</a:t>
                      </a:r>
                      <a:r>
                        <a:rPr lang="en-US" altLang="zh-TW" sz="1800" b="0" i="0" u="none" strike="noStrike" cap="none" dirty="0">
                          <a:solidFill>
                            <a:schemeClr val="tx1"/>
                          </a:solidFill>
                          <a:latin typeface="標楷體" panose="03000509000000000000" pitchFamily="65" charset="-120"/>
                          <a:ea typeface="標楷體" panose="03000509000000000000" pitchFamily="65" charset="-120"/>
                          <a:cs typeface="+mn-cs"/>
                          <a:sym typeface="Arial"/>
                        </a:rPr>
                        <a:t>0960036986</a:t>
                      </a:r>
                      <a:r>
                        <a:rPr lang="zh-TW" altLang="en-US" sz="1800" b="0" i="0" u="none" strike="noStrike" cap="none" dirty="0" smtClean="0">
                          <a:solidFill>
                            <a:schemeClr val="tx1"/>
                          </a:solidFill>
                          <a:latin typeface="標楷體" panose="03000509000000000000" pitchFamily="65" charset="-120"/>
                          <a:ea typeface="標楷體" panose="03000509000000000000" pitchFamily="65" charset="-120"/>
                          <a:cs typeface="+mn-cs"/>
                          <a:sym typeface="Arial"/>
                        </a:rPr>
                        <a:t>號、</a:t>
                      </a:r>
                      <a:r>
                        <a:rPr lang="en-US" altLang="zh-TW" sz="1800" b="0" i="0" u="none" strike="noStrike" cap="none" dirty="0" smtClean="0">
                          <a:solidFill>
                            <a:schemeClr val="tx1"/>
                          </a:solidFill>
                          <a:latin typeface="標楷體" panose="03000509000000000000" pitchFamily="65" charset="-120"/>
                          <a:ea typeface="標楷體" panose="03000509000000000000" pitchFamily="65" charset="-120"/>
                          <a:cs typeface="+mn-cs"/>
                          <a:sym typeface="Arial"/>
                        </a:rPr>
                        <a:t>98</a:t>
                      </a:r>
                      <a:r>
                        <a:rPr lang="zh-TW" altLang="en-US" sz="1800" b="0" i="0" u="none" strike="noStrike" cap="none" dirty="0" smtClean="0">
                          <a:solidFill>
                            <a:schemeClr val="tx1"/>
                          </a:solidFill>
                          <a:latin typeface="標楷體" panose="03000509000000000000" pitchFamily="65" charset="-120"/>
                          <a:ea typeface="標楷體" panose="03000509000000000000" pitchFamily="65" charset="-120"/>
                          <a:cs typeface="+mn-cs"/>
                          <a:sym typeface="Arial"/>
                        </a:rPr>
                        <a:t>年</a:t>
                      </a:r>
                      <a:r>
                        <a:rPr lang="en-US" altLang="zh-TW" sz="1800" b="0" i="0" u="none" strike="noStrike" cap="none" dirty="0" smtClean="0">
                          <a:solidFill>
                            <a:schemeClr val="tx1"/>
                          </a:solidFill>
                          <a:latin typeface="標楷體" panose="03000509000000000000" pitchFamily="65" charset="-120"/>
                          <a:ea typeface="標楷體" panose="03000509000000000000" pitchFamily="65" charset="-120"/>
                          <a:cs typeface="+mn-cs"/>
                          <a:sym typeface="Arial"/>
                        </a:rPr>
                        <a:t>9</a:t>
                      </a:r>
                      <a:r>
                        <a:rPr lang="zh-TW" altLang="en-US" sz="1800" b="0" i="0" u="none" strike="noStrike" cap="none" dirty="0" smtClean="0">
                          <a:solidFill>
                            <a:schemeClr val="tx1"/>
                          </a:solidFill>
                          <a:latin typeface="標楷體" panose="03000509000000000000" pitchFamily="65" charset="-120"/>
                          <a:ea typeface="標楷體" panose="03000509000000000000" pitchFamily="65" charset="-120"/>
                          <a:cs typeface="+mn-cs"/>
                          <a:sym typeface="Arial"/>
                        </a:rPr>
                        <a:t>月</a:t>
                      </a:r>
                      <a:r>
                        <a:rPr lang="en-US" altLang="zh-TW" sz="1800" b="0" i="0" u="none" strike="noStrike" cap="none" dirty="0" smtClean="0">
                          <a:solidFill>
                            <a:schemeClr val="tx1"/>
                          </a:solidFill>
                          <a:latin typeface="標楷體" panose="03000509000000000000" pitchFamily="65" charset="-120"/>
                          <a:ea typeface="標楷體" panose="03000509000000000000" pitchFamily="65" charset="-120"/>
                          <a:cs typeface="+mn-cs"/>
                          <a:sym typeface="Arial"/>
                        </a:rPr>
                        <a:t>3</a:t>
                      </a:r>
                      <a:r>
                        <a:rPr lang="zh-TW" altLang="en-US" sz="1800" b="0" i="0" u="none" strike="noStrike" cap="none" dirty="0" smtClean="0">
                          <a:solidFill>
                            <a:schemeClr val="tx1"/>
                          </a:solidFill>
                          <a:latin typeface="標楷體" panose="03000509000000000000" pitchFamily="65" charset="-120"/>
                          <a:ea typeface="標楷體" panose="03000509000000000000" pitchFamily="65" charset="-120"/>
                          <a:cs typeface="+mn-cs"/>
                          <a:sym typeface="Arial"/>
                        </a:rPr>
                        <a:t>日內授中民字第</a:t>
                      </a:r>
                      <a:r>
                        <a:rPr lang="en-US" altLang="zh-TW" sz="1800" b="0" i="0" u="none" strike="noStrike" cap="none" dirty="0" smtClean="0">
                          <a:solidFill>
                            <a:schemeClr val="tx1"/>
                          </a:solidFill>
                          <a:latin typeface="標楷體" panose="03000509000000000000" pitchFamily="65" charset="-120"/>
                          <a:ea typeface="標楷體" panose="03000509000000000000" pitchFamily="65" charset="-120"/>
                          <a:cs typeface="+mn-cs"/>
                          <a:sym typeface="Arial"/>
                        </a:rPr>
                        <a:t>0980722124</a:t>
                      </a:r>
                      <a:r>
                        <a:rPr lang="zh-TW" altLang="en-US" sz="1800" b="0" i="0" u="none" strike="noStrike" cap="none" dirty="0" smtClean="0">
                          <a:solidFill>
                            <a:schemeClr val="tx1"/>
                          </a:solidFill>
                          <a:latin typeface="標楷體" panose="03000509000000000000" pitchFamily="65" charset="-120"/>
                          <a:ea typeface="標楷體" panose="03000509000000000000" pitchFamily="65" charset="-120"/>
                          <a:cs typeface="+mn-cs"/>
                          <a:sym typeface="Arial"/>
                        </a:rPr>
                        <a:t>號函、</a:t>
                      </a:r>
                      <a:r>
                        <a:rPr lang="en-US" altLang="zh-TW" sz="1800" b="0" i="0" u="none" strike="noStrike" cap="none" dirty="0" smtClean="0">
                          <a:solidFill>
                            <a:schemeClr val="tx1"/>
                          </a:solidFill>
                          <a:latin typeface="標楷體" panose="03000509000000000000" pitchFamily="65" charset="-120"/>
                          <a:ea typeface="標楷體" panose="03000509000000000000" pitchFamily="65" charset="-120"/>
                          <a:cs typeface="+mn-cs"/>
                          <a:sym typeface="Arial"/>
                        </a:rPr>
                        <a:t>100</a:t>
                      </a:r>
                      <a:r>
                        <a:rPr lang="zh-TW" altLang="en-US" sz="1800" b="0" i="0" u="none" strike="noStrike" cap="none" dirty="0" smtClean="0">
                          <a:solidFill>
                            <a:schemeClr val="tx1"/>
                          </a:solidFill>
                          <a:latin typeface="標楷體" panose="03000509000000000000" pitchFamily="65" charset="-120"/>
                          <a:ea typeface="標楷體" panose="03000509000000000000" pitchFamily="65" charset="-120"/>
                          <a:cs typeface="+mn-cs"/>
                          <a:sym typeface="Arial"/>
                        </a:rPr>
                        <a:t>年</a:t>
                      </a:r>
                      <a:r>
                        <a:rPr lang="en-US" altLang="zh-TW" sz="1800" b="0" i="0" u="none" strike="noStrike" cap="none" dirty="0" smtClean="0">
                          <a:solidFill>
                            <a:schemeClr val="tx1"/>
                          </a:solidFill>
                          <a:latin typeface="標楷體" panose="03000509000000000000" pitchFamily="65" charset="-120"/>
                          <a:ea typeface="標楷體" panose="03000509000000000000" pitchFamily="65" charset="-120"/>
                          <a:cs typeface="+mn-cs"/>
                          <a:sym typeface="Arial"/>
                        </a:rPr>
                        <a:t>4</a:t>
                      </a:r>
                      <a:r>
                        <a:rPr lang="zh-TW" altLang="en-US" sz="1800" b="0" i="0" u="none" strike="noStrike" cap="none" dirty="0" smtClean="0">
                          <a:solidFill>
                            <a:schemeClr val="tx1"/>
                          </a:solidFill>
                          <a:latin typeface="標楷體" panose="03000509000000000000" pitchFamily="65" charset="-120"/>
                          <a:ea typeface="標楷體" panose="03000509000000000000" pitchFamily="65" charset="-120"/>
                          <a:cs typeface="+mn-cs"/>
                          <a:sym typeface="Arial"/>
                        </a:rPr>
                        <a:t>月</a:t>
                      </a:r>
                      <a:r>
                        <a:rPr lang="en-US" altLang="zh-TW" sz="1800" b="0" i="0" u="none" strike="noStrike" cap="none" dirty="0" smtClean="0">
                          <a:solidFill>
                            <a:schemeClr val="tx1"/>
                          </a:solidFill>
                          <a:latin typeface="標楷體" panose="03000509000000000000" pitchFamily="65" charset="-120"/>
                          <a:ea typeface="標楷體" panose="03000509000000000000" pitchFamily="65" charset="-120"/>
                          <a:cs typeface="+mn-cs"/>
                          <a:sym typeface="Arial"/>
                        </a:rPr>
                        <a:t>26</a:t>
                      </a:r>
                      <a:r>
                        <a:rPr lang="zh-TW" altLang="en-US" sz="1800" b="0" i="0" u="none" strike="noStrike" cap="none" dirty="0" smtClean="0">
                          <a:solidFill>
                            <a:schemeClr val="tx1"/>
                          </a:solidFill>
                          <a:latin typeface="標楷體" panose="03000509000000000000" pitchFamily="65" charset="-120"/>
                          <a:ea typeface="標楷體" panose="03000509000000000000" pitchFamily="65" charset="-120"/>
                          <a:cs typeface="+mn-cs"/>
                          <a:sym typeface="Arial"/>
                        </a:rPr>
                        <a:t>日內授中民字第</a:t>
                      </a:r>
                      <a:r>
                        <a:rPr lang="en-US" altLang="zh-TW" sz="1800" b="0" i="0" u="none" strike="noStrike" cap="none" dirty="0" smtClean="0">
                          <a:solidFill>
                            <a:schemeClr val="tx1"/>
                          </a:solidFill>
                          <a:latin typeface="標楷體" panose="03000509000000000000" pitchFamily="65" charset="-120"/>
                          <a:ea typeface="標楷體" panose="03000509000000000000" pitchFamily="65" charset="-120"/>
                          <a:cs typeface="+mn-cs"/>
                          <a:sym typeface="Arial"/>
                        </a:rPr>
                        <a:t>1000032171</a:t>
                      </a:r>
                      <a:r>
                        <a:rPr lang="zh-TW" altLang="en-US" sz="1800" b="0" i="0" u="none" strike="noStrike" cap="none" dirty="0" smtClean="0">
                          <a:solidFill>
                            <a:schemeClr val="tx1"/>
                          </a:solidFill>
                          <a:latin typeface="標楷體" panose="03000509000000000000" pitchFamily="65" charset="-120"/>
                          <a:ea typeface="標楷體" panose="03000509000000000000" pitchFamily="65" charset="-120"/>
                          <a:cs typeface="+mn-cs"/>
                          <a:sym typeface="Arial"/>
                        </a:rPr>
                        <a:t>號函、</a:t>
                      </a:r>
                      <a:r>
                        <a:rPr lang="en-US" altLang="zh-TW" sz="1800" b="0" i="0" u="none" strike="noStrike" cap="none" dirty="0" smtClean="0">
                          <a:solidFill>
                            <a:schemeClr val="tx1"/>
                          </a:solidFill>
                          <a:latin typeface="標楷體" panose="03000509000000000000" pitchFamily="65" charset="-120"/>
                          <a:ea typeface="標楷體" panose="03000509000000000000" pitchFamily="65" charset="-120"/>
                          <a:cs typeface="+mn-cs"/>
                          <a:sym typeface="Arial"/>
                        </a:rPr>
                        <a:t>103</a:t>
                      </a:r>
                      <a:r>
                        <a:rPr lang="zh-TW" altLang="en-US" sz="1800" b="0" i="0" u="none" strike="noStrike" cap="none" dirty="0" smtClean="0">
                          <a:solidFill>
                            <a:schemeClr val="tx1"/>
                          </a:solidFill>
                          <a:latin typeface="標楷體" panose="03000509000000000000" pitchFamily="65" charset="-120"/>
                          <a:ea typeface="標楷體" panose="03000509000000000000" pitchFamily="65" charset="-120"/>
                          <a:cs typeface="+mn-cs"/>
                          <a:sym typeface="Arial"/>
                        </a:rPr>
                        <a:t>年</a:t>
                      </a:r>
                      <a:r>
                        <a:rPr lang="en-US" altLang="zh-TW" sz="1800" b="0" i="0" u="none" strike="noStrike" cap="none" dirty="0" smtClean="0">
                          <a:solidFill>
                            <a:schemeClr val="tx1"/>
                          </a:solidFill>
                          <a:latin typeface="標楷體" panose="03000509000000000000" pitchFamily="65" charset="-120"/>
                          <a:ea typeface="標楷體" panose="03000509000000000000" pitchFamily="65" charset="-120"/>
                          <a:cs typeface="+mn-cs"/>
                          <a:sym typeface="Arial"/>
                        </a:rPr>
                        <a:t>1</a:t>
                      </a:r>
                      <a:r>
                        <a:rPr lang="zh-TW" altLang="en-US" sz="1800" b="0" i="0" u="none" strike="noStrike" cap="none" dirty="0" smtClean="0">
                          <a:solidFill>
                            <a:schemeClr val="tx1"/>
                          </a:solidFill>
                          <a:latin typeface="標楷體" panose="03000509000000000000" pitchFamily="65" charset="-120"/>
                          <a:ea typeface="標楷體" panose="03000509000000000000" pitchFamily="65" charset="-120"/>
                          <a:cs typeface="+mn-cs"/>
                          <a:sym typeface="Arial"/>
                        </a:rPr>
                        <a:t>月</a:t>
                      </a:r>
                      <a:r>
                        <a:rPr lang="en-US" altLang="zh-TW" sz="1800" b="0" i="0" u="none" strike="noStrike" cap="none" dirty="0" smtClean="0">
                          <a:solidFill>
                            <a:schemeClr val="tx1"/>
                          </a:solidFill>
                          <a:latin typeface="標楷體" panose="03000509000000000000" pitchFamily="65" charset="-120"/>
                          <a:ea typeface="標楷體" panose="03000509000000000000" pitchFamily="65" charset="-120"/>
                          <a:cs typeface="+mn-cs"/>
                          <a:sym typeface="Arial"/>
                        </a:rPr>
                        <a:t>10</a:t>
                      </a:r>
                      <a:r>
                        <a:rPr lang="zh-TW" altLang="en-US" sz="1800" b="0" i="0" u="none" strike="noStrike" cap="none" dirty="0" smtClean="0">
                          <a:solidFill>
                            <a:schemeClr val="tx1"/>
                          </a:solidFill>
                          <a:latin typeface="標楷體" panose="03000509000000000000" pitchFamily="65" charset="-120"/>
                          <a:ea typeface="標楷體" panose="03000509000000000000" pitchFamily="65" charset="-120"/>
                          <a:cs typeface="+mn-cs"/>
                          <a:sym typeface="Arial"/>
                        </a:rPr>
                        <a:t>日內授中民字第</a:t>
                      </a:r>
                      <a:r>
                        <a:rPr lang="en-US" altLang="zh-TW" sz="1800" b="0" i="0" u="none" strike="noStrike" cap="none" dirty="0" smtClean="0">
                          <a:solidFill>
                            <a:schemeClr val="tx1"/>
                          </a:solidFill>
                          <a:latin typeface="標楷體" panose="03000509000000000000" pitchFamily="65" charset="-120"/>
                          <a:ea typeface="標楷體" panose="03000509000000000000" pitchFamily="65" charset="-120"/>
                          <a:cs typeface="+mn-cs"/>
                          <a:sym typeface="Arial"/>
                        </a:rPr>
                        <a:t>1035033169</a:t>
                      </a:r>
                      <a:r>
                        <a:rPr lang="zh-TW" altLang="en-US" sz="1800" b="0" i="0" u="none" strike="noStrike" cap="none" dirty="0" smtClean="0">
                          <a:solidFill>
                            <a:schemeClr val="tx1"/>
                          </a:solidFill>
                          <a:latin typeface="標楷體" panose="03000509000000000000" pitchFamily="65" charset="-120"/>
                          <a:ea typeface="標楷體" panose="03000509000000000000" pitchFamily="65" charset="-120"/>
                          <a:cs typeface="+mn-cs"/>
                          <a:sym typeface="Arial"/>
                        </a:rPr>
                        <a:t>號函</a:t>
                      </a:r>
                      <a:r>
                        <a:rPr lang="zh-TW" altLang="en-US" sz="1800" b="0" i="0" u="none" strike="noStrike" dirty="0" smtClean="0">
                          <a:solidFill>
                            <a:srgbClr val="000000"/>
                          </a:solidFill>
                          <a:effectLst/>
                          <a:latin typeface="標楷體" panose="03000509000000000000" pitchFamily="65" charset="-120"/>
                          <a:ea typeface="標楷體" panose="03000509000000000000" pitchFamily="65" charset="-120"/>
                        </a:rPr>
                        <a:t>意外險、</a:t>
                      </a:r>
                      <a:r>
                        <a:rPr lang="zh-TW" altLang="en-US" sz="1800" u="none" strike="noStrike" dirty="0" smtClean="0">
                          <a:effectLst/>
                          <a:latin typeface="標楷體" panose="03000509000000000000" pitchFamily="65" charset="-120"/>
                          <a:ea typeface="標楷體" panose="03000509000000000000" pitchFamily="65" charset="-120"/>
                        </a:rPr>
                        <a:t>資遣費及加班費均由議員自行負擔</a:t>
                      </a:r>
                      <a:r>
                        <a:rPr lang="zh-TW" altLang="en-US" sz="1800" b="0" i="0" u="none" strike="noStrike" dirty="0" smtClean="0">
                          <a:solidFill>
                            <a:srgbClr val="000000"/>
                          </a:solidFill>
                          <a:effectLst/>
                          <a:latin typeface="標楷體" panose="03000509000000000000" pitchFamily="65" charset="-120"/>
                          <a:ea typeface="標楷體" panose="03000509000000000000" pitchFamily="65" charset="-120"/>
                        </a:rPr>
                        <a:t>。勞</a:t>
                      </a:r>
                      <a:r>
                        <a:rPr lang="zh-TW" altLang="en-US" sz="1800" u="none" strike="noStrike" dirty="0" smtClean="0">
                          <a:effectLst/>
                          <a:latin typeface="標楷體" panose="03000509000000000000" pitchFamily="65" charset="-120"/>
                          <a:ea typeface="標楷體" panose="03000509000000000000" pitchFamily="65" charset="-120"/>
                        </a:rPr>
                        <a:t>健保及勞工退休金提繳原則由議員加保先行繳納費用後，檢據向議會申領。</a:t>
                      </a:r>
                      <a:endParaRPr lang="en-US" altLang="zh-TW" sz="1800" u="none" strike="noStrike" dirty="0" smtClean="0">
                        <a:effectLst/>
                        <a:latin typeface="標楷體" panose="03000509000000000000" pitchFamily="65" charset="-120"/>
                        <a:ea typeface="標楷體" panose="03000509000000000000" pitchFamily="65" charset="-120"/>
                      </a:endParaRPr>
                    </a:p>
                  </a:txBody>
                  <a:tcPr marL="6724" marR="6724" marT="6724" marB="0" anchor="ctr">
                    <a:lnL w="19050" cap="flat" cmpd="sng" algn="ctr">
                      <a:solidFill>
                        <a:srgbClr val="FFC000"/>
                      </a:solidFill>
                      <a:prstDash val="solid"/>
                      <a:round/>
                      <a:headEnd type="none" w="med" len="med"/>
                      <a:tailEnd type="none" w="med" len="med"/>
                    </a:lnL>
                    <a:lnR w="19050" cap="flat" cmpd="sng" algn="ctr">
                      <a:solidFill>
                        <a:srgbClr val="FFC000"/>
                      </a:solidFill>
                      <a:prstDash val="solid"/>
                      <a:round/>
                      <a:headEnd type="none" w="med" len="med"/>
                      <a:tailEnd type="none" w="med" len="med"/>
                    </a:lnR>
                    <a:lnT w="19050" cap="flat" cmpd="sng" algn="ctr">
                      <a:solidFill>
                        <a:srgbClr val="FFC000"/>
                      </a:solidFill>
                      <a:prstDash val="solid"/>
                      <a:round/>
                      <a:headEnd type="none" w="med" len="med"/>
                      <a:tailEnd type="none" w="med" len="med"/>
                    </a:lnT>
                    <a:lnB w="19050" cap="flat" cmpd="sng" algn="ctr">
                      <a:solidFill>
                        <a:srgbClr val="FFC000"/>
                      </a:solidFill>
                      <a:prstDash val="solid"/>
                      <a:round/>
                      <a:headEnd type="none" w="med" len="med"/>
                      <a:tailEnd type="none" w="med" len="med"/>
                    </a:lnB>
                    <a:lnTlToBr w="12700" cmpd="sng">
                      <a:noFill/>
                      <a:prstDash val="solid"/>
                    </a:lnTlToBr>
                    <a:lnBlToTr w="12700" cmpd="sng">
                      <a:noFill/>
                      <a:prstDash val="solid"/>
                    </a:lnBlToTr>
                    <a:noFill/>
                  </a:tcPr>
                </a:tc>
              </a:tr>
              <a:tr h="602525">
                <a:tc vMerge="1">
                  <a:txBody>
                    <a:bodyPr/>
                    <a:lstStyle/>
                    <a:p>
                      <a:endParaRPr lang="zh-TW" altLang="en-US"/>
                    </a:p>
                  </a:txBody>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285750" marR="0" lvl="0" indent="-285750" algn="l" defTabSz="914400" rtl="0" eaLnBrk="1" fontAlgn="auto" latinLnBrk="0" hangingPunct="1">
                        <a:lnSpc>
                          <a:spcPct val="100000"/>
                        </a:lnSpc>
                        <a:spcBef>
                          <a:spcPts val="600"/>
                        </a:spcBef>
                        <a:spcAft>
                          <a:spcPts val="0"/>
                        </a:spcAft>
                        <a:buClr>
                          <a:srgbClr val="0000FF"/>
                        </a:buClr>
                        <a:buSzTx/>
                        <a:buFont typeface="Wingdings" panose="05000000000000000000" pitchFamily="2" charset="2"/>
                        <a:buChar char="&amp;"/>
                        <a:tabLst/>
                        <a:defRPr/>
                      </a:pPr>
                      <a:r>
                        <a:rPr lang="en-US" altLang="zh-TW" sz="1800" b="0" i="0" u="none" strike="noStrike" cap="none" dirty="0" smtClean="0">
                          <a:solidFill>
                            <a:schemeClr val="tx1"/>
                          </a:solidFill>
                          <a:latin typeface="標楷體" panose="03000509000000000000" pitchFamily="65" charset="-120"/>
                          <a:ea typeface="標楷體" panose="03000509000000000000" pitchFamily="65" charset="-120"/>
                          <a:cs typeface="+mn-cs"/>
                          <a:sym typeface="Arial"/>
                        </a:rPr>
                        <a:t>101</a:t>
                      </a:r>
                      <a:r>
                        <a:rPr lang="zh-TW" altLang="en-US" sz="1800" b="0" i="0" u="none" strike="noStrike" cap="none" dirty="0" smtClean="0">
                          <a:solidFill>
                            <a:schemeClr val="tx1"/>
                          </a:solidFill>
                          <a:latin typeface="標楷體" panose="03000509000000000000" pitchFamily="65" charset="-120"/>
                          <a:ea typeface="標楷體" panose="03000509000000000000" pitchFamily="65" charset="-120"/>
                          <a:cs typeface="+mn-cs"/>
                          <a:sym typeface="Arial"/>
                        </a:rPr>
                        <a:t>年</a:t>
                      </a:r>
                      <a:r>
                        <a:rPr lang="en-US" altLang="zh-TW" sz="1800" b="0" i="0" u="none" strike="noStrike" cap="none" dirty="0" smtClean="0">
                          <a:solidFill>
                            <a:schemeClr val="tx1"/>
                          </a:solidFill>
                          <a:latin typeface="標楷體" panose="03000509000000000000" pitchFamily="65" charset="-120"/>
                          <a:ea typeface="標楷體" panose="03000509000000000000" pitchFamily="65" charset="-120"/>
                          <a:cs typeface="+mn-cs"/>
                          <a:sym typeface="Arial"/>
                        </a:rPr>
                        <a:t>7</a:t>
                      </a:r>
                      <a:r>
                        <a:rPr lang="zh-TW" altLang="en-US" sz="1800" b="0" i="0" u="none" strike="noStrike" cap="none" dirty="0" smtClean="0">
                          <a:solidFill>
                            <a:schemeClr val="tx1"/>
                          </a:solidFill>
                          <a:latin typeface="標楷體" panose="03000509000000000000" pitchFamily="65" charset="-120"/>
                          <a:ea typeface="標楷體" panose="03000509000000000000" pitchFamily="65" charset="-120"/>
                          <a:cs typeface="+mn-cs"/>
                          <a:sym typeface="Arial"/>
                        </a:rPr>
                        <a:t>月</a:t>
                      </a:r>
                      <a:r>
                        <a:rPr lang="en-US" altLang="zh-TW" sz="1800" b="0" i="0" u="none" strike="noStrike" cap="none" dirty="0" smtClean="0">
                          <a:solidFill>
                            <a:schemeClr val="tx1"/>
                          </a:solidFill>
                          <a:latin typeface="標楷體" panose="03000509000000000000" pitchFamily="65" charset="-120"/>
                          <a:ea typeface="標楷體" panose="03000509000000000000" pitchFamily="65" charset="-120"/>
                          <a:cs typeface="+mn-cs"/>
                          <a:sym typeface="Arial"/>
                        </a:rPr>
                        <a:t>5</a:t>
                      </a:r>
                      <a:r>
                        <a:rPr lang="zh-TW" altLang="en-US" sz="1800" b="0" i="0" u="none" strike="noStrike" cap="none" dirty="0" smtClean="0">
                          <a:solidFill>
                            <a:schemeClr val="tx1"/>
                          </a:solidFill>
                          <a:latin typeface="標楷體" panose="03000509000000000000" pitchFamily="65" charset="-120"/>
                          <a:ea typeface="標楷體" panose="03000509000000000000" pitchFamily="65" charset="-120"/>
                          <a:cs typeface="+mn-cs"/>
                          <a:sym typeface="Arial"/>
                        </a:rPr>
                        <a:t>日</a:t>
                      </a:r>
                      <a:r>
                        <a:rPr lang="zh-TW" altLang="en-US" sz="1800" b="0" i="0" u="none" strike="noStrike" cap="none" dirty="0">
                          <a:solidFill>
                            <a:schemeClr val="tx1"/>
                          </a:solidFill>
                          <a:latin typeface="標楷體" panose="03000509000000000000" pitchFamily="65" charset="-120"/>
                          <a:ea typeface="標楷體" panose="03000509000000000000" pitchFamily="65" charset="-120"/>
                          <a:cs typeface="+mn-cs"/>
                          <a:sym typeface="Arial"/>
                        </a:rPr>
                        <a:t>內授中民字第</a:t>
                      </a:r>
                      <a:r>
                        <a:rPr lang="en-US" altLang="zh-TW" sz="1800" b="0" i="0" u="none" strike="noStrike" cap="none" dirty="0" smtClean="0">
                          <a:solidFill>
                            <a:schemeClr val="tx1"/>
                          </a:solidFill>
                          <a:latin typeface="標楷體" panose="03000509000000000000" pitchFamily="65" charset="-120"/>
                          <a:ea typeface="標楷體" panose="03000509000000000000" pitchFamily="65" charset="-120"/>
                          <a:cs typeface="+mn-cs"/>
                          <a:sym typeface="Arial"/>
                        </a:rPr>
                        <a:t>1015036399</a:t>
                      </a:r>
                      <a:r>
                        <a:rPr lang="zh-TW" altLang="en-US" sz="1800" b="0" i="0" u="none" strike="noStrike" cap="none" dirty="0" smtClean="0">
                          <a:solidFill>
                            <a:schemeClr val="tx1"/>
                          </a:solidFill>
                          <a:latin typeface="標楷體" panose="03000509000000000000" pitchFamily="65" charset="-120"/>
                          <a:ea typeface="標楷體" panose="03000509000000000000" pitchFamily="65" charset="-120"/>
                          <a:cs typeface="+mn-cs"/>
                          <a:sym typeface="Arial"/>
                        </a:rPr>
                        <a:t>號函</a:t>
                      </a:r>
                      <a:endParaRPr lang="en-US" altLang="zh-TW" sz="1800" b="0" i="0" u="none" strike="noStrike" cap="none" dirty="0" smtClean="0">
                        <a:solidFill>
                          <a:schemeClr val="tx1"/>
                        </a:solidFill>
                        <a:latin typeface="標楷體" panose="03000509000000000000" pitchFamily="65" charset="-120"/>
                        <a:ea typeface="標楷體" panose="03000509000000000000" pitchFamily="65" charset="-120"/>
                        <a:cs typeface="+mn-cs"/>
                        <a:sym typeface="Arial"/>
                      </a:endParaRPr>
                    </a:p>
                    <a:p>
                      <a:pPr marL="271463" indent="0" algn="l" fontAlgn="ctr"/>
                      <a:r>
                        <a:rPr lang="zh-TW" altLang="en-US" sz="1800" u="none" strike="noStrike" dirty="0" smtClean="0">
                          <a:effectLst/>
                          <a:latin typeface="標楷體" panose="03000509000000000000" pitchFamily="65" charset="-120"/>
                          <a:ea typeface="標楷體" panose="03000509000000000000" pitchFamily="65" charset="-120"/>
                        </a:rPr>
                        <a:t>職業災害補償由議員自行負擔。</a:t>
                      </a:r>
                      <a:endParaRPr lang="en-US" altLang="zh-TW" sz="1800" u="none" strike="noStrike" dirty="0" smtClean="0">
                        <a:effectLst/>
                        <a:latin typeface="標楷體" panose="03000509000000000000" pitchFamily="65" charset="-120"/>
                        <a:ea typeface="標楷體" panose="03000509000000000000" pitchFamily="65" charset="-120"/>
                      </a:endParaRPr>
                    </a:p>
                  </a:txBody>
                  <a:tcPr marL="6724" marR="6724" marT="6724" marB="0" anchor="ctr">
                    <a:lnL w="19050" cap="flat" cmpd="sng" algn="ctr">
                      <a:solidFill>
                        <a:srgbClr val="FFC000"/>
                      </a:solidFill>
                      <a:prstDash val="solid"/>
                      <a:round/>
                      <a:headEnd type="none" w="med" len="med"/>
                      <a:tailEnd type="none" w="med" len="med"/>
                    </a:lnL>
                    <a:lnR w="19050" cap="flat" cmpd="sng" algn="ctr">
                      <a:solidFill>
                        <a:srgbClr val="FFC000"/>
                      </a:solidFill>
                      <a:prstDash val="solid"/>
                      <a:round/>
                      <a:headEnd type="none" w="med" len="med"/>
                      <a:tailEnd type="none" w="med" len="med"/>
                    </a:lnR>
                    <a:lnT w="19050" cap="flat" cmpd="sng" algn="ctr">
                      <a:solidFill>
                        <a:srgbClr val="FFC000"/>
                      </a:solidFill>
                      <a:prstDash val="solid"/>
                      <a:round/>
                      <a:headEnd type="none" w="med" len="med"/>
                      <a:tailEnd type="none" w="med" len="med"/>
                    </a:lnT>
                    <a:lnB w="19050" cap="flat" cmpd="sng" algn="ctr">
                      <a:solidFill>
                        <a:srgbClr val="FFC000"/>
                      </a:solidFill>
                      <a:prstDash val="solid"/>
                      <a:round/>
                      <a:headEnd type="none" w="med" len="med"/>
                      <a:tailEnd type="none" w="med" len="med"/>
                    </a:lnB>
                    <a:lnTlToBr w="12700" cmpd="sng">
                      <a:noFill/>
                      <a:prstDash val="solid"/>
                    </a:lnTlToBr>
                    <a:lnBlToTr w="12700" cmpd="sng">
                      <a:noFill/>
                      <a:prstDash val="solid"/>
                    </a:lnBlToTr>
                    <a:noFill/>
                  </a:tcPr>
                </a:tc>
              </a:tr>
              <a:tr h="1471461">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algn="l" fontAlgn="ctr"/>
                      <a:r>
                        <a:rPr lang="zh-TW" altLang="en-US" sz="1800" u="none" strike="noStrike" dirty="0">
                          <a:effectLst/>
                          <a:latin typeface="標楷體" panose="03000509000000000000" pitchFamily="65" charset="-120"/>
                          <a:ea typeface="標楷體" panose="03000509000000000000" pitchFamily="65" charset="-120"/>
                        </a:rPr>
                        <a:t>資格或兼職</a:t>
                      </a:r>
                      <a:endParaRPr lang="zh-TW" altLang="en-US" sz="1800" b="0" i="0" u="none" strike="noStrike" dirty="0">
                        <a:solidFill>
                          <a:srgbClr val="000000"/>
                        </a:solidFill>
                        <a:effectLst/>
                        <a:latin typeface="標楷體" panose="03000509000000000000" pitchFamily="65" charset="-120"/>
                        <a:ea typeface="標楷體" panose="03000509000000000000" pitchFamily="65" charset="-120"/>
                      </a:endParaRPr>
                    </a:p>
                  </a:txBody>
                  <a:tcPr marL="6724" marR="6724" marT="6724" marB="0" anchor="ctr">
                    <a:lnL w="19050" cap="flat" cmpd="sng" algn="ctr">
                      <a:solidFill>
                        <a:srgbClr val="FFC000"/>
                      </a:solidFill>
                      <a:prstDash val="solid"/>
                      <a:round/>
                      <a:headEnd type="none" w="med" len="med"/>
                      <a:tailEnd type="none" w="med" len="med"/>
                    </a:lnL>
                    <a:lnR w="19050" cap="flat" cmpd="sng" algn="ctr">
                      <a:solidFill>
                        <a:srgbClr val="FFC000"/>
                      </a:solidFill>
                      <a:prstDash val="solid"/>
                      <a:round/>
                      <a:headEnd type="none" w="med" len="med"/>
                      <a:tailEnd type="none" w="med" len="med"/>
                    </a:lnR>
                    <a:lnT w="19050" cap="flat" cmpd="sng" algn="ctr">
                      <a:solidFill>
                        <a:srgbClr val="FFC000"/>
                      </a:solidFill>
                      <a:prstDash val="solid"/>
                      <a:round/>
                      <a:headEnd type="none" w="med" len="med"/>
                      <a:tailEnd type="none" w="med" len="med"/>
                    </a:lnT>
                    <a:lnB w="19050" cap="flat" cmpd="sng" algn="ctr">
                      <a:solidFill>
                        <a:srgbClr val="FFC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285750" marR="0" lvl="0" indent="-285750" algn="l" defTabSz="914400" rtl="0" eaLnBrk="1" fontAlgn="auto" latinLnBrk="0" hangingPunct="1">
                        <a:lnSpc>
                          <a:spcPct val="100000"/>
                        </a:lnSpc>
                        <a:spcBef>
                          <a:spcPts val="600"/>
                        </a:spcBef>
                        <a:spcAft>
                          <a:spcPts val="0"/>
                        </a:spcAft>
                        <a:buClr>
                          <a:srgbClr val="0000FF"/>
                        </a:buClr>
                        <a:buSzTx/>
                        <a:buFont typeface="Wingdings" panose="05000000000000000000" pitchFamily="2" charset="2"/>
                        <a:buChar char="&amp;"/>
                        <a:tabLst/>
                        <a:defRPr/>
                      </a:pPr>
                      <a:r>
                        <a:rPr lang="en-US" altLang="zh-TW" sz="1800" b="0" i="0" u="none" strike="noStrike" cap="none" dirty="0" smtClean="0">
                          <a:solidFill>
                            <a:schemeClr val="tx1"/>
                          </a:solidFill>
                          <a:latin typeface="標楷體" panose="03000509000000000000" pitchFamily="65" charset="-120"/>
                          <a:ea typeface="標楷體" panose="03000509000000000000" pitchFamily="65" charset="-120"/>
                          <a:cs typeface="+mn-cs"/>
                          <a:sym typeface="Arial"/>
                        </a:rPr>
                        <a:t>95</a:t>
                      </a:r>
                      <a:r>
                        <a:rPr lang="zh-TW" altLang="en-US" sz="1800" b="0" i="0" u="none" strike="noStrike" cap="none" dirty="0">
                          <a:solidFill>
                            <a:schemeClr val="tx1"/>
                          </a:solidFill>
                          <a:latin typeface="標楷體" panose="03000509000000000000" pitchFamily="65" charset="-120"/>
                          <a:ea typeface="標楷體" panose="03000509000000000000" pitchFamily="65" charset="-120"/>
                          <a:cs typeface="+mn-cs"/>
                          <a:sym typeface="Arial"/>
                        </a:rPr>
                        <a:t>年</a:t>
                      </a:r>
                      <a:r>
                        <a:rPr lang="en-US" altLang="zh-TW" sz="1800" b="0" i="0" u="none" strike="noStrike" cap="none" dirty="0">
                          <a:solidFill>
                            <a:schemeClr val="tx1"/>
                          </a:solidFill>
                          <a:latin typeface="標楷體" panose="03000509000000000000" pitchFamily="65" charset="-120"/>
                          <a:ea typeface="標楷體" panose="03000509000000000000" pitchFamily="65" charset="-120"/>
                          <a:cs typeface="+mn-cs"/>
                          <a:sym typeface="Arial"/>
                        </a:rPr>
                        <a:t>11</a:t>
                      </a:r>
                      <a:r>
                        <a:rPr lang="zh-TW" altLang="en-US" sz="1800" b="0" i="0" u="none" strike="noStrike" cap="none" dirty="0">
                          <a:solidFill>
                            <a:schemeClr val="tx1"/>
                          </a:solidFill>
                          <a:latin typeface="標楷體" panose="03000509000000000000" pitchFamily="65" charset="-120"/>
                          <a:ea typeface="標楷體" panose="03000509000000000000" pitchFamily="65" charset="-120"/>
                          <a:cs typeface="+mn-cs"/>
                          <a:sym typeface="Arial"/>
                        </a:rPr>
                        <a:t>月</a:t>
                      </a:r>
                      <a:r>
                        <a:rPr lang="en-US" altLang="zh-TW" sz="1800" b="0" i="0" u="none" strike="noStrike" cap="none" dirty="0">
                          <a:solidFill>
                            <a:schemeClr val="tx1"/>
                          </a:solidFill>
                          <a:latin typeface="標楷體" panose="03000509000000000000" pitchFamily="65" charset="-120"/>
                          <a:ea typeface="標楷體" panose="03000509000000000000" pitchFamily="65" charset="-120"/>
                          <a:cs typeface="+mn-cs"/>
                          <a:sym typeface="Arial"/>
                        </a:rPr>
                        <a:t>13</a:t>
                      </a:r>
                      <a:r>
                        <a:rPr lang="zh-TW" altLang="en-US" sz="1800" b="0" i="0" u="none" strike="noStrike" cap="none" dirty="0">
                          <a:solidFill>
                            <a:schemeClr val="tx1"/>
                          </a:solidFill>
                          <a:latin typeface="標楷體" panose="03000509000000000000" pitchFamily="65" charset="-120"/>
                          <a:ea typeface="標楷體" panose="03000509000000000000" pitchFamily="65" charset="-120"/>
                          <a:cs typeface="+mn-cs"/>
                          <a:sym typeface="Arial"/>
                        </a:rPr>
                        <a:t>日內授中民字第</a:t>
                      </a:r>
                      <a:r>
                        <a:rPr lang="en-US" altLang="zh-TW" sz="1800" b="0" i="0" u="none" strike="noStrike" cap="none" dirty="0">
                          <a:solidFill>
                            <a:schemeClr val="tx1"/>
                          </a:solidFill>
                          <a:latin typeface="標楷體" panose="03000509000000000000" pitchFamily="65" charset="-120"/>
                          <a:ea typeface="標楷體" panose="03000509000000000000" pitchFamily="65" charset="-120"/>
                          <a:cs typeface="+mn-cs"/>
                          <a:sym typeface="Arial"/>
                        </a:rPr>
                        <a:t>0950722467</a:t>
                      </a:r>
                      <a:r>
                        <a:rPr lang="zh-TW" altLang="en-US" sz="1800" b="0" i="0" u="none" strike="noStrike" cap="none" dirty="0">
                          <a:solidFill>
                            <a:schemeClr val="tx1"/>
                          </a:solidFill>
                          <a:latin typeface="標楷體" panose="03000509000000000000" pitchFamily="65" charset="-120"/>
                          <a:ea typeface="標楷體" panose="03000509000000000000" pitchFamily="65" charset="-120"/>
                          <a:cs typeface="+mn-cs"/>
                          <a:sym typeface="Arial"/>
                        </a:rPr>
                        <a:t>號</a:t>
                      </a:r>
                      <a:r>
                        <a:rPr lang="zh-TW" altLang="en-US" sz="1800" b="0" i="0" u="none" strike="noStrike" cap="none" dirty="0" smtClean="0">
                          <a:solidFill>
                            <a:schemeClr val="tx1"/>
                          </a:solidFill>
                          <a:latin typeface="標楷體" panose="03000509000000000000" pitchFamily="65" charset="-120"/>
                          <a:ea typeface="標楷體" panose="03000509000000000000" pitchFamily="65" charset="-120"/>
                          <a:cs typeface="+mn-cs"/>
                          <a:sym typeface="Arial"/>
                        </a:rPr>
                        <a:t>函</a:t>
                      </a:r>
                      <a:endParaRPr lang="en-US" altLang="zh-TW" sz="1800" b="0" i="0" u="none" strike="noStrike" cap="none" dirty="0" smtClean="0">
                        <a:solidFill>
                          <a:schemeClr val="tx1"/>
                        </a:solidFill>
                        <a:latin typeface="標楷體" panose="03000509000000000000" pitchFamily="65" charset="-120"/>
                        <a:ea typeface="標楷體" panose="03000509000000000000" pitchFamily="65" charset="-120"/>
                        <a:cs typeface="+mn-cs"/>
                        <a:sym typeface="Arial"/>
                      </a:endParaRPr>
                    </a:p>
                    <a:p>
                      <a:pPr marL="271463" marR="0" lvl="0" indent="0" algn="l" defTabSz="914400" rtl="0" eaLnBrk="1" fontAlgn="ctr" latinLnBrk="0" hangingPunct="1">
                        <a:lnSpc>
                          <a:spcPct val="100000"/>
                        </a:lnSpc>
                        <a:spcBef>
                          <a:spcPts val="0"/>
                        </a:spcBef>
                        <a:spcAft>
                          <a:spcPts val="0"/>
                        </a:spcAft>
                        <a:buClrTx/>
                        <a:buSzTx/>
                        <a:buFont typeface="Arial" panose="020B0604020202020204" pitchFamily="34" charset="0"/>
                        <a:buNone/>
                        <a:tabLst/>
                        <a:defRPr/>
                      </a:pPr>
                      <a:r>
                        <a:rPr lang="zh-TW" altLang="en-US" sz="1800" u="none" strike="noStrike" dirty="0" smtClean="0">
                          <a:effectLst/>
                          <a:latin typeface="標楷體" panose="03000509000000000000" pitchFamily="65" charset="-120"/>
                          <a:ea typeface="標楷體" panose="03000509000000000000" pitchFamily="65" charset="-120"/>
                        </a:rPr>
                        <a:t>已當選鄉</a:t>
                      </a:r>
                      <a:r>
                        <a:rPr lang="en-US" altLang="zh-TW" sz="1800" u="none" strike="noStrike" dirty="0" smtClean="0">
                          <a:effectLst/>
                          <a:latin typeface="標楷體" panose="03000509000000000000" pitchFamily="65" charset="-120"/>
                          <a:ea typeface="標楷體" panose="03000509000000000000" pitchFamily="65" charset="-120"/>
                        </a:rPr>
                        <a:t>(</a:t>
                      </a:r>
                      <a:r>
                        <a:rPr lang="zh-TW" altLang="en-US" sz="1800" u="none" strike="noStrike" dirty="0" smtClean="0">
                          <a:effectLst/>
                          <a:latin typeface="標楷體" panose="03000509000000000000" pitchFamily="65" charset="-120"/>
                          <a:ea typeface="標楷體" panose="03000509000000000000" pitchFamily="65" charset="-120"/>
                        </a:rPr>
                        <a:t>鎮、市</a:t>
                      </a:r>
                      <a:r>
                        <a:rPr lang="en-US" altLang="zh-TW" sz="1800" u="none" strike="noStrike" dirty="0" smtClean="0">
                          <a:effectLst/>
                          <a:latin typeface="標楷體" panose="03000509000000000000" pitchFamily="65" charset="-120"/>
                          <a:ea typeface="標楷體" panose="03000509000000000000" pitchFamily="65" charset="-120"/>
                        </a:rPr>
                        <a:t>)</a:t>
                      </a:r>
                      <a:r>
                        <a:rPr lang="zh-TW" altLang="en-US" sz="1800" u="none" strike="noStrike" dirty="0" smtClean="0">
                          <a:effectLst/>
                          <a:latin typeface="標楷體" panose="03000509000000000000" pitchFamily="65" charset="-120"/>
                          <a:ea typeface="標楷體" panose="03000509000000000000" pitchFamily="65" charset="-120"/>
                        </a:rPr>
                        <a:t>民代表並宣誓就職者，不宜再兼任</a:t>
                      </a:r>
                      <a:r>
                        <a:rPr lang="zh-TW" altLang="en-US" sz="1800" b="0" i="0" u="none" strike="noStrike" dirty="0" smtClean="0">
                          <a:solidFill>
                            <a:srgbClr val="000000"/>
                          </a:solidFill>
                          <a:effectLst/>
                          <a:latin typeface="標楷體" panose="03000509000000000000" pitchFamily="65" charset="-120"/>
                          <a:ea typeface="標楷體" panose="03000509000000000000" pitchFamily="65" charset="-120"/>
                        </a:rPr>
                        <a:t>縣（市）議會議員助理支領助理費。</a:t>
                      </a:r>
                      <a:endParaRPr lang="zh-TW" altLang="en-US" sz="1800" b="0" i="0" u="none" strike="noStrike" dirty="0">
                        <a:solidFill>
                          <a:srgbClr val="000000"/>
                        </a:solidFill>
                        <a:effectLst/>
                        <a:latin typeface="標楷體" panose="03000509000000000000" pitchFamily="65" charset="-120"/>
                        <a:ea typeface="標楷體" panose="03000509000000000000" pitchFamily="65" charset="-120"/>
                      </a:endParaRPr>
                    </a:p>
                  </a:txBody>
                  <a:tcPr marL="6724" marR="6724" marT="6724" marB="0" anchor="ctr">
                    <a:lnL w="19050" cap="flat" cmpd="sng" algn="ctr">
                      <a:solidFill>
                        <a:srgbClr val="FFC000"/>
                      </a:solidFill>
                      <a:prstDash val="solid"/>
                      <a:round/>
                      <a:headEnd type="none" w="med" len="med"/>
                      <a:tailEnd type="none" w="med" len="med"/>
                    </a:lnL>
                    <a:lnR w="19050" cap="flat" cmpd="sng" algn="ctr">
                      <a:solidFill>
                        <a:srgbClr val="FFC000"/>
                      </a:solidFill>
                      <a:prstDash val="solid"/>
                      <a:round/>
                      <a:headEnd type="none" w="med" len="med"/>
                      <a:tailEnd type="none" w="med" len="med"/>
                    </a:lnR>
                    <a:lnT w="19050" cap="flat" cmpd="sng" algn="ctr">
                      <a:solidFill>
                        <a:srgbClr val="FFC000"/>
                      </a:solidFill>
                      <a:prstDash val="solid"/>
                      <a:round/>
                      <a:headEnd type="none" w="med" len="med"/>
                      <a:tailEnd type="none" w="med" len="med"/>
                    </a:lnT>
                    <a:lnB w="19050" cap="flat" cmpd="sng" algn="ctr">
                      <a:solidFill>
                        <a:srgbClr val="FFC000"/>
                      </a:solidFill>
                      <a:prstDash val="solid"/>
                      <a:round/>
                      <a:headEnd type="none" w="med" len="med"/>
                      <a:tailEnd type="none" w="med" len="med"/>
                    </a:lnB>
                    <a:lnTlToBr w="12700" cmpd="sng">
                      <a:noFill/>
                      <a:prstDash val="solid"/>
                    </a:lnTlToBr>
                    <a:lnBlToTr w="12700" cmpd="sng">
                      <a:noFill/>
                      <a:prstDash val="solid"/>
                    </a:lnBlToTr>
                    <a:noFill/>
                  </a:tcPr>
                </a:tc>
              </a:tr>
              <a:tr h="900140">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algn="l" fontAlgn="ctr"/>
                      <a:r>
                        <a:rPr lang="zh-TW" altLang="en-US" sz="1800" b="0" i="0" u="none" strike="noStrike" dirty="0" smtClean="0">
                          <a:solidFill>
                            <a:srgbClr val="000000"/>
                          </a:solidFill>
                          <a:effectLst/>
                          <a:latin typeface="標楷體" panose="03000509000000000000" pitchFamily="65" charset="-120"/>
                          <a:ea typeface="標楷體" panose="03000509000000000000" pitchFamily="65" charset="-120"/>
                        </a:rPr>
                        <a:t>失業</a:t>
                      </a:r>
                      <a:endParaRPr lang="en-US" altLang="zh-TW" sz="1800" b="0" i="0" u="none" strike="noStrike" dirty="0" smtClean="0">
                        <a:solidFill>
                          <a:srgbClr val="000000"/>
                        </a:solidFill>
                        <a:effectLst/>
                        <a:latin typeface="標楷體" panose="03000509000000000000" pitchFamily="65" charset="-120"/>
                        <a:ea typeface="標楷體" panose="03000509000000000000" pitchFamily="65" charset="-120"/>
                      </a:endParaRPr>
                    </a:p>
                    <a:p>
                      <a:pPr algn="l" fontAlgn="ctr"/>
                      <a:r>
                        <a:rPr lang="zh-TW" altLang="en-US" sz="1800" b="0" i="0" u="none" strike="noStrike" dirty="0" smtClean="0">
                          <a:solidFill>
                            <a:srgbClr val="000000"/>
                          </a:solidFill>
                          <a:effectLst/>
                          <a:latin typeface="標楷體" panose="03000509000000000000" pitchFamily="65" charset="-120"/>
                          <a:ea typeface="標楷體" panose="03000509000000000000" pitchFamily="65" charset="-120"/>
                        </a:rPr>
                        <a:t>補助</a:t>
                      </a:r>
                      <a:endParaRPr lang="zh-TW" altLang="en-US" sz="1800" b="0" i="0" u="none" strike="noStrike" dirty="0">
                        <a:solidFill>
                          <a:srgbClr val="000000"/>
                        </a:solidFill>
                        <a:effectLst/>
                        <a:latin typeface="標楷體" panose="03000509000000000000" pitchFamily="65" charset="-120"/>
                        <a:ea typeface="標楷體" panose="03000509000000000000" pitchFamily="65" charset="-120"/>
                      </a:endParaRPr>
                    </a:p>
                  </a:txBody>
                  <a:tcPr marL="6724" marR="6724" marT="6724" marB="0" anchor="ctr">
                    <a:lnL w="19050" cap="flat" cmpd="sng" algn="ctr">
                      <a:solidFill>
                        <a:srgbClr val="FFC000"/>
                      </a:solidFill>
                      <a:prstDash val="solid"/>
                      <a:round/>
                      <a:headEnd type="none" w="med" len="med"/>
                      <a:tailEnd type="none" w="med" len="med"/>
                    </a:lnL>
                    <a:lnR w="19050" cap="flat" cmpd="sng" algn="ctr">
                      <a:solidFill>
                        <a:srgbClr val="FFC000"/>
                      </a:solidFill>
                      <a:prstDash val="solid"/>
                      <a:round/>
                      <a:headEnd type="none" w="med" len="med"/>
                      <a:tailEnd type="none" w="med" len="med"/>
                    </a:lnR>
                    <a:lnT w="19050" cap="flat" cmpd="sng" algn="ctr">
                      <a:solidFill>
                        <a:srgbClr val="FFC000"/>
                      </a:solidFill>
                      <a:prstDash val="solid"/>
                      <a:round/>
                      <a:headEnd type="none" w="med" len="med"/>
                      <a:tailEnd type="none" w="med" len="med"/>
                    </a:lnT>
                    <a:lnB w="19050" cap="flat" cmpd="sng" algn="ctr">
                      <a:solidFill>
                        <a:srgbClr val="FFC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285750" marR="0" lvl="0" indent="-285750" algn="l" defTabSz="914400" rtl="0" eaLnBrk="1" fontAlgn="auto" latinLnBrk="0" hangingPunct="1">
                        <a:lnSpc>
                          <a:spcPct val="100000"/>
                        </a:lnSpc>
                        <a:spcBef>
                          <a:spcPts val="600"/>
                        </a:spcBef>
                        <a:spcAft>
                          <a:spcPts val="0"/>
                        </a:spcAft>
                        <a:buClr>
                          <a:srgbClr val="0000FF"/>
                        </a:buClr>
                        <a:buSzTx/>
                        <a:buFont typeface="Wingdings" panose="05000000000000000000" pitchFamily="2" charset="2"/>
                        <a:buChar char="&amp;"/>
                        <a:tabLst/>
                        <a:defRPr/>
                      </a:pPr>
                      <a:r>
                        <a:rPr lang="en-US" altLang="zh-TW" sz="1800" b="0" i="0" u="none" strike="noStrike" cap="none" dirty="0" smtClean="0">
                          <a:solidFill>
                            <a:schemeClr val="tx1"/>
                          </a:solidFill>
                          <a:latin typeface="標楷體" panose="03000509000000000000" pitchFamily="65" charset="-120"/>
                          <a:ea typeface="標楷體" panose="03000509000000000000" pitchFamily="65" charset="-120"/>
                          <a:cs typeface="+mn-cs"/>
                          <a:sym typeface="Arial"/>
                        </a:rPr>
                        <a:t>98</a:t>
                      </a:r>
                      <a:r>
                        <a:rPr lang="zh-TW" altLang="en-US" sz="1800" b="0" i="0" u="none" strike="noStrike" cap="none" dirty="0" smtClean="0">
                          <a:solidFill>
                            <a:schemeClr val="tx1"/>
                          </a:solidFill>
                          <a:latin typeface="標楷體" panose="03000509000000000000" pitchFamily="65" charset="-120"/>
                          <a:ea typeface="標楷體" panose="03000509000000000000" pitchFamily="65" charset="-120"/>
                          <a:cs typeface="+mn-cs"/>
                          <a:sym typeface="Arial"/>
                        </a:rPr>
                        <a:t>年</a:t>
                      </a:r>
                      <a:r>
                        <a:rPr lang="en-US" altLang="zh-TW" sz="1800" b="0" i="0" u="none" strike="noStrike" cap="none" dirty="0" smtClean="0">
                          <a:solidFill>
                            <a:schemeClr val="tx1"/>
                          </a:solidFill>
                          <a:latin typeface="標楷體" panose="03000509000000000000" pitchFamily="65" charset="-120"/>
                          <a:ea typeface="標楷體" panose="03000509000000000000" pitchFamily="65" charset="-120"/>
                          <a:cs typeface="+mn-cs"/>
                          <a:sym typeface="Arial"/>
                        </a:rPr>
                        <a:t>6</a:t>
                      </a:r>
                      <a:r>
                        <a:rPr lang="zh-TW" altLang="en-US" sz="1800" b="0" i="0" u="none" strike="noStrike" cap="none" dirty="0" smtClean="0">
                          <a:solidFill>
                            <a:schemeClr val="tx1"/>
                          </a:solidFill>
                          <a:latin typeface="標楷體" panose="03000509000000000000" pitchFamily="65" charset="-120"/>
                          <a:ea typeface="標楷體" panose="03000509000000000000" pitchFamily="65" charset="-120"/>
                          <a:cs typeface="+mn-cs"/>
                          <a:sym typeface="Arial"/>
                        </a:rPr>
                        <a:t>月</a:t>
                      </a:r>
                      <a:r>
                        <a:rPr lang="en-US" altLang="zh-TW" sz="1800" b="0" i="0" u="none" strike="noStrike" cap="none" dirty="0" smtClean="0">
                          <a:solidFill>
                            <a:schemeClr val="tx1"/>
                          </a:solidFill>
                          <a:latin typeface="標楷體" panose="03000509000000000000" pitchFamily="65" charset="-120"/>
                          <a:ea typeface="標楷體" panose="03000509000000000000" pitchFamily="65" charset="-120"/>
                          <a:cs typeface="+mn-cs"/>
                          <a:sym typeface="Arial"/>
                        </a:rPr>
                        <a:t>2</a:t>
                      </a:r>
                      <a:r>
                        <a:rPr lang="zh-TW" altLang="en-US" sz="1800" b="0" i="0" u="none" strike="noStrike" cap="none" dirty="0" smtClean="0">
                          <a:solidFill>
                            <a:schemeClr val="tx1"/>
                          </a:solidFill>
                          <a:latin typeface="標楷體" panose="03000509000000000000" pitchFamily="65" charset="-120"/>
                          <a:ea typeface="標楷體" panose="03000509000000000000" pitchFamily="65" charset="-120"/>
                          <a:cs typeface="+mn-cs"/>
                          <a:sym typeface="Arial"/>
                        </a:rPr>
                        <a:t>日內授中民字第</a:t>
                      </a:r>
                      <a:r>
                        <a:rPr lang="en-US" altLang="zh-TW" sz="1800" b="0" i="0" u="none" strike="noStrike" cap="none" dirty="0" smtClean="0">
                          <a:solidFill>
                            <a:schemeClr val="tx1"/>
                          </a:solidFill>
                          <a:latin typeface="標楷體" panose="03000509000000000000" pitchFamily="65" charset="-120"/>
                          <a:ea typeface="標楷體" panose="03000509000000000000" pitchFamily="65" charset="-120"/>
                          <a:cs typeface="+mn-cs"/>
                          <a:sym typeface="Arial"/>
                        </a:rPr>
                        <a:t>0980033160</a:t>
                      </a:r>
                      <a:r>
                        <a:rPr lang="zh-TW" altLang="en-US" sz="1800" b="0" i="0" u="none" strike="noStrike" cap="none" dirty="0" smtClean="0">
                          <a:solidFill>
                            <a:schemeClr val="tx1"/>
                          </a:solidFill>
                          <a:latin typeface="標楷體" panose="03000509000000000000" pitchFamily="65" charset="-120"/>
                          <a:ea typeface="標楷體" panose="03000509000000000000" pitchFamily="65" charset="-120"/>
                          <a:cs typeface="+mn-cs"/>
                          <a:sym typeface="Arial"/>
                        </a:rPr>
                        <a:t>號函</a:t>
                      </a:r>
                      <a:endParaRPr lang="en-US" altLang="zh-TW" sz="1800" b="0" i="0" u="none" strike="noStrike" cap="none" dirty="0" smtClean="0">
                        <a:solidFill>
                          <a:schemeClr val="tx1"/>
                        </a:solidFill>
                        <a:latin typeface="標楷體" panose="03000509000000000000" pitchFamily="65" charset="-120"/>
                        <a:ea typeface="標楷體" panose="03000509000000000000" pitchFamily="65" charset="-120"/>
                        <a:cs typeface="+mn-cs"/>
                        <a:sym typeface="Arial"/>
                      </a:endParaRPr>
                    </a:p>
                    <a:p>
                      <a:pPr marL="271463" marR="0" lvl="0" indent="0" algn="l" defTabSz="914400" rtl="0" eaLnBrk="1" fontAlgn="ctr" latinLnBrk="0" hangingPunct="1">
                        <a:lnSpc>
                          <a:spcPct val="100000"/>
                        </a:lnSpc>
                        <a:spcBef>
                          <a:spcPts val="0"/>
                        </a:spcBef>
                        <a:spcAft>
                          <a:spcPts val="0"/>
                        </a:spcAft>
                        <a:buClrTx/>
                        <a:buSzTx/>
                        <a:buFont typeface="Arial" panose="020B0604020202020204" pitchFamily="34" charset="0"/>
                        <a:buNone/>
                        <a:tabLst/>
                        <a:defRPr/>
                      </a:pPr>
                      <a:r>
                        <a:rPr lang="zh-TW" altLang="en-US" sz="1800" b="0" i="0" u="none" strike="noStrike" dirty="0" smtClean="0">
                          <a:solidFill>
                            <a:srgbClr val="000000"/>
                          </a:solidFill>
                          <a:effectLst/>
                          <a:latin typeface="標楷體" panose="03000509000000000000" pitchFamily="65" charset="-120"/>
                          <a:ea typeface="標楷體" panose="03000509000000000000" pitchFamily="65" charset="-120"/>
                        </a:rPr>
                        <a:t>議員助理如有受僱事實，即應依就業保險法與勞動基準法規定參加就業保險，並於符合就業保險法之保險給付相關請領條件時，得依規定提出申請。</a:t>
                      </a:r>
                      <a:endParaRPr lang="zh-TW" altLang="en-US" sz="1800" b="0" i="0" u="none" strike="noStrike" dirty="0">
                        <a:solidFill>
                          <a:srgbClr val="000000"/>
                        </a:solidFill>
                        <a:effectLst/>
                        <a:latin typeface="標楷體" panose="03000509000000000000" pitchFamily="65" charset="-120"/>
                        <a:ea typeface="標楷體" panose="03000509000000000000" pitchFamily="65" charset="-120"/>
                      </a:endParaRPr>
                    </a:p>
                  </a:txBody>
                  <a:tcPr marL="6724" marR="6724" marT="6724" marB="0" anchor="ctr">
                    <a:lnL w="19050" cap="flat" cmpd="sng" algn="ctr">
                      <a:solidFill>
                        <a:srgbClr val="FFC000"/>
                      </a:solidFill>
                      <a:prstDash val="solid"/>
                      <a:round/>
                      <a:headEnd type="none" w="med" len="med"/>
                      <a:tailEnd type="none" w="med" len="med"/>
                    </a:lnL>
                    <a:lnR w="19050" cap="flat" cmpd="sng" algn="ctr">
                      <a:solidFill>
                        <a:srgbClr val="FFC000"/>
                      </a:solidFill>
                      <a:prstDash val="solid"/>
                      <a:round/>
                      <a:headEnd type="none" w="med" len="med"/>
                      <a:tailEnd type="none" w="med" len="med"/>
                    </a:lnR>
                    <a:lnT w="19050" cap="flat" cmpd="sng" algn="ctr">
                      <a:solidFill>
                        <a:srgbClr val="FFC000"/>
                      </a:solidFill>
                      <a:prstDash val="solid"/>
                      <a:round/>
                      <a:headEnd type="none" w="med" len="med"/>
                      <a:tailEnd type="none" w="med" len="med"/>
                    </a:lnT>
                    <a:lnB w="19050" cap="flat" cmpd="sng" algn="ctr">
                      <a:solidFill>
                        <a:srgbClr val="FFC000"/>
                      </a:solidFill>
                      <a:prstDash val="solid"/>
                      <a:round/>
                      <a:headEnd type="none" w="med" len="med"/>
                      <a:tailEnd type="none" w="med" len="med"/>
                    </a:lnB>
                    <a:lnTlToBr w="12700" cmpd="sng">
                      <a:noFill/>
                      <a:prstDash val="solid"/>
                    </a:lnTlToBr>
                    <a:lnBlToTr w="12700" cmpd="sng">
                      <a:noFill/>
                      <a:prstDash val="solid"/>
                    </a:lnBlToTr>
                    <a:noFill/>
                  </a:tcPr>
                </a:tc>
              </a:tr>
            </a:tbl>
          </a:graphicData>
        </a:graphic>
      </p:graphicFrame>
    </p:spTree>
    <p:extLst>
      <p:ext uri="{BB962C8B-B14F-4D97-AF65-F5344CB8AC3E}">
        <p14:creationId xmlns:p14="http://schemas.microsoft.com/office/powerpoint/2010/main" val="769356606"/>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a:bodyPr>
          <a:lstStyle/>
          <a:p>
            <a:r>
              <a:rPr lang="en-US" altLang="zh-TW" sz="4400" kern="0" cap="none" dirty="0">
                <a:solidFill>
                  <a:srgbClr val="0070C0"/>
                </a:solidFill>
                <a:latin typeface="標楷體" panose="03000509000000000000" pitchFamily="65" charset="-120"/>
                <a:ea typeface="標楷體" panose="03000509000000000000" pitchFamily="65" charset="-120"/>
                <a:sym typeface="Lora"/>
              </a:rPr>
              <a:t>§</a:t>
            </a:r>
            <a:r>
              <a:rPr lang="en-US" altLang="zh-TW" sz="4400" kern="0" cap="none" dirty="0" smtClean="0">
                <a:solidFill>
                  <a:srgbClr val="0070C0"/>
                </a:solidFill>
                <a:latin typeface="標楷體" panose="03000509000000000000" pitchFamily="65" charset="-120"/>
                <a:ea typeface="標楷體" panose="03000509000000000000" pitchFamily="65" charset="-120"/>
                <a:sym typeface="Lora"/>
              </a:rPr>
              <a:t>6</a:t>
            </a:r>
            <a:r>
              <a:rPr lang="zh-TW" altLang="en-US" sz="4400" kern="0" cap="none" dirty="0" smtClean="0">
                <a:solidFill>
                  <a:srgbClr val="0070C0"/>
                </a:solidFill>
                <a:latin typeface="標楷體" panose="03000509000000000000" pitchFamily="65" charset="-120"/>
                <a:ea typeface="標楷體" panose="03000509000000000000" pitchFamily="65" charset="-120"/>
                <a:sym typeface="Lora"/>
              </a:rPr>
              <a:t> 公費</a:t>
            </a:r>
            <a:r>
              <a:rPr lang="zh-TW" altLang="en-US" sz="4400" kern="0" cap="none" dirty="0">
                <a:solidFill>
                  <a:srgbClr val="0070C0"/>
                </a:solidFill>
                <a:latin typeface="標楷體" panose="03000509000000000000" pitchFamily="65" charset="-120"/>
                <a:ea typeface="標楷體" panose="03000509000000000000" pitchFamily="65" charset="-120"/>
                <a:sym typeface="Lora"/>
              </a:rPr>
              <a:t>助理補助費函釋</a:t>
            </a:r>
            <a:endParaRPr lang="zh-TW" altLang="en-US" sz="4400" dirty="0">
              <a:solidFill>
                <a:srgbClr val="0070C0"/>
              </a:solidFill>
            </a:endParaRPr>
          </a:p>
        </p:txBody>
      </p:sp>
      <p:sp>
        <p:nvSpPr>
          <p:cNvPr id="5" name="投影片編號版面配置區 4"/>
          <p:cNvSpPr>
            <a:spLocks noGrp="1"/>
          </p:cNvSpPr>
          <p:nvPr>
            <p:ph type="sldNum" sz="quarter" idx="12"/>
          </p:nvPr>
        </p:nvSpPr>
        <p:spPr/>
        <p:txBody>
          <a:bodyPr/>
          <a:lstStyle/>
          <a:p>
            <a:fld id="{883F4971-D35C-4F03-91D8-BF356EE98478}" type="slidenum">
              <a:rPr lang="zh-TW" altLang="en-US" smtClean="0"/>
              <a:t>48</a:t>
            </a:fld>
            <a:endParaRPr lang="zh-TW" altLang="en-US"/>
          </a:p>
        </p:txBody>
      </p:sp>
      <p:sp>
        <p:nvSpPr>
          <p:cNvPr id="6" name="文字版面配置區 2"/>
          <p:cNvSpPr txBox="1">
            <a:spLocks/>
          </p:cNvSpPr>
          <p:nvPr/>
        </p:nvSpPr>
        <p:spPr>
          <a:xfrm>
            <a:off x="1260613" y="1881052"/>
            <a:ext cx="9676870" cy="4162697"/>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R="0" lvl="0" algn="l" rtl="0">
              <a:lnSpc>
                <a:spcPct val="100000"/>
              </a:lnSpc>
              <a:spcBef>
                <a:spcPts val="600"/>
              </a:spcBef>
              <a:spcAft>
                <a:spcPts val="0"/>
              </a:spcAft>
              <a:buClr>
                <a:srgbClr val="FFCD00"/>
              </a:buClr>
              <a:buSzPct val="100000"/>
              <a:buFont typeface="Quattrocento Sans"/>
              <a:buChar char="◉"/>
              <a:defRPr sz="2400" b="0" i="0" u="none" strike="noStrike" cap="none">
                <a:solidFill>
                  <a:srgbClr val="000000"/>
                </a:solidFill>
                <a:latin typeface="Quattrocento Sans"/>
                <a:ea typeface="Quattrocento Sans"/>
                <a:cs typeface="Quattrocento Sans"/>
                <a:sym typeface="Quattrocento Sans"/>
              </a:defRPr>
            </a:lvl1pPr>
            <a:lvl2pPr marR="0" lvl="1" algn="l" rtl="0">
              <a:lnSpc>
                <a:spcPct val="100000"/>
              </a:lnSpc>
              <a:spcBef>
                <a:spcPts val="480"/>
              </a:spcBef>
              <a:spcAft>
                <a:spcPts val="0"/>
              </a:spcAft>
              <a:buClr>
                <a:srgbClr val="FFCD00"/>
              </a:buClr>
              <a:buSzPct val="100000"/>
              <a:buFont typeface="Quattrocento Sans"/>
              <a:buNone/>
              <a:defRPr sz="2000" b="0" i="0" u="none" strike="noStrike" cap="none">
                <a:solidFill>
                  <a:srgbClr val="000000"/>
                </a:solidFill>
                <a:latin typeface="Quattrocento Sans"/>
                <a:ea typeface="Quattrocento Sans"/>
                <a:cs typeface="Quattrocento Sans"/>
                <a:sym typeface="Quattrocento Sans"/>
              </a:defRPr>
            </a:lvl2pPr>
            <a:lvl3pPr marR="0" lvl="2" algn="l" rtl="0">
              <a:lnSpc>
                <a:spcPct val="100000"/>
              </a:lnSpc>
              <a:spcBef>
                <a:spcPts val="480"/>
              </a:spcBef>
              <a:spcAft>
                <a:spcPts val="0"/>
              </a:spcAft>
              <a:buClr>
                <a:srgbClr val="FFCD00"/>
              </a:buClr>
              <a:buSzPct val="100000"/>
              <a:buFont typeface="Quattrocento Sans"/>
              <a:buNone/>
              <a:defRPr sz="2000" b="0" i="0" u="none" strike="noStrike" cap="none">
                <a:solidFill>
                  <a:srgbClr val="000000"/>
                </a:solidFill>
                <a:latin typeface="Quattrocento Sans"/>
                <a:ea typeface="Quattrocento Sans"/>
                <a:cs typeface="Quattrocento Sans"/>
                <a:sym typeface="Quattrocento Sans"/>
              </a:defRPr>
            </a:lvl3pPr>
            <a:lvl4pPr marR="0" lvl="3" algn="l" rtl="0">
              <a:lnSpc>
                <a:spcPct val="100000"/>
              </a:lnSpc>
              <a:spcBef>
                <a:spcPts val="360"/>
              </a:spcBef>
              <a:spcAft>
                <a:spcPts val="0"/>
              </a:spcAft>
              <a:buClr>
                <a:srgbClr val="FFCD00"/>
              </a:buClr>
              <a:buSzPct val="100000"/>
              <a:buFont typeface="Quattrocento Sans"/>
              <a:buNone/>
              <a:defRPr sz="1800" b="0" i="0" u="none" strike="noStrike" cap="none">
                <a:solidFill>
                  <a:srgbClr val="000000"/>
                </a:solidFill>
                <a:latin typeface="Quattrocento Sans"/>
                <a:ea typeface="Quattrocento Sans"/>
                <a:cs typeface="Quattrocento Sans"/>
                <a:sym typeface="Quattrocento Sans"/>
              </a:defRPr>
            </a:lvl4pPr>
            <a:lvl5pPr marR="0" lvl="4" algn="l" rtl="0">
              <a:lnSpc>
                <a:spcPct val="100000"/>
              </a:lnSpc>
              <a:spcBef>
                <a:spcPts val="360"/>
              </a:spcBef>
              <a:spcAft>
                <a:spcPts val="0"/>
              </a:spcAft>
              <a:buClr>
                <a:srgbClr val="FFCD00"/>
              </a:buClr>
              <a:buSzPct val="100000"/>
              <a:buFont typeface="Quattrocento Sans"/>
              <a:buNone/>
              <a:defRPr sz="1800" b="0" i="0" u="none" strike="noStrike" cap="none">
                <a:solidFill>
                  <a:srgbClr val="000000"/>
                </a:solidFill>
                <a:latin typeface="Quattrocento Sans"/>
                <a:ea typeface="Quattrocento Sans"/>
                <a:cs typeface="Quattrocento Sans"/>
                <a:sym typeface="Quattrocento Sans"/>
              </a:defRPr>
            </a:lvl5pPr>
            <a:lvl6pPr marR="0" lvl="5" algn="l" rtl="0">
              <a:lnSpc>
                <a:spcPct val="100000"/>
              </a:lnSpc>
              <a:spcBef>
                <a:spcPts val="360"/>
              </a:spcBef>
              <a:spcAft>
                <a:spcPts val="0"/>
              </a:spcAft>
              <a:buClr>
                <a:srgbClr val="FFCD00"/>
              </a:buClr>
              <a:buSzPct val="100000"/>
              <a:buFont typeface="Quattrocento Sans"/>
              <a:buNone/>
              <a:defRPr sz="1800" b="0" i="0" u="none" strike="noStrike" cap="none">
                <a:solidFill>
                  <a:srgbClr val="000000"/>
                </a:solidFill>
                <a:latin typeface="Quattrocento Sans"/>
                <a:ea typeface="Quattrocento Sans"/>
                <a:cs typeface="Quattrocento Sans"/>
                <a:sym typeface="Quattrocento Sans"/>
              </a:defRPr>
            </a:lvl6pPr>
            <a:lvl7pPr marR="0" lvl="6" algn="l" rtl="0">
              <a:lnSpc>
                <a:spcPct val="100000"/>
              </a:lnSpc>
              <a:spcBef>
                <a:spcPts val="360"/>
              </a:spcBef>
              <a:spcAft>
                <a:spcPts val="0"/>
              </a:spcAft>
              <a:buClr>
                <a:srgbClr val="FFCD00"/>
              </a:buClr>
              <a:buSzPct val="100000"/>
              <a:buFont typeface="Quattrocento Sans"/>
              <a:buNone/>
              <a:defRPr sz="1800" b="0" i="0" u="none" strike="noStrike" cap="none">
                <a:solidFill>
                  <a:srgbClr val="000000"/>
                </a:solidFill>
                <a:latin typeface="Quattrocento Sans"/>
                <a:ea typeface="Quattrocento Sans"/>
                <a:cs typeface="Quattrocento Sans"/>
                <a:sym typeface="Quattrocento Sans"/>
              </a:defRPr>
            </a:lvl7pPr>
            <a:lvl8pPr marR="0" lvl="7" algn="l" rtl="0">
              <a:lnSpc>
                <a:spcPct val="100000"/>
              </a:lnSpc>
              <a:spcBef>
                <a:spcPts val="360"/>
              </a:spcBef>
              <a:spcAft>
                <a:spcPts val="0"/>
              </a:spcAft>
              <a:buClr>
                <a:srgbClr val="FFCD00"/>
              </a:buClr>
              <a:buSzPct val="100000"/>
              <a:buFont typeface="Quattrocento Sans"/>
              <a:buNone/>
              <a:defRPr sz="1800" b="0" i="0" u="none" strike="noStrike" cap="none">
                <a:solidFill>
                  <a:srgbClr val="000000"/>
                </a:solidFill>
                <a:latin typeface="Quattrocento Sans"/>
                <a:ea typeface="Quattrocento Sans"/>
                <a:cs typeface="Quattrocento Sans"/>
                <a:sym typeface="Quattrocento Sans"/>
              </a:defRPr>
            </a:lvl8pPr>
            <a:lvl9pPr marR="0" lvl="8" algn="l" rtl="0">
              <a:lnSpc>
                <a:spcPct val="100000"/>
              </a:lnSpc>
              <a:spcBef>
                <a:spcPts val="360"/>
              </a:spcBef>
              <a:spcAft>
                <a:spcPts val="0"/>
              </a:spcAft>
              <a:buClr>
                <a:srgbClr val="FFCD00"/>
              </a:buClr>
              <a:buSzPct val="100000"/>
              <a:buFont typeface="Quattrocento Sans"/>
              <a:buNone/>
              <a:defRPr sz="1800" b="0" i="0" u="none" strike="noStrike" cap="none">
                <a:solidFill>
                  <a:srgbClr val="000000"/>
                </a:solidFill>
                <a:latin typeface="Quattrocento Sans"/>
                <a:ea typeface="Quattrocento Sans"/>
                <a:cs typeface="Quattrocento Sans"/>
                <a:sym typeface="Quattrocento Sans"/>
              </a:defRPr>
            </a:lvl9pPr>
          </a:lstStyle>
          <a:p>
            <a:pPr marL="0" marR="0" lvl="0" indent="0" algn="l" defTabSz="914400" rtl="0" eaLnBrk="1" fontAlgn="auto" latinLnBrk="0" hangingPunct="1">
              <a:lnSpc>
                <a:spcPct val="100000"/>
              </a:lnSpc>
              <a:spcBef>
                <a:spcPts val="600"/>
              </a:spcBef>
              <a:spcAft>
                <a:spcPts val="600"/>
              </a:spcAft>
              <a:buClr>
                <a:srgbClr val="FFCD00"/>
              </a:buClr>
              <a:buSzPct val="100000"/>
              <a:buFont typeface="Quattrocento Sans"/>
              <a:buNone/>
              <a:tabLst/>
              <a:defRPr/>
            </a:pPr>
            <a:r>
              <a:rPr kumimoji="0" lang="en-US" altLang="zh-TW" b="0" i="0" u="none" strike="noStrike" kern="0" cap="none" spc="0" normalizeH="0" baseline="0" noProof="0" dirty="0" smtClean="0">
                <a:ln>
                  <a:noFill/>
                </a:ln>
                <a:solidFill>
                  <a:srgbClr val="000000"/>
                </a:solidFill>
                <a:effectLst/>
                <a:uLnTx/>
                <a:uFillTx/>
                <a:latin typeface="標楷體" panose="03000509000000000000" pitchFamily="65" charset="-120"/>
                <a:ea typeface="標楷體" panose="03000509000000000000" pitchFamily="65" charset="-120"/>
                <a:sym typeface="Quattrocento Sans"/>
              </a:rPr>
              <a:t>Q:</a:t>
            </a:r>
            <a:r>
              <a:rPr kumimoji="0" lang="zh-TW" altLang="en-US" b="0" i="0" u="none" strike="noStrike" kern="0" cap="none" spc="0" normalizeH="0" baseline="0" noProof="0" dirty="0" smtClean="0">
                <a:ln>
                  <a:noFill/>
                </a:ln>
                <a:solidFill>
                  <a:srgbClr val="000000"/>
                </a:solidFill>
                <a:effectLst/>
                <a:uLnTx/>
                <a:uFillTx/>
                <a:latin typeface="標楷體" panose="03000509000000000000" pitchFamily="65" charset="-120"/>
                <a:ea typeface="標楷體" panose="03000509000000000000" pitchFamily="65" charset="-120"/>
                <a:sym typeface="Quattrocento Sans"/>
              </a:rPr>
              <a:t>公費助理應「專職」或可「兼職」？擔任公費助理之工作時間、內容與所領公費助理補助費顯不成比例，仍可領取該補助費？ </a:t>
            </a:r>
            <a:endParaRPr kumimoji="0" lang="en-US" altLang="zh-TW" b="0" i="0" u="none" strike="noStrike" kern="0" cap="none" spc="0" normalizeH="0" baseline="0" noProof="0" dirty="0" smtClean="0">
              <a:ln>
                <a:noFill/>
              </a:ln>
              <a:solidFill>
                <a:srgbClr val="000000"/>
              </a:solidFill>
              <a:effectLst/>
              <a:uLnTx/>
              <a:uFillTx/>
              <a:latin typeface="標楷體" panose="03000509000000000000" pitchFamily="65" charset="-120"/>
              <a:ea typeface="標楷體" panose="03000509000000000000" pitchFamily="65" charset="-120"/>
              <a:sym typeface="Quattrocento Sans"/>
            </a:endParaRPr>
          </a:p>
          <a:p>
            <a:pPr marL="0" marR="0" lvl="0" indent="0" algn="l" defTabSz="914400" rtl="0" eaLnBrk="1" fontAlgn="auto" latinLnBrk="0" hangingPunct="1">
              <a:lnSpc>
                <a:spcPct val="100000"/>
              </a:lnSpc>
              <a:spcBef>
                <a:spcPts val="600"/>
              </a:spcBef>
              <a:spcAft>
                <a:spcPts val="600"/>
              </a:spcAft>
              <a:buClr>
                <a:srgbClr val="FFCD00"/>
              </a:buClr>
              <a:buSzPct val="100000"/>
              <a:buFont typeface="Quattrocento Sans"/>
              <a:buNone/>
              <a:tabLst/>
              <a:defRPr/>
            </a:pPr>
            <a:endParaRPr kumimoji="0" lang="en-US" altLang="zh-TW" b="0" i="0" u="none" strike="noStrike" kern="0" cap="none" spc="0" normalizeH="0" baseline="0" noProof="0" dirty="0" smtClean="0">
              <a:ln>
                <a:noFill/>
              </a:ln>
              <a:solidFill>
                <a:srgbClr val="000000"/>
              </a:solidFill>
              <a:effectLst/>
              <a:uLnTx/>
              <a:uFillTx/>
              <a:latin typeface="標楷體" panose="03000509000000000000" pitchFamily="65" charset="-120"/>
              <a:ea typeface="標楷體" panose="03000509000000000000" pitchFamily="65" charset="-120"/>
              <a:sym typeface="Quattrocento Sans"/>
            </a:endParaRPr>
          </a:p>
          <a:p>
            <a:pPr marL="0" marR="0" lvl="1" indent="0" algn="l" defTabSz="914400" rtl="0" eaLnBrk="1" fontAlgn="auto" latinLnBrk="0" hangingPunct="1">
              <a:lnSpc>
                <a:spcPct val="100000"/>
              </a:lnSpc>
              <a:spcBef>
                <a:spcPct val="0"/>
              </a:spcBef>
              <a:spcAft>
                <a:spcPts val="0"/>
              </a:spcAft>
              <a:buClr>
                <a:srgbClr val="FFCD00"/>
              </a:buClr>
              <a:buSzPct val="100000"/>
              <a:buFont typeface="Quattrocento Sans"/>
              <a:buNone/>
              <a:tabLst/>
              <a:defRPr/>
            </a:pPr>
            <a:r>
              <a:rPr kumimoji="0" lang="en" altLang="zh-TW" sz="2400" b="0" i="0" u="none" strike="noStrike" kern="0" cap="none" spc="0" normalizeH="0" baseline="0" noProof="0" dirty="0" smtClean="0">
                <a:ln>
                  <a:noFill/>
                </a:ln>
                <a:solidFill>
                  <a:srgbClr val="000000"/>
                </a:solidFill>
                <a:effectLst/>
                <a:uLnTx/>
                <a:uFillTx/>
                <a:latin typeface="標楷體" panose="03000509000000000000" pitchFamily="65" charset="-120"/>
                <a:ea typeface="標楷體" panose="03000509000000000000" pitchFamily="65" charset="-120"/>
                <a:sym typeface="Quattrocento Sans"/>
              </a:rPr>
              <a:t>A:</a:t>
            </a:r>
            <a:r>
              <a:rPr kumimoji="0" lang="zh-TW" altLang="en-US" sz="2400" b="0" i="0" u="none" strike="noStrike" kern="0" cap="none" spc="0" normalizeH="0" baseline="0" noProof="0" dirty="0" smtClean="0">
                <a:ln>
                  <a:noFill/>
                </a:ln>
                <a:solidFill>
                  <a:srgbClr val="000000"/>
                </a:solidFill>
                <a:effectLst/>
                <a:uLnTx/>
                <a:uFillTx/>
                <a:latin typeface="標楷體" panose="03000509000000000000" pitchFamily="65" charset="-120"/>
                <a:ea typeface="標楷體" panose="03000509000000000000" pitchFamily="65" charset="-120"/>
                <a:sym typeface="Quattrocento Sans"/>
              </a:rPr>
              <a:t>按本條例並未規定議員公費助理補助費是否因其工作性質及質量而應有所不同，應由勞雇雙方自行約定；另依第</a:t>
            </a:r>
            <a:r>
              <a:rPr kumimoji="0" lang="en-US" altLang="zh-TW" sz="2400" b="0" i="0" u="none" strike="noStrike" kern="0" cap="none" spc="0" normalizeH="0" baseline="0" noProof="0" dirty="0" smtClean="0">
                <a:ln>
                  <a:noFill/>
                </a:ln>
                <a:solidFill>
                  <a:srgbClr val="000000"/>
                </a:solidFill>
                <a:effectLst/>
                <a:uLnTx/>
                <a:uFillTx/>
                <a:latin typeface="標楷體" panose="03000509000000000000" pitchFamily="65" charset="-120"/>
                <a:ea typeface="標楷體" panose="03000509000000000000" pitchFamily="65" charset="-120"/>
                <a:sym typeface="Quattrocento Sans"/>
              </a:rPr>
              <a:t>6</a:t>
            </a:r>
            <a:r>
              <a:rPr kumimoji="0" lang="zh-TW" altLang="en-US" sz="2400" b="0" i="0" u="none" strike="noStrike" kern="0" cap="none" spc="0" normalizeH="0" baseline="0" noProof="0" dirty="0" smtClean="0">
                <a:ln>
                  <a:noFill/>
                </a:ln>
                <a:solidFill>
                  <a:srgbClr val="000000"/>
                </a:solidFill>
                <a:effectLst/>
                <a:uLnTx/>
                <a:uFillTx/>
                <a:latin typeface="標楷體" panose="03000509000000000000" pitchFamily="65" charset="-120"/>
                <a:ea typeface="標楷體" panose="03000509000000000000" pitchFamily="65" charset="-120"/>
                <a:sym typeface="Quattrocento Sans"/>
              </a:rPr>
              <a:t>條規定，公費助理適用勞動基準法之規定，爰議員（雇主）與公費助理之勞動契約、工資等事仍須符合勞動基準法規定。</a:t>
            </a:r>
          </a:p>
          <a:p>
            <a:pPr marL="0" marR="0" lvl="1" indent="0" algn="l" defTabSz="914400" rtl="0" eaLnBrk="1" fontAlgn="auto" latinLnBrk="0" hangingPunct="1">
              <a:lnSpc>
                <a:spcPct val="100000"/>
              </a:lnSpc>
              <a:spcBef>
                <a:spcPct val="0"/>
              </a:spcBef>
              <a:spcAft>
                <a:spcPts val="0"/>
              </a:spcAft>
              <a:buClr>
                <a:srgbClr val="FFCD00"/>
              </a:buClr>
              <a:buSzPct val="100000"/>
              <a:buFont typeface="Quattrocento Sans"/>
              <a:buNone/>
              <a:tabLst/>
              <a:defRPr/>
            </a:pPr>
            <a:r>
              <a:rPr kumimoji="0" lang="zh-TW" altLang="en-US" sz="2400" b="0" i="0" u="none" strike="noStrike" kern="0" cap="none" spc="0" normalizeH="0" baseline="0" noProof="0" dirty="0" smtClean="0">
                <a:ln>
                  <a:noFill/>
                </a:ln>
                <a:solidFill>
                  <a:srgbClr val="000000"/>
                </a:solidFill>
                <a:effectLst/>
                <a:uLnTx/>
                <a:uFillTx/>
                <a:latin typeface="標楷體" panose="03000509000000000000" pitchFamily="65" charset="-120"/>
                <a:ea typeface="標楷體" panose="03000509000000000000" pitchFamily="65" charset="-120"/>
                <a:sym typeface="Quattrocento Sans"/>
              </a:rPr>
              <a:t>如已在他公司任職未離職者，不宜擔任議員公費助理。惟本條例對於公費助理應為專職或可否兼職，尚乏明文規定。</a:t>
            </a:r>
            <a:endParaRPr kumimoji="0" lang="en-US" altLang="zh-TW" sz="2400" b="0" i="0" u="none" strike="noStrike" kern="0" cap="none" spc="0" normalizeH="0" baseline="0" noProof="0" dirty="0" smtClean="0">
              <a:ln>
                <a:noFill/>
              </a:ln>
              <a:solidFill>
                <a:srgbClr val="000000"/>
              </a:solidFill>
              <a:effectLst/>
              <a:uLnTx/>
              <a:uFillTx/>
              <a:latin typeface="標楷體" panose="03000509000000000000" pitchFamily="65" charset="-120"/>
              <a:ea typeface="標楷體" panose="03000509000000000000" pitchFamily="65" charset="-120"/>
              <a:sym typeface="Quattrocento Sans"/>
            </a:endParaRPr>
          </a:p>
          <a:p>
            <a:pPr marL="342900" marR="0" lvl="0" indent="-342900" algn="r" defTabSz="914400" rtl="0" eaLnBrk="1" fontAlgn="auto" latinLnBrk="0" hangingPunct="1">
              <a:lnSpc>
                <a:spcPct val="100000"/>
              </a:lnSpc>
              <a:spcBef>
                <a:spcPts val="600"/>
              </a:spcBef>
              <a:spcAft>
                <a:spcPts val="0"/>
              </a:spcAft>
              <a:buClr>
                <a:srgbClr val="0000FF"/>
              </a:buClr>
              <a:buSzPct val="100000"/>
              <a:buFont typeface="Wingdings" panose="05000000000000000000" pitchFamily="2" charset="2"/>
              <a:buChar char="&amp;"/>
              <a:tabLst/>
              <a:defRPr/>
            </a:pPr>
            <a:r>
              <a:rPr kumimoji="0" lang="en" altLang="zh-TW" b="0" i="0" u="none" strike="noStrike" kern="0" cap="none" spc="0" normalizeH="0" baseline="0" noProof="0" dirty="0" smtClean="0">
                <a:ln>
                  <a:noFill/>
                </a:ln>
                <a:solidFill>
                  <a:srgbClr val="000000"/>
                </a:solidFill>
                <a:effectLst/>
                <a:uLnTx/>
                <a:uFillTx/>
                <a:latin typeface="標楷體" panose="03000509000000000000" pitchFamily="65" charset="-120"/>
                <a:ea typeface="標楷體" panose="03000509000000000000" pitchFamily="65" charset="-120"/>
                <a:sym typeface="Quattrocento Sans"/>
              </a:rPr>
              <a:t>10</a:t>
            </a:r>
            <a:r>
              <a:rPr kumimoji="0" lang="en-US" altLang="zh-TW" b="0" i="0" u="none" strike="noStrike" kern="0" cap="none" spc="0" normalizeH="0" baseline="0" noProof="0" dirty="0" smtClean="0">
                <a:ln>
                  <a:noFill/>
                </a:ln>
                <a:solidFill>
                  <a:srgbClr val="000000"/>
                </a:solidFill>
                <a:effectLst/>
                <a:uLnTx/>
                <a:uFillTx/>
                <a:latin typeface="標楷體" panose="03000509000000000000" pitchFamily="65" charset="-120"/>
                <a:ea typeface="標楷體" panose="03000509000000000000" pitchFamily="65" charset="-120"/>
                <a:sym typeface="Quattrocento Sans"/>
              </a:rPr>
              <a:t>5</a:t>
            </a:r>
            <a:r>
              <a:rPr kumimoji="0" lang="zh-TW" altLang="en-US" b="0" i="0" u="none" strike="noStrike" kern="0" cap="none" spc="0" normalizeH="0" baseline="0" noProof="0" dirty="0" smtClean="0">
                <a:ln>
                  <a:noFill/>
                </a:ln>
                <a:solidFill>
                  <a:srgbClr val="000000"/>
                </a:solidFill>
                <a:effectLst/>
                <a:uLnTx/>
                <a:uFillTx/>
                <a:latin typeface="標楷體" panose="03000509000000000000" pitchFamily="65" charset="-120"/>
                <a:ea typeface="標楷體" panose="03000509000000000000" pitchFamily="65" charset="-120"/>
                <a:sym typeface="Quattrocento Sans"/>
              </a:rPr>
              <a:t>年</a:t>
            </a:r>
            <a:r>
              <a:rPr kumimoji="0" lang="en-US" altLang="zh-TW" b="0" i="0" u="none" strike="noStrike" kern="0" cap="none" spc="0" normalizeH="0" baseline="0" noProof="0" dirty="0" smtClean="0">
                <a:ln>
                  <a:noFill/>
                </a:ln>
                <a:solidFill>
                  <a:srgbClr val="000000"/>
                </a:solidFill>
                <a:effectLst/>
                <a:uLnTx/>
                <a:uFillTx/>
                <a:latin typeface="標楷體" panose="03000509000000000000" pitchFamily="65" charset="-120"/>
                <a:ea typeface="標楷體" panose="03000509000000000000" pitchFamily="65" charset="-120"/>
                <a:sym typeface="Quattrocento Sans"/>
              </a:rPr>
              <a:t>4</a:t>
            </a:r>
            <a:r>
              <a:rPr kumimoji="0" lang="zh-TW" altLang="en-US" b="0" i="0" u="none" strike="noStrike" kern="0" cap="none" spc="0" normalizeH="0" baseline="0" noProof="0" dirty="0" smtClean="0">
                <a:ln>
                  <a:noFill/>
                </a:ln>
                <a:solidFill>
                  <a:srgbClr val="000000"/>
                </a:solidFill>
                <a:effectLst/>
                <a:uLnTx/>
                <a:uFillTx/>
                <a:latin typeface="標楷體" panose="03000509000000000000" pitchFamily="65" charset="-120"/>
                <a:ea typeface="標楷體" panose="03000509000000000000" pitchFamily="65" charset="-120"/>
                <a:sym typeface="Quattrocento Sans"/>
              </a:rPr>
              <a:t>月</a:t>
            </a:r>
            <a:r>
              <a:rPr kumimoji="0" lang="en-US" altLang="zh-TW" b="0" i="0" u="none" strike="noStrike" kern="0" cap="none" spc="0" normalizeH="0" baseline="0" noProof="0" dirty="0" smtClean="0">
                <a:ln>
                  <a:noFill/>
                </a:ln>
                <a:solidFill>
                  <a:srgbClr val="000000"/>
                </a:solidFill>
                <a:effectLst/>
                <a:uLnTx/>
                <a:uFillTx/>
                <a:latin typeface="標楷體" panose="03000509000000000000" pitchFamily="65" charset="-120"/>
                <a:ea typeface="標楷體" panose="03000509000000000000" pitchFamily="65" charset="-120"/>
                <a:sym typeface="Quattrocento Sans"/>
              </a:rPr>
              <a:t>11</a:t>
            </a:r>
            <a:r>
              <a:rPr kumimoji="0" lang="zh-TW" altLang="en-US" b="0" i="0" u="none" strike="noStrike" kern="0" cap="none" spc="0" normalizeH="0" baseline="0" noProof="0" dirty="0" smtClean="0">
                <a:ln>
                  <a:noFill/>
                </a:ln>
                <a:solidFill>
                  <a:srgbClr val="000000"/>
                </a:solidFill>
                <a:effectLst/>
                <a:uLnTx/>
                <a:uFillTx/>
                <a:latin typeface="標楷體" panose="03000509000000000000" pitchFamily="65" charset="-120"/>
                <a:ea typeface="標楷體" panose="03000509000000000000" pitchFamily="65" charset="-120"/>
                <a:sym typeface="Quattrocento Sans"/>
              </a:rPr>
              <a:t>日</a:t>
            </a:r>
            <a:r>
              <a:rPr kumimoji="0" lang="zh-TW" altLang="zh-TW" b="0" i="0" u="none" strike="noStrike" kern="0" cap="none" spc="0" normalizeH="0" baseline="0" noProof="0" dirty="0" smtClean="0">
                <a:ln>
                  <a:noFill/>
                </a:ln>
                <a:solidFill>
                  <a:srgbClr val="000000"/>
                </a:solidFill>
                <a:effectLst/>
                <a:uLnTx/>
                <a:uFillTx/>
                <a:latin typeface="標楷體" panose="03000509000000000000" pitchFamily="65" charset="-120"/>
                <a:ea typeface="標楷體" panose="03000509000000000000" pitchFamily="65" charset="-120"/>
                <a:sym typeface="Quattrocento Sans"/>
              </a:rPr>
              <a:t>台內民字第</a:t>
            </a:r>
            <a:r>
              <a:rPr kumimoji="0" lang="en-US" altLang="zh-TW" b="0" i="0" u="none" strike="noStrike" kern="0" cap="none" spc="0" normalizeH="0" baseline="0" noProof="0" dirty="0" smtClean="0">
                <a:ln>
                  <a:noFill/>
                </a:ln>
                <a:solidFill>
                  <a:srgbClr val="000000"/>
                </a:solidFill>
                <a:effectLst/>
                <a:uLnTx/>
                <a:uFillTx/>
                <a:sym typeface="Quattrocento Sans"/>
              </a:rPr>
              <a:t>1050024091 </a:t>
            </a:r>
            <a:r>
              <a:rPr kumimoji="0" lang="zh-TW" altLang="zh-TW" b="0" i="0" u="none" strike="noStrike" kern="0" cap="none" spc="0" normalizeH="0" baseline="0" noProof="0" dirty="0" smtClean="0">
                <a:ln>
                  <a:noFill/>
                </a:ln>
                <a:solidFill>
                  <a:srgbClr val="000000"/>
                </a:solidFill>
                <a:effectLst/>
                <a:uLnTx/>
                <a:uFillTx/>
                <a:latin typeface="標楷體" panose="03000509000000000000" pitchFamily="65" charset="-120"/>
                <a:ea typeface="標楷體" panose="03000509000000000000" pitchFamily="65" charset="-120"/>
                <a:sym typeface="Quattrocento Sans"/>
              </a:rPr>
              <a:t>號</a:t>
            </a:r>
            <a:endParaRPr kumimoji="0" lang="en-US" altLang="zh-TW" b="0" i="0" u="none" strike="noStrike" kern="0" cap="none" spc="0" normalizeH="0" baseline="0" noProof="0" dirty="0" smtClean="0">
              <a:ln>
                <a:noFill/>
              </a:ln>
              <a:solidFill>
                <a:srgbClr val="000000"/>
              </a:solidFill>
              <a:effectLst/>
              <a:uLnTx/>
              <a:uFillTx/>
              <a:latin typeface="標楷體" panose="03000509000000000000" pitchFamily="65" charset="-120"/>
              <a:ea typeface="標楷體" panose="03000509000000000000" pitchFamily="65" charset="-120"/>
              <a:sym typeface="Quattrocento Sans"/>
            </a:endParaRPr>
          </a:p>
          <a:p>
            <a:pPr marL="0" marR="0" lvl="0" indent="0" algn="l" defTabSz="914400" rtl="0" eaLnBrk="1" fontAlgn="auto" latinLnBrk="0" hangingPunct="1">
              <a:lnSpc>
                <a:spcPct val="100000"/>
              </a:lnSpc>
              <a:spcBef>
                <a:spcPts val="600"/>
              </a:spcBef>
              <a:spcAft>
                <a:spcPts val="0"/>
              </a:spcAft>
              <a:buClr>
                <a:srgbClr val="FFCD00"/>
              </a:buClr>
              <a:buSzPct val="100000"/>
              <a:buFont typeface="Quattrocento Sans"/>
              <a:buChar char="◉"/>
              <a:tabLst/>
              <a:defRPr/>
            </a:pPr>
            <a:endParaRPr kumimoji="0" lang="zh-TW" altLang="en-US" sz="2400" b="0" i="0" u="none" strike="noStrike" kern="0" cap="none" spc="0" normalizeH="0" baseline="0" noProof="0" dirty="0">
              <a:ln>
                <a:noFill/>
              </a:ln>
              <a:solidFill>
                <a:srgbClr val="000000"/>
              </a:solidFill>
              <a:effectLst/>
              <a:uLnTx/>
              <a:uFillTx/>
              <a:latin typeface="Quattrocento Sans"/>
              <a:sym typeface="Quattrocento Sans"/>
            </a:endParaRPr>
          </a:p>
        </p:txBody>
      </p:sp>
    </p:spTree>
    <p:extLst>
      <p:ext uri="{BB962C8B-B14F-4D97-AF65-F5344CB8AC3E}">
        <p14:creationId xmlns:p14="http://schemas.microsoft.com/office/powerpoint/2010/main" val="1580406319"/>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a:bodyPr>
          <a:lstStyle/>
          <a:p>
            <a:r>
              <a:rPr lang="en-US" altLang="zh-TW" sz="4400" kern="0" cap="none" dirty="0">
                <a:solidFill>
                  <a:srgbClr val="0070C0"/>
                </a:solidFill>
                <a:latin typeface="標楷體" panose="03000509000000000000" pitchFamily="65" charset="-120"/>
                <a:ea typeface="標楷體" panose="03000509000000000000" pitchFamily="65" charset="-120"/>
                <a:sym typeface="Lora"/>
              </a:rPr>
              <a:t>§</a:t>
            </a:r>
            <a:r>
              <a:rPr lang="en-US" altLang="zh-TW" sz="4400" kern="0" cap="none" dirty="0" smtClean="0">
                <a:solidFill>
                  <a:srgbClr val="0070C0"/>
                </a:solidFill>
                <a:latin typeface="標楷體" panose="03000509000000000000" pitchFamily="65" charset="-120"/>
                <a:ea typeface="標楷體" panose="03000509000000000000" pitchFamily="65" charset="-120"/>
                <a:sym typeface="Lora"/>
              </a:rPr>
              <a:t>6</a:t>
            </a:r>
            <a:r>
              <a:rPr lang="zh-TW" altLang="en-US" sz="4400" kern="0" cap="none" dirty="0" smtClean="0">
                <a:solidFill>
                  <a:srgbClr val="0070C0"/>
                </a:solidFill>
                <a:latin typeface="標楷體" panose="03000509000000000000" pitchFamily="65" charset="-120"/>
                <a:ea typeface="標楷體" panose="03000509000000000000" pitchFamily="65" charset="-120"/>
                <a:sym typeface="Lora"/>
              </a:rPr>
              <a:t> 公費</a:t>
            </a:r>
            <a:r>
              <a:rPr lang="zh-TW" altLang="en-US" sz="4400" kern="0" cap="none" dirty="0">
                <a:solidFill>
                  <a:srgbClr val="0070C0"/>
                </a:solidFill>
                <a:latin typeface="標楷體" panose="03000509000000000000" pitchFamily="65" charset="-120"/>
                <a:ea typeface="標楷體" panose="03000509000000000000" pitchFamily="65" charset="-120"/>
                <a:sym typeface="Lora"/>
              </a:rPr>
              <a:t>助理補助費函釋</a:t>
            </a:r>
            <a:endParaRPr lang="zh-TW" altLang="en-US" sz="4400" dirty="0">
              <a:solidFill>
                <a:srgbClr val="0070C0"/>
              </a:solidFill>
            </a:endParaRPr>
          </a:p>
        </p:txBody>
      </p:sp>
      <p:sp>
        <p:nvSpPr>
          <p:cNvPr id="5" name="投影片編號版面配置區 4"/>
          <p:cNvSpPr>
            <a:spLocks noGrp="1"/>
          </p:cNvSpPr>
          <p:nvPr>
            <p:ph type="sldNum" sz="quarter" idx="12"/>
          </p:nvPr>
        </p:nvSpPr>
        <p:spPr/>
        <p:txBody>
          <a:bodyPr/>
          <a:lstStyle/>
          <a:p>
            <a:fld id="{883F4971-D35C-4F03-91D8-BF356EE98478}" type="slidenum">
              <a:rPr lang="zh-TW" altLang="en-US" smtClean="0"/>
              <a:t>49</a:t>
            </a:fld>
            <a:endParaRPr lang="zh-TW" altLang="en-US"/>
          </a:p>
        </p:txBody>
      </p:sp>
      <p:sp>
        <p:nvSpPr>
          <p:cNvPr id="6" name="文字版面配置區 2"/>
          <p:cNvSpPr txBox="1">
            <a:spLocks/>
          </p:cNvSpPr>
          <p:nvPr/>
        </p:nvSpPr>
        <p:spPr>
          <a:xfrm>
            <a:off x="1192992" y="2310456"/>
            <a:ext cx="10118136" cy="3332698"/>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R="0" lvl="0" algn="l" rtl="0">
              <a:lnSpc>
                <a:spcPct val="100000"/>
              </a:lnSpc>
              <a:spcBef>
                <a:spcPts val="600"/>
              </a:spcBef>
              <a:spcAft>
                <a:spcPts val="0"/>
              </a:spcAft>
              <a:buClr>
                <a:srgbClr val="FFCD00"/>
              </a:buClr>
              <a:buSzPct val="100000"/>
              <a:buFont typeface="Quattrocento Sans"/>
              <a:buChar char="◉"/>
              <a:defRPr sz="2400" b="0" i="0" u="none" strike="noStrike" cap="none">
                <a:solidFill>
                  <a:srgbClr val="000000"/>
                </a:solidFill>
                <a:latin typeface="Quattrocento Sans"/>
                <a:ea typeface="Quattrocento Sans"/>
                <a:cs typeface="Quattrocento Sans"/>
                <a:sym typeface="Quattrocento Sans"/>
              </a:defRPr>
            </a:lvl1pPr>
            <a:lvl2pPr marR="0" lvl="1" algn="l" rtl="0">
              <a:lnSpc>
                <a:spcPct val="100000"/>
              </a:lnSpc>
              <a:spcBef>
                <a:spcPts val="480"/>
              </a:spcBef>
              <a:spcAft>
                <a:spcPts val="0"/>
              </a:spcAft>
              <a:buClr>
                <a:srgbClr val="FFCD00"/>
              </a:buClr>
              <a:buSzPct val="100000"/>
              <a:buFont typeface="Quattrocento Sans"/>
              <a:buNone/>
              <a:defRPr sz="2000" b="0" i="0" u="none" strike="noStrike" cap="none">
                <a:solidFill>
                  <a:srgbClr val="000000"/>
                </a:solidFill>
                <a:latin typeface="Quattrocento Sans"/>
                <a:ea typeface="Quattrocento Sans"/>
                <a:cs typeface="Quattrocento Sans"/>
                <a:sym typeface="Quattrocento Sans"/>
              </a:defRPr>
            </a:lvl2pPr>
            <a:lvl3pPr marR="0" lvl="2" algn="l" rtl="0">
              <a:lnSpc>
                <a:spcPct val="100000"/>
              </a:lnSpc>
              <a:spcBef>
                <a:spcPts val="480"/>
              </a:spcBef>
              <a:spcAft>
                <a:spcPts val="0"/>
              </a:spcAft>
              <a:buClr>
                <a:srgbClr val="FFCD00"/>
              </a:buClr>
              <a:buSzPct val="100000"/>
              <a:buFont typeface="Quattrocento Sans"/>
              <a:buNone/>
              <a:defRPr sz="2000" b="0" i="0" u="none" strike="noStrike" cap="none">
                <a:solidFill>
                  <a:srgbClr val="000000"/>
                </a:solidFill>
                <a:latin typeface="Quattrocento Sans"/>
                <a:ea typeface="Quattrocento Sans"/>
                <a:cs typeface="Quattrocento Sans"/>
                <a:sym typeface="Quattrocento Sans"/>
              </a:defRPr>
            </a:lvl3pPr>
            <a:lvl4pPr marR="0" lvl="3" algn="l" rtl="0">
              <a:lnSpc>
                <a:spcPct val="100000"/>
              </a:lnSpc>
              <a:spcBef>
                <a:spcPts val="360"/>
              </a:spcBef>
              <a:spcAft>
                <a:spcPts val="0"/>
              </a:spcAft>
              <a:buClr>
                <a:srgbClr val="FFCD00"/>
              </a:buClr>
              <a:buSzPct val="100000"/>
              <a:buFont typeface="Quattrocento Sans"/>
              <a:buNone/>
              <a:defRPr sz="1800" b="0" i="0" u="none" strike="noStrike" cap="none">
                <a:solidFill>
                  <a:srgbClr val="000000"/>
                </a:solidFill>
                <a:latin typeface="Quattrocento Sans"/>
                <a:ea typeface="Quattrocento Sans"/>
                <a:cs typeface="Quattrocento Sans"/>
                <a:sym typeface="Quattrocento Sans"/>
              </a:defRPr>
            </a:lvl4pPr>
            <a:lvl5pPr marR="0" lvl="4" algn="l" rtl="0">
              <a:lnSpc>
                <a:spcPct val="100000"/>
              </a:lnSpc>
              <a:spcBef>
                <a:spcPts val="360"/>
              </a:spcBef>
              <a:spcAft>
                <a:spcPts val="0"/>
              </a:spcAft>
              <a:buClr>
                <a:srgbClr val="FFCD00"/>
              </a:buClr>
              <a:buSzPct val="100000"/>
              <a:buFont typeface="Quattrocento Sans"/>
              <a:buNone/>
              <a:defRPr sz="1800" b="0" i="0" u="none" strike="noStrike" cap="none">
                <a:solidFill>
                  <a:srgbClr val="000000"/>
                </a:solidFill>
                <a:latin typeface="Quattrocento Sans"/>
                <a:ea typeface="Quattrocento Sans"/>
                <a:cs typeface="Quattrocento Sans"/>
                <a:sym typeface="Quattrocento Sans"/>
              </a:defRPr>
            </a:lvl5pPr>
            <a:lvl6pPr marR="0" lvl="5" algn="l" rtl="0">
              <a:lnSpc>
                <a:spcPct val="100000"/>
              </a:lnSpc>
              <a:spcBef>
                <a:spcPts val="360"/>
              </a:spcBef>
              <a:spcAft>
                <a:spcPts val="0"/>
              </a:spcAft>
              <a:buClr>
                <a:srgbClr val="FFCD00"/>
              </a:buClr>
              <a:buSzPct val="100000"/>
              <a:buFont typeface="Quattrocento Sans"/>
              <a:buNone/>
              <a:defRPr sz="1800" b="0" i="0" u="none" strike="noStrike" cap="none">
                <a:solidFill>
                  <a:srgbClr val="000000"/>
                </a:solidFill>
                <a:latin typeface="Quattrocento Sans"/>
                <a:ea typeface="Quattrocento Sans"/>
                <a:cs typeface="Quattrocento Sans"/>
                <a:sym typeface="Quattrocento Sans"/>
              </a:defRPr>
            </a:lvl6pPr>
            <a:lvl7pPr marR="0" lvl="6" algn="l" rtl="0">
              <a:lnSpc>
                <a:spcPct val="100000"/>
              </a:lnSpc>
              <a:spcBef>
                <a:spcPts val="360"/>
              </a:spcBef>
              <a:spcAft>
                <a:spcPts val="0"/>
              </a:spcAft>
              <a:buClr>
                <a:srgbClr val="FFCD00"/>
              </a:buClr>
              <a:buSzPct val="100000"/>
              <a:buFont typeface="Quattrocento Sans"/>
              <a:buNone/>
              <a:defRPr sz="1800" b="0" i="0" u="none" strike="noStrike" cap="none">
                <a:solidFill>
                  <a:srgbClr val="000000"/>
                </a:solidFill>
                <a:latin typeface="Quattrocento Sans"/>
                <a:ea typeface="Quattrocento Sans"/>
                <a:cs typeface="Quattrocento Sans"/>
                <a:sym typeface="Quattrocento Sans"/>
              </a:defRPr>
            </a:lvl7pPr>
            <a:lvl8pPr marR="0" lvl="7" algn="l" rtl="0">
              <a:lnSpc>
                <a:spcPct val="100000"/>
              </a:lnSpc>
              <a:spcBef>
                <a:spcPts val="360"/>
              </a:spcBef>
              <a:spcAft>
                <a:spcPts val="0"/>
              </a:spcAft>
              <a:buClr>
                <a:srgbClr val="FFCD00"/>
              </a:buClr>
              <a:buSzPct val="100000"/>
              <a:buFont typeface="Quattrocento Sans"/>
              <a:buNone/>
              <a:defRPr sz="1800" b="0" i="0" u="none" strike="noStrike" cap="none">
                <a:solidFill>
                  <a:srgbClr val="000000"/>
                </a:solidFill>
                <a:latin typeface="Quattrocento Sans"/>
                <a:ea typeface="Quattrocento Sans"/>
                <a:cs typeface="Quattrocento Sans"/>
                <a:sym typeface="Quattrocento Sans"/>
              </a:defRPr>
            </a:lvl8pPr>
            <a:lvl9pPr marR="0" lvl="8" algn="l" rtl="0">
              <a:lnSpc>
                <a:spcPct val="100000"/>
              </a:lnSpc>
              <a:spcBef>
                <a:spcPts val="360"/>
              </a:spcBef>
              <a:spcAft>
                <a:spcPts val="0"/>
              </a:spcAft>
              <a:buClr>
                <a:srgbClr val="FFCD00"/>
              </a:buClr>
              <a:buSzPct val="100000"/>
              <a:buFont typeface="Quattrocento Sans"/>
              <a:buNone/>
              <a:defRPr sz="1800" b="0" i="0" u="none" strike="noStrike" cap="none">
                <a:solidFill>
                  <a:srgbClr val="000000"/>
                </a:solidFill>
                <a:latin typeface="Quattrocento Sans"/>
                <a:ea typeface="Quattrocento Sans"/>
                <a:cs typeface="Quattrocento Sans"/>
                <a:sym typeface="Quattrocento Sans"/>
              </a:defRPr>
            </a:lvl9pPr>
          </a:lstStyle>
          <a:p>
            <a:pPr marL="0" marR="0" lvl="0" indent="0" algn="l" defTabSz="914400" rtl="0" eaLnBrk="1" fontAlgn="auto" latinLnBrk="0" hangingPunct="1">
              <a:lnSpc>
                <a:spcPct val="100000"/>
              </a:lnSpc>
              <a:spcBef>
                <a:spcPts val="600"/>
              </a:spcBef>
              <a:spcAft>
                <a:spcPts val="600"/>
              </a:spcAft>
              <a:buClr>
                <a:srgbClr val="FFCD00"/>
              </a:buClr>
              <a:buSzPct val="100000"/>
              <a:buFont typeface="Quattrocento Sans"/>
              <a:buNone/>
              <a:tabLst/>
              <a:defRPr/>
            </a:pPr>
            <a:r>
              <a:rPr kumimoji="0" lang="en-US" altLang="zh-TW" b="0" i="0" u="none" strike="noStrike" kern="0" cap="none" spc="0" normalizeH="0" baseline="0" noProof="0" dirty="0" smtClean="0">
                <a:ln>
                  <a:noFill/>
                </a:ln>
                <a:solidFill>
                  <a:srgbClr val="000000"/>
                </a:solidFill>
                <a:effectLst/>
                <a:uLnTx/>
                <a:uFillTx/>
                <a:latin typeface="標楷體" panose="03000509000000000000" pitchFamily="65" charset="-120"/>
                <a:ea typeface="標楷體" panose="03000509000000000000" pitchFamily="65" charset="-120"/>
                <a:sym typeface="Quattrocento Sans"/>
              </a:rPr>
              <a:t>Q:</a:t>
            </a:r>
            <a:r>
              <a:rPr kumimoji="0" lang="zh-TW" altLang="en-US" b="0" i="0" u="none" strike="noStrike" kern="0" cap="none" spc="0" normalizeH="0" baseline="0" noProof="0" dirty="0" smtClean="0">
                <a:ln>
                  <a:noFill/>
                </a:ln>
                <a:solidFill>
                  <a:srgbClr val="000000"/>
                </a:solidFill>
                <a:effectLst/>
                <a:uLnTx/>
                <a:uFillTx/>
                <a:latin typeface="標楷體" panose="03000509000000000000" pitchFamily="65" charset="-120"/>
                <a:ea typeface="標楷體" panose="03000509000000000000" pitchFamily="65" charset="-120"/>
                <a:sym typeface="Quattrocento Sans"/>
              </a:rPr>
              <a:t>大陸配偶經許可於臺灣地區依親居留，可否擔任地方民意代表公費助理？</a:t>
            </a:r>
            <a:endParaRPr kumimoji="0" lang="en-US" altLang="zh-TW" b="0" i="0" u="none" strike="noStrike" kern="0" cap="none" spc="0" normalizeH="0" baseline="0" noProof="0" dirty="0" smtClean="0">
              <a:ln>
                <a:noFill/>
              </a:ln>
              <a:solidFill>
                <a:srgbClr val="000000"/>
              </a:solidFill>
              <a:effectLst/>
              <a:uLnTx/>
              <a:uFillTx/>
              <a:latin typeface="標楷體" panose="03000509000000000000" pitchFamily="65" charset="-120"/>
              <a:ea typeface="標楷體" panose="03000509000000000000" pitchFamily="65" charset="-120"/>
              <a:sym typeface="Quattrocento Sans"/>
            </a:endParaRPr>
          </a:p>
          <a:p>
            <a:pPr marL="0" marR="0" lvl="0" indent="0" algn="l" defTabSz="914400" rtl="0" eaLnBrk="1" fontAlgn="auto" latinLnBrk="0" hangingPunct="1">
              <a:lnSpc>
                <a:spcPct val="100000"/>
              </a:lnSpc>
              <a:spcBef>
                <a:spcPts val="600"/>
              </a:spcBef>
              <a:spcAft>
                <a:spcPts val="600"/>
              </a:spcAft>
              <a:buClr>
                <a:srgbClr val="FFCD00"/>
              </a:buClr>
              <a:buSzPct val="100000"/>
              <a:buFont typeface="Quattrocento Sans"/>
              <a:buNone/>
              <a:tabLst/>
              <a:defRPr/>
            </a:pPr>
            <a:r>
              <a:rPr kumimoji="0" lang="zh-TW" altLang="en-US" b="0" i="0" u="none" strike="noStrike" kern="0" cap="none" spc="0" normalizeH="0" baseline="0" noProof="0" dirty="0" smtClean="0">
                <a:ln>
                  <a:noFill/>
                </a:ln>
                <a:solidFill>
                  <a:srgbClr val="000000"/>
                </a:solidFill>
                <a:effectLst/>
                <a:uLnTx/>
                <a:uFillTx/>
                <a:latin typeface="標楷體" panose="03000509000000000000" pitchFamily="65" charset="-120"/>
                <a:ea typeface="標楷體" panose="03000509000000000000" pitchFamily="65" charset="-120"/>
                <a:sym typeface="Quattrocento Sans"/>
              </a:rPr>
              <a:t> </a:t>
            </a:r>
            <a:endParaRPr kumimoji="0" lang="en-US" altLang="zh-TW" b="0" i="0" u="none" strike="noStrike" kern="0" cap="none" spc="0" normalizeH="0" baseline="0" noProof="0" dirty="0" smtClean="0">
              <a:ln>
                <a:noFill/>
              </a:ln>
              <a:solidFill>
                <a:srgbClr val="000000"/>
              </a:solidFill>
              <a:effectLst/>
              <a:uLnTx/>
              <a:uFillTx/>
              <a:latin typeface="標楷體" panose="03000509000000000000" pitchFamily="65" charset="-120"/>
              <a:ea typeface="標楷體" panose="03000509000000000000" pitchFamily="65" charset="-120"/>
              <a:sym typeface="Quattrocento Sans"/>
            </a:endParaRPr>
          </a:p>
          <a:p>
            <a:pPr marL="0" marR="0" lvl="1" indent="0" algn="l" defTabSz="914400" rtl="0" eaLnBrk="1" fontAlgn="auto" latinLnBrk="0" hangingPunct="1">
              <a:lnSpc>
                <a:spcPct val="100000"/>
              </a:lnSpc>
              <a:spcBef>
                <a:spcPct val="0"/>
              </a:spcBef>
              <a:spcAft>
                <a:spcPts val="0"/>
              </a:spcAft>
              <a:buClr>
                <a:srgbClr val="FFCD00"/>
              </a:buClr>
              <a:buSzPct val="100000"/>
              <a:buFont typeface="Quattrocento Sans"/>
              <a:buNone/>
              <a:tabLst/>
              <a:defRPr/>
            </a:pPr>
            <a:r>
              <a:rPr kumimoji="0" lang="en" altLang="zh-TW" sz="2400" b="0" i="0" u="none" strike="noStrike" kern="0" cap="none" spc="0" normalizeH="0" baseline="0" noProof="0" dirty="0" smtClean="0">
                <a:ln>
                  <a:noFill/>
                </a:ln>
                <a:solidFill>
                  <a:srgbClr val="000000"/>
                </a:solidFill>
                <a:effectLst/>
                <a:uLnTx/>
                <a:uFillTx/>
                <a:latin typeface="標楷體" panose="03000509000000000000" pitchFamily="65" charset="-120"/>
                <a:ea typeface="標楷體" panose="03000509000000000000" pitchFamily="65" charset="-120"/>
                <a:sym typeface="Quattrocento Sans"/>
              </a:rPr>
              <a:t>A:</a:t>
            </a:r>
            <a:r>
              <a:rPr kumimoji="0" lang="zh-TW" altLang="en-US" sz="2400" b="0" i="0" u="none" strike="noStrike" kern="0" cap="none" spc="0" normalizeH="0" baseline="0" noProof="0" dirty="0" smtClean="0">
                <a:ln>
                  <a:noFill/>
                </a:ln>
                <a:solidFill>
                  <a:srgbClr val="000000"/>
                </a:solidFill>
                <a:effectLst/>
                <a:uLnTx/>
                <a:uFillTx/>
                <a:latin typeface="標楷體" panose="03000509000000000000" pitchFamily="65" charset="-120"/>
                <a:ea typeface="標楷體" panose="03000509000000000000" pitchFamily="65" charset="-120"/>
                <a:sym typeface="Quattrocento Sans"/>
              </a:rPr>
              <a:t>地方民意代表所遴用助理人員之雇主為地方民意代表本人，而非議會，爰公費助理非屬臺灣地區與大陸地區人民關係條例第</a:t>
            </a:r>
            <a:r>
              <a:rPr kumimoji="0" lang="en-US" altLang="zh-TW" sz="2400" b="0" i="0" u="none" strike="noStrike" kern="0" cap="none" spc="0" normalizeH="0" baseline="0" noProof="0" dirty="0" smtClean="0">
                <a:ln>
                  <a:noFill/>
                </a:ln>
                <a:solidFill>
                  <a:srgbClr val="000000"/>
                </a:solidFill>
                <a:effectLst/>
                <a:uLnTx/>
                <a:uFillTx/>
                <a:latin typeface="標楷體" panose="03000509000000000000" pitchFamily="65" charset="-120"/>
                <a:ea typeface="標楷體" panose="03000509000000000000" pitchFamily="65" charset="-120"/>
                <a:sym typeface="Quattrocento Sans"/>
              </a:rPr>
              <a:t>21</a:t>
            </a:r>
            <a:r>
              <a:rPr kumimoji="0" lang="zh-TW" altLang="en-US" sz="2400" b="0" i="0" u="none" strike="noStrike" kern="0" cap="none" spc="0" normalizeH="0" baseline="0" noProof="0" dirty="0" smtClean="0">
                <a:ln>
                  <a:noFill/>
                </a:ln>
                <a:solidFill>
                  <a:srgbClr val="000000"/>
                </a:solidFill>
                <a:effectLst/>
                <a:uLnTx/>
                <a:uFillTx/>
                <a:latin typeface="標楷體" panose="03000509000000000000" pitchFamily="65" charset="-120"/>
                <a:ea typeface="標楷體" panose="03000509000000000000" pitchFamily="65" charset="-120"/>
                <a:sym typeface="Quattrocento Sans"/>
              </a:rPr>
              <a:t>條規定之「公教或公營事業機關（構）人員」。</a:t>
            </a:r>
            <a:endParaRPr kumimoji="0" lang="en-US" altLang="zh-TW" sz="2400" b="0" i="0" u="none" strike="noStrike" kern="0" cap="none" spc="0" normalizeH="0" baseline="0" noProof="0" dirty="0" smtClean="0">
              <a:ln>
                <a:noFill/>
              </a:ln>
              <a:solidFill>
                <a:srgbClr val="000000"/>
              </a:solidFill>
              <a:effectLst/>
              <a:uLnTx/>
              <a:uFillTx/>
              <a:latin typeface="標楷體" panose="03000509000000000000" pitchFamily="65" charset="-120"/>
              <a:ea typeface="標楷體" panose="03000509000000000000" pitchFamily="65" charset="-120"/>
              <a:sym typeface="Quattrocento Sans"/>
            </a:endParaRPr>
          </a:p>
          <a:p>
            <a:pPr marL="0" marR="0" lvl="0" indent="0" algn="l" defTabSz="914400" rtl="0" eaLnBrk="1" fontAlgn="auto" latinLnBrk="0" hangingPunct="1">
              <a:lnSpc>
                <a:spcPct val="100000"/>
              </a:lnSpc>
              <a:spcBef>
                <a:spcPts val="600"/>
              </a:spcBef>
              <a:spcAft>
                <a:spcPts val="0"/>
              </a:spcAft>
              <a:buClr>
                <a:srgbClr val="FFCD00"/>
              </a:buClr>
              <a:buSzPct val="100000"/>
              <a:buFont typeface="Quattrocento Sans"/>
              <a:buChar char="◉"/>
              <a:tabLst/>
              <a:defRPr/>
            </a:pPr>
            <a:endParaRPr kumimoji="0" lang="zh-TW" altLang="en-US" b="0" i="0" u="none" strike="noStrike" kern="0" cap="none" spc="0" normalizeH="0" baseline="0" noProof="0" dirty="0">
              <a:ln>
                <a:noFill/>
              </a:ln>
              <a:solidFill>
                <a:srgbClr val="000000"/>
              </a:solidFill>
              <a:effectLst/>
              <a:uLnTx/>
              <a:uFillTx/>
              <a:sym typeface="Quattrocento Sans"/>
            </a:endParaRPr>
          </a:p>
        </p:txBody>
      </p:sp>
      <p:sp>
        <p:nvSpPr>
          <p:cNvPr id="7" name="矩形 6"/>
          <p:cNvSpPr/>
          <p:nvPr/>
        </p:nvSpPr>
        <p:spPr>
          <a:xfrm>
            <a:off x="5379931" y="5163021"/>
            <a:ext cx="5229616" cy="400110"/>
          </a:xfrm>
          <a:prstGeom prst="rect">
            <a:avLst/>
          </a:prstGeom>
        </p:spPr>
        <p:txBody>
          <a:bodyPr wrap="square">
            <a:spAutoFit/>
          </a:bodyPr>
          <a:lstStyle/>
          <a:p>
            <a:pPr marL="342900" indent="-342900" algn="r">
              <a:spcBef>
                <a:spcPts val="600"/>
              </a:spcBef>
              <a:buClr>
                <a:srgbClr val="0000FF"/>
              </a:buClr>
              <a:buSzPct val="100000"/>
              <a:buFont typeface="Wingdings" panose="05000000000000000000" pitchFamily="2" charset="2"/>
              <a:buChar char="&amp;"/>
            </a:pPr>
            <a:r>
              <a:rPr lang="en" altLang="zh-TW" sz="2000" kern="0" dirty="0">
                <a:solidFill>
                  <a:srgbClr val="000000"/>
                </a:solidFill>
                <a:latin typeface="標楷體" panose="03000509000000000000" pitchFamily="65" charset="-120"/>
                <a:cs typeface="Arial"/>
                <a:sym typeface="Quattrocento Sans"/>
              </a:rPr>
              <a:t>10</a:t>
            </a:r>
            <a:r>
              <a:rPr lang="en-US" altLang="zh-TW" sz="2000" kern="0" dirty="0">
                <a:solidFill>
                  <a:srgbClr val="000000"/>
                </a:solidFill>
                <a:latin typeface="標楷體" panose="03000509000000000000" pitchFamily="65" charset="-120"/>
                <a:cs typeface="Arial"/>
                <a:sym typeface="Quattrocento Sans"/>
              </a:rPr>
              <a:t>6</a:t>
            </a:r>
            <a:r>
              <a:rPr lang="zh-TW" altLang="en-US" sz="2000" kern="0" dirty="0">
                <a:solidFill>
                  <a:srgbClr val="000000"/>
                </a:solidFill>
                <a:latin typeface="標楷體" panose="03000509000000000000" pitchFamily="65" charset="-120"/>
                <a:cs typeface="Arial"/>
                <a:sym typeface="Quattrocento Sans"/>
              </a:rPr>
              <a:t>年</a:t>
            </a:r>
            <a:r>
              <a:rPr lang="en-US" altLang="zh-TW" sz="2000" kern="0" dirty="0">
                <a:solidFill>
                  <a:srgbClr val="000000"/>
                </a:solidFill>
                <a:latin typeface="標楷體" panose="03000509000000000000" pitchFamily="65" charset="-120"/>
                <a:cs typeface="Arial"/>
                <a:sym typeface="Quattrocento Sans"/>
              </a:rPr>
              <a:t>9</a:t>
            </a:r>
            <a:r>
              <a:rPr lang="zh-TW" altLang="en-US" sz="2000" kern="0" dirty="0">
                <a:solidFill>
                  <a:srgbClr val="000000"/>
                </a:solidFill>
                <a:latin typeface="標楷體" panose="03000509000000000000" pitchFamily="65" charset="-120"/>
                <a:cs typeface="Arial"/>
                <a:sym typeface="Quattrocento Sans"/>
              </a:rPr>
              <a:t>月</a:t>
            </a:r>
            <a:r>
              <a:rPr lang="en-US" altLang="zh-TW" sz="2000" kern="0" dirty="0">
                <a:solidFill>
                  <a:srgbClr val="000000"/>
                </a:solidFill>
                <a:latin typeface="標楷體" panose="03000509000000000000" pitchFamily="65" charset="-120"/>
                <a:cs typeface="Arial"/>
                <a:sym typeface="Quattrocento Sans"/>
              </a:rPr>
              <a:t>1</a:t>
            </a:r>
            <a:r>
              <a:rPr lang="zh-TW" altLang="en-US" sz="2000" kern="0" dirty="0">
                <a:solidFill>
                  <a:srgbClr val="000000"/>
                </a:solidFill>
                <a:latin typeface="標楷體" panose="03000509000000000000" pitchFamily="65" charset="-120"/>
                <a:cs typeface="Arial"/>
                <a:sym typeface="Quattrocento Sans"/>
              </a:rPr>
              <a:t>日</a:t>
            </a:r>
            <a:r>
              <a:rPr lang="zh-TW" altLang="zh-TW" sz="2000" kern="0" dirty="0">
                <a:solidFill>
                  <a:srgbClr val="000000"/>
                </a:solidFill>
                <a:latin typeface="標楷體" panose="03000509000000000000" pitchFamily="65" charset="-120"/>
                <a:cs typeface="Arial"/>
                <a:sym typeface="Quattrocento Sans"/>
              </a:rPr>
              <a:t>台內民字第</a:t>
            </a:r>
            <a:r>
              <a:rPr lang="en-US" altLang="zh-TW" sz="2000" kern="0" dirty="0">
                <a:solidFill>
                  <a:srgbClr val="000000"/>
                </a:solidFill>
                <a:latin typeface="標楷體" panose="03000509000000000000" pitchFamily="65" charset="-120"/>
                <a:cs typeface="Arial"/>
                <a:sym typeface="Quattrocento Sans"/>
              </a:rPr>
              <a:t>1060433573 </a:t>
            </a:r>
            <a:r>
              <a:rPr lang="zh-TW" altLang="zh-TW" sz="2000" kern="0" dirty="0">
                <a:solidFill>
                  <a:srgbClr val="000000"/>
                </a:solidFill>
                <a:latin typeface="標楷體" panose="03000509000000000000" pitchFamily="65" charset="-120"/>
                <a:cs typeface="Arial"/>
                <a:sym typeface="Quattrocento Sans"/>
              </a:rPr>
              <a:t>號</a:t>
            </a:r>
            <a:r>
              <a:rPr lang="zh-TW" altLang="en-US" sz="2000" kern="0" dirty="0">
                <a:solidFill>
                  <a:srgbClr val="000000"/>
                </a:solidFill>
                <a:latin typeface="標楷體" panose="03000509000000000000" pitchFamily="65" charset="-120"/>
                <a:cs typeface="Arial"/>
                <a:sym typeface="Quattrocento Sans"/>
              </a:rPr>
              <a:t>函</a:t>
            </a:r>
            <a:endParaRPr lang="en-US" altLang="zh-TW" sz="2000" kern="0" dirty="0">
              <a:solidFill>
                <a:srgbClr val="000000"/>
              </a:solidFill>
              <a:latin typeface="標楷體" panose="03000509000000000000" pitchFamily="65" charset="-120"/>
              <a:cs typeface="Arial"/>
              <a:sym typeface="Quattrocento Sans"/>
            </a:endParaRPr>
          </a:p>
        </p:txBody>
      </p:sp>
    </p:spTree>
    <p:extLst>
      <p:ext uri="{BB962C8B-B14F-4D97-AF65-F5344CB8AC3E}">
        <p14:creationId xmlns:p14="http://schemas.microsoft.com/office/powerpoint/2010/main" val="131569256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1407305" y="2356183"/>
            <a:ext cx="10058400" cy="1609344"/>
          </a:xfrm>
        </p:spPr>
        <p:txBody>
          <a:bodyPr/>
          <a:lstStyle/>
          <a:p>
            <a:pPr algn="ctr"/>
            <a:r>
              <a:rPr lang="zh-TW" altLang="en-US" b="1" dirty="0">
                <a:solidFill>
                  <a:srgbClr val="0070C0"/>
                </a:solidFill>
                <a:latin typeface="+mn-ea"/>
                <a:ea typeface="+mn-ea"/>
              </a:rPr>
              <a:t>地方民意代表費用支給說明</a:t>
            </a:r>
          </a:p>
        </p:txBody>
      </p:sp>
      <p:sp>
        <p:nvSpPr>
          <p:cNvPr id="5" name="投影片編號版面配置區 4"/>
          <p:cNvSpPr>
            <a:spLocks noGrp="1"/>
          </p:cNvSpPr>
          <p:nvPr>
            <p:ph type="sldNum" sz="quarter" idx="12"/>
          </p:nvPr>
        </p:nvSpPr>
        <p:spPr/>
        <p:txBody>
          <a:bodyPr/>
          <a:lstStyle/>
          <a:p>
            <a:fld id="{883F4971-D35C-4F03-91D8-BF356EE98478}" type="slidenum">
              <a:rPr lang="zh-TW" altLang="en-US" smtClean="0"/>
              <a:t>5</a:t>
            </a:fld>
            <a:endParaRPr lang="zh-TW" altLang="en-US"/>
          </a:p>
        </p:txBody>
      </p:sp>
    </p:spTree>
    <p:extLst>
      <p:ext uri="{BB962C8B-B14F-4D97-AF65-F5344CB8AC3E}">
        <p14:creationId xmlns:p14="http://schemas.microsoft.com/office/powerpoint/2010/main" val="799488221"/>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a:bodyPr>
          <a:lstStyle/>
          <a:p>
            <a:r>
              <a:rPr lang="en-US" altLang="zh-TW" sz="4400" kern="0" cap="none" dirty="0">
                <a:solidFill>
                  <a:srgbClr val="0070C0"/>
                </a:solidFill>
                <a:latin typeface="標楷體" panose="03000509000000000000" pitchFamily="65" charset="-120"/>
                <a:ea typeface="標楷體" panose="03000509000000000000" pitchFamily="65" charset="-120"/>
                <a:sym typeface="Lora"/>
              </a:rPr>
              <a:t>§</a:t>
            </a:r>
            <a:r>
              <a:rPr lang="en-US" altLang="zh-TW" sz="4400" kern="0" cap="none" dirty="0" smtClean="0">
                <a:solidFill>
                  <a:srgbClr val="0070C0"/>
                </a:solidFill>
                <a:latin typeface="標楷體" panose="03000509000000000000" pitchFamily="65" charset="-120"/>
                <a:ea typeface="標楷體" panose="03000509000000000000" pitchFamily="65" charset="-120"/>
                <a:sym typeface="Lora"/>
              </a:rPr>
              <a:t>6</a:t>
            </a:r>
            <a:r>
              <a:rPr lang="zh-TW" altLang="en-US" sz="4400" kern="0" cap="none" dirty="0" smtClean="0">
                <a:solidFill>
                  <a:srgbClr val="0070C0"/>
                </a:solidFill>
                <a:latin typeface="標楷體" panose="03000509000000000000" pitchFamily="65" charset="-120"/>
                <a:ea typeface="標楷體" panose="03000509000000000000" pitchFamily="65" charset="-120"/>
                <a:sym typeface="Lora"/>
              </a:rPr>
              <a:t> 公費</a:t>
            </a:r>
            <a:r>
              <a:rPr lang="zh-TW" altLang="en-US" sz="4400" kern="0" cap="none" dirty="0">
                <a:solidFill>
                  <a:srgbClr val="0070C0"/>
                </a:solidFill>
                <a:latin typeface="標楷體" panose="03000509000000000000" pitchFamily="65" charset="-120"/>
                <a:ea typeface="標楷體" panose="03000509000000000000" pitchFamily="65" charset="-120"/>
                <a:sym typeface="Lora"/>
              </a:rPr>
              <a:t>助理補助費函釋</a:t>
            </a:r>
            <a:endParaRPr lang="zh-TW" altLang="en-US" sz="4400" dirty="0">
              <a:solidFill>
                <a:srgbClr val="0070C0"/>
              </a:solidFill>
            </a:endParaRPr>
          </a:p>
        </p:txBody>
      </p:sp>
      <p:sp>
        <p:nvSpPr>
          <p:cNvPr id="5" name="投影片編號版面配置區 4"/>
          <p:cNvSpPr>
            <a:spLocks noGrp="1"/>
          </p:cNvSpPr>
          <p:nvPr>
            <p:ph type="sldNum" sz="quarter" idx="12"/>
          </p:nvPr>
        </p:nvSpPr>
        <p:spPr/>
        <p:txBody>
          <a:bodyPr/>
          <a:lstStyle/>
          <a:p>
            <a:fld id="{883F4971-D35C-4F03-91D8-BF356EE98478}" type="slidenum">
              <a:rPr lang="zh-TW" altLang="en-US" smtClean="0"/>
              <a:t>50</a:t>
            </a:fld>
            <a:endParaRPr lang="zh-TW" altLang="en-US"/>
          </a:p>
        </p:txBody>
      </p:sp>
      <p:sp>
        <p:nvSpPr>
          <p:cNvPr id="6" name="文字版面配置區 2"/>
          <p:cNvSpPr txBox="1">
            <a:spLocks/>
          </p:cNvSpPr>
          <p:nvPr/>
        </p:nvSpPr>
        <p:spPr>
          <a:xfrm>
            <a:off x="1376681" y="1919621"/>
            <a:ext cx="10170885" cy="3218436"/>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R="0" lvl="0" algn="l" rtl="0">
              <a:lnSpc>
                <a:spcPct val="100000"/>
              </a:lnSpc>
              <a:spcBef>
                <a:spcPts val="600"/>
              </a:spcBef>
              <a:spcAft>
                <a:spcPts val="0"/>
              </a:spcAft>
              <a:buClr>
                <a:srgbClr val="FFCD00"/>
              </a:buClr>
              <a:buSzPct val="100000"/>
              <a:buFont typeface="Quattrocento Sans"/>
              <a:buChar char="◉"/>
              <a:defRPr sz="2400" b="0" i="0" u="none" strike="noStrike" cap="none">
                <a:solidFill>
                  <a:srgbClr val="000000"/>
                </a:solidFill>
                <a:latin typeface="Quattrocento Sans"/>
                <a:ea typeface="Quattrocento Sans"/>
                <a:cs typeface="Quattrocento Sans"/>
                <a:sym typeface="Quattrocento Sans"/>
              </a:defRPr>
            </a:lvl1pPr>
            <a:lvl2pPr marR="0" lvl="1" algn="l" rtl="0">
              <a:lnSpc>
                <a:spcPct val="100000"/>
              </a:lnSpc>
              <a:spcBef>
                <a:spcPts val="480"/>
              </a:spcBef>
              <a:spcAft>
                <a:spcPts val="0"/>
              </a:spcAft>
              <a:buClr>
                <a:srgbClr val="FFCD00"/>
              </a:buClr>
              <a:buSzPct val="100000"/>
              <a:buFont typeface="Quattrocento Sans"/>
              <a:buNone/>
              <a:defRPr sz="2000" b="0" i="0" u="none" strike="noStrike" cap="none">
                <a:solidFill>
                  <a:srgbClr val="000000"/>
                </a:solidFill>
                <a:latin typeface="Quattrocento Sans"/>
                <a:ea typeface="Quattrocento Sans"/>
                <a:cs typeface="Quattrocento Sans"/>
                <a:sym typeface="Quattrocento Sans"/>
              </a:defRPr>
            </a:lvl2pPr>
            <a:lvl3pPr marR="0" lvl="2" algn="l" rtl="0">
              <a:lnSpc>
                <a:spcPct val="100000"/>
              </a:lnSpc>
              <a:spcBef>
                <a:spcPts val="480"/>
              </a:spcBef>
              <a:spcAft>
                <a:spcPts val="0"/>
              </a:spcAft>
              <a:buClr>
                <a:srgbClr val="FFCD00"/>
              </a:buClr>
              <a:buSzPct val="100000"/>
              <a:buFont typeface="Quattrocento Sans"/>
              <a:buNone/>
              <a:defRPr sz="2000" b="0" i="0" u="none" strike="noStrike" cap="none">
                <a:solidFill>
                  <a:srgbClr val="000000"/>
                </a:solidFill>
                <a:latin typeface="Quattrocento Sans"/>
                <a:ea typeface="Quattrocento Sans"/>
                <a:cs typeface="Quattrocento Sans"/>
                <a:sym typeface="Quattrocento Sans"/>
              </a:defRPr>
            </a:lvl3pPr>
            <a:lvl4pPr marR="0" lvl="3" algn="l" rtl="0">
              <a:lnSpc>
                <a:spcPct val="100000"/>
              </a:lnSpc>
              <a:spcBef>
                <a:spcPts val="360"/>
              </a:spcBef>
              <a:spcAft>
                <a:spcPts val="0"/>
              </a:spcAft>
              <a:buClr>
                <a:srgbClr val="FFCD00"/>
              </a:buClr>
              <a:buSzPct val="100000"/>
              <a:buFont typeface="Quattrocento Sans"/>
              <a:buNone/>
              <a:defRPr sz="1800" b="0" i="0" u="none" strike="noStrike" cap="none">
                <a:solidFill>
                  <a:srgbClr val="000000"/>
                </a:solidFill>
                <a:latin typeface="Quattrocento Sans"/>
                <a:ea typeface="Quattrocento Sans"/>
                <a:cs typeface="Quattrocento Sans"/>
                <a:sym typeface="Quattrocento Sans"/>
              </a:defRPr>
            </a:lvl4pPr>
            <a:lvl5pPr marR="0" lvl="4" algn="l" rtl="0">
              <a:lnSpc>
                <a:spcPct val="100000"/>
              </a:lnSpc>
              <a:spcBef>
                <a:spcPts val="360"/>
              </a:spcBef>
              <a:spcAft>
                <a:spcPts val="0"/>
              </a:spcAft>
              <a:buClr>
                <a:srgbClr val="FFCD00"/>
              </a:buClr>
              <a:buSzPct val="100000"/>
              <a:buFont typeface="Quattrocento Sans"/>
              <a:buNone/>
              <a:defRPr sz="1800" b="0" i="0" u="none" strike="noStrike" cap="none">
                <a:solidFill>
                  <a:srgbClr val="000000"/>
                </a:solidFill>
                <a:latin typeface="Quattrocento Sans"/>
                <a:ea typeface="Quattrocento Sans"/>
                <a:cs typeface="Quattrocento Sans"/>
                <a:sym typeface="Quattrocento Sans"/>
              </a:defRPr>
            </a:lvl5pPr>
            <a:lvl6pPr marR="0" lvl="5" algn="l" rtl="0">
              <a:lnSpc>
                <a:spcPct val="100000"/>
              </a:lnSpc>
              <a:spcBef>
                <a:spcPts val="360"/>
              </a:spcBef>
              <a:spcAft>
                <a:spcPts val="0"/>
              </a:spcAft>
              <a:buClr>
                <a:srgbClr val="FFCD00"/>
              </a:buClr>
              <a:buSzPct val="100000"/>
              <a:buFont typeface="Quattrocento Sans"/>
              <a:buNone/>
              <a:defRPr sz="1800" b="0" i="0" u="none" strike="noStrike" cap="none">
                <a:solidFill>
                  <a:srgbClr val="000000"/>
                </a:solidFill>
                <a:latin typeface="Quattrocento Sans"/>
                <a:ea typeface="Quattrocento Sans"/>
                <a:cs typeface="Quattrocento Sans"/>
                <a:sym typeface="Quattrocento Sans"/>
              </a:defRPr>
            </a:lvl6pPr>
            <a:lvl7pPr marR="0" lvl="6" algn="l" rtl="0">
              <a:lnSpc>
                <a:spcPct val="100000"/>
              </a:lnSpc>
              <a:spcBef>
                <a:spcPts val="360"/>
              </a:spcBef>
              <a:spcAft>
                <a:spcPts val="0"/>
              </a:spcAft>
              <a:buClr>
                <a:srgbClr val="FFCD00"/>
              </a:buClr>
              <a:buSzPct val="100000"/>
              <a:buFont typeface="Quattrocento Sans"/>
              <a:buNone/>
              <a:defRPr sz="1800" b="0" i="0" u="none" strike="noStrike" cap="none">
                <a:solidFill>
                  <a:srgbClr val="000000"/>
                </a:solidFill>
                <a:latin typeface="Quattrocento Sans"/>
                <a:ea typeface="Quattrocento Sans"/>
                <a:cs typeface="Quattrocento Sans"/>
                <a:sym typeface="Quattrocento Sans"/>
              </a:defRPr>
            </a:lvl7pPr>
            <a:lvl8pPr marR="0" lvl="7" algn="l" rtl="0">
              <a:lnSpc>
                <a:spcPct val="100000"/>
              </a:lnSpc>
              <a:spcBef>
                <a:spcPts val="360"/>
              </a:spcBef>
              <a:spcAft>
                <a:spcPts val="0"/>
              </a:spcAft>
              <a:buClr>
                <a:srgbClr val="FFCD00"/>
              </a:buClr>
              <a:buSzPct val="100000"/>
              <a:buFont typeface="Quattrocento Sans"/>
              <a:buNone/>
              <a:defRPr sz="1800" b="0" i="0" u="none" strike="noStrike" cap="none">
                <a:solidFill>
                  <a:srgbClr val="000000"/>
                </a:solidFill>
                <a:latin typeface="Quattrocento Sans"/>
                <a:ea typeface="Quattrocento Sans"/>
                <a:cs typeface="Quattrocento Sans"/>
                <a:sym typeface="Quattrocento Sans"/>
              </a:defRPr>
            </a:lvl8pPr>
            <a:lvl9pPr marR="0" lvl="8" algn="l" rtl="0">
              <a:lnSpc>
                <a:spcPct val="100000"/>
              </a:lnSpc>
              <a:spcBef>
                <a:spcPts val="360"/>
              </a:spcBef>
              <a:spcAft>
                <a:spcPts val="0"/>
              </a:spcAft>
              <a:buClr>
                <a:srgbClr val="FFCD00"/>
              </a:buClr>
              <a:buSzPct val="100000"/>
              <a:buFont typeface="Quattrocento Sans"/>
              <a:buNone/>
              <a:defRPr sz="1800" b="0" i="0" u="none" strike="noStrike" cap="none">
                <a:solidFill>
                  <a:srgbClr val="000000"/>
                </a:solidFill>
                <a:latin typeface="Quattrocento Sans"/>
                <a:ea typeface="Quattrocento Sans"/>
                <a:cs typeface="Quattrocento Sans"/>
                <a:sym typeface="Quattrocento Sans"/>
              </a:defRPr>
            </a:lvl9pPr>
          </a:lstStyle>
          <a:p>
            <a:pPr marL="0" marR="0" lvl="0" indent="0" algn="l" defTabSz="914400" rtl="0" eaLnBrk="1" fontAlgn="auto" latinLnBrk="0" hangingPunct="1">
              <a:lnSpc>
                <a:spcPct val="100000"/>
              </a:lnSpc>
              <a:spcBef>
                <a:spcPts val="600"/>
              </a:spcBef>
              <a:spcAft>
                <a:spcPts val="600"/>
              </a:spcAft>
              <a:buClr>
                <a:srgbClr val="FFCD00"/>
              </a:buClr>
              <a:buSzPct val="100000"/>
              <a:buFont typeface="Quattrocento Sans"/>
              <a:buNone/>
              <a:tabLst/>
              <a:defRPr/>
            </a:pPr>
            <a:r>
              <a:rPr kumimoji="0" lang="en-US" altLang="zh-TW" b="0" i="0" u="none" strike="noStrike" kern="0" cap="none" spc="0" normalizeH="0" baseline="0" noProof="0" dirty="0" smtClean="0">
                <a:ln>
                  <a:noFill/>
                </a:ln>
                <a:solidFill>
                  <a:srgbClr val="000000"/>
                </a:solidFill>
                <a:effectLst/>
                <a:uLnTx/>
                <a:uFillTx/>
                <a:latin typeface="標楷體" panose="03000509000000000000" pitchFamily="65" charset="-120"/>
                <a:ea typeface="標楷體" panose="03000509000000000000" pitchFamily="65" charset="-120"/>
                <a:sym typeface="Quattrocento Sans"/>
              </a:rPr>
              <a:t>Q:</a:t>
            </a:r>
            <a:r>
              <a:rPr kumimoji="0" lang="zh-TW" altLang="en-US" b="0" i="0" u="none" strike="noStrike" kern="0" cap="none" spc="0" normalizeH="0" baseline="0" noProof="0" dirty="0" smtClean="0">
                <a:ln>
                  <a:noFill/>
                </a:ln>
                <a:solidFill>
                  <a:srgbClr val="000000"/>
                </a:solidFill>
                <a:effectLst/>
                <a:uLnTx/>
                <a:uFillTx/>
                <a:latin typeface="標楷體" panose="03000509000000000000" pitchFamily="65" charset="-120"/>
                <a:ea typeface="標楷體" panose="03000509000000000000" pitchFamily="65" charset="-120"/>
                <a:sym typeface="Quattrocento Sans"/>
              </a:rPr>
              <a:t>公務人員退休後再任公費助理，得否得兼領月退休金？ </a:t>
            </a:r>
            <a:endParaRPr kumimoji="0" lang="en-US" altLang="zh-TW" b="0" i="0" u="none" strike="noStrike" kern="0" cap="none" spc="0" normalizeH="0" baseline="0" noProof="0" dirty="0" smtClean="0">
              <a:ln>
                <a:noFill/>
              </a:ln>
              <a:solidFill>
                <a:srgbClr val="000000"/>
              </a:solidFill>
              <a:effectLst/>
              <a:uLnTx/>
              <a:uFillTx/>
              <a:latin typeface="標楷體" panose="03000509000000000000" pitchFamily="65" charset="-120"/>
              <a:ea typeface="標楷體" panose="03000509000000000000" pitchFamily="65" charset="-120"/>
              <a:sym typeface="Quattrocento Sans"/>
            </a:endParaRPr>
          </a:p>
          <a:p>
            <a:pPr marL="0" marR="0" lvl="0" indent="0" algn="l" defTabSz="914400" rtl="0" eaLnBrk="1" fontAlgn="auto" latinLnBrk="0" hangingPunct="1">
              <a:lnSpc>
                <a:spcPct val="100000"/>
              </a:lnSpc>
              <a:spcBef>
                <a:spcPts val="600"/>
              </a:spcBef>
              <a:spcAft>
                <a:spcPts val="600"/>
              </a:spcAft>
              <a:buClr>
                <a:srgbClr val="FFCD00"/>
              </a:buClr>
              <a:buSzPct val="100000"/>
              <a:buFont typeface="Quattrocento Sans"/>
              <a:buNone/>
              <a:tabLst/>
              <a:defRPr/>
            </a:pPr>
            <a:endParaRPr kumimoji="0" lang="en-US" altLang="zh-TW" b="0" i="0" u="none" strike="noStrike" kern="0" cap="none" spc="0" normalizeH="0" baseline="0" noProof="0" dirty="0" smtClean="0">
              <a:ln>
                <a:noFill/>
              </a:ln>
              <a:solidFill>
                <a:srgbClr val="000000"/>
              </a:solidFill>
              <a:effectLst/>
              <a:uLnTx/>
              <a:uFillTx/>
              <a:latin typeface="標楷體" panose="03000509000000000000" pitchFamily="65" charset="-120"/>
              <a:ea typeface="標楷體" panose="03000509000000000000" pitchFamily="65" charset="-120"/>
              <a:sym typeface="Quattrocento Sans"/>
            </a:endParaRPr>
          </a:p>
          <a:p>
            <a:pPr marL="0" marR="0" lvl="1" indent="0" algn="l" defTabSz="914400" rtl="0" eaLnBrk="1" fontAlgn="auto" latinLnBrk="0" hangingPunct="1">
              <a:lnSpc>
                <a:spcPct val="100000"/>
              </a:lnSpc>
              <a:spcBef>
                <a:spcPct val="0"/>
              </a:spcBef>
              <a:spcAft>
                <a:spcPts val="0"/>
              </a:spcAft>
              <a:buClr>
                <a:srgbClr val="FFCD00"/>
              </a:buClr>
              <a:buSzPct val="100000"/>
              <a:buFont typeface="Quattrocento Sans"/>
              <a:buNone/>
              <a:tabLst/>
              <a:defRPr/>
            </a:pPr>
            <a:r>
              <a:rPr kumimoji="0" lang="en" altLang="zh-TW" sz="2400" b="0" i="0" u="none" strike="noStrike" kern="0" cap="none" spc="0" normalizeH="0" baseline="0" noProof="0" dirty="0" smtClean="0">
                <a:ln>
                  <a:noFill/>
                </a:ln>
                <a:solidFill>
                  <a:srgbClr val="000000"/>
                </a:solidFill>
                <a:effectLst/>
                <a:uLnTx/>
                <a:uFillTx/>
                <a:latin typeface="標楷體" panose="03000509000000000000" pitchFamily="65" charset="-120"/>
                <a:ea typeface="標楷體" panose="03000509000000000000" pitchFamily="65" charset="-120"/>
                <a:sym typeface="Quattrocento Sans"/>
              </a:rPr>
              <a:t>A:</a:t>
            </a:r>
            <a:r>
              <a:rPr kumimoji="0" lang="zh-TW" altLang="en-US" sz="2400" b="0" i="0" u="none" strike="noStrike" kern="0" cap="none" spc="0" normalizeH="0" baseline="0" noProof="0" dirty="0" smtClean="0">
                <a:ln>
                  <a:noFill/>
                </a:ln>
                <a:solidFill>
                  <a:srgbClr val="000000"/>
                </a:solidFill>
                <a:effectLst/>
                <a:uLnTx/>
                <a:uFillTx/>
                <a:latin typeface="標楷體" panose="03000509000000000000" pitchFamily="65" charset="-120"/>
                <a:ea typeface="標楷體" panose="03000509000000000000" pitchFamily="65" charset="-120"/>
                <a:sym typeface="Quattrocento Sans"/>
              </a:rPr>
              <a:t>退休人員再任議員助理，如其所領薪資係由政府編列預算支給，且每月支領報酬總額超過法定基本工資者，即屬公務人員退休資遣退撫法第</a:t>
            </a:r>
            <a:r>
              <a:rPr kumimoji="0" lang="en-US" altLang="zh-TW" sz="2400" b="0" i="0" u="none" strike="noStrike" kern="0" cap="none" spc="0" normalizeH="0" baseline="0" noProof="0" dirty="0" smtClean="0">
                <a:ln>
                  <a:noFill/>
                </a:ln>
                <a:solidFill>
                  <a:srgbClr val="000000"/>
                </a:solidFill>
                <a:effectLst/>
                <a:uLnTx/>
                <a:uFillTx/>
                <a:latin typeface="標楷體" panose="03000509000000000000" pitchFamily="65" charset="-120"/>
                <a:ea typeface="標楷體" panose="03000509000000000000" pitchFamily="65" charset="-120"/>
                <a:sym typeface="Quattrocento Sans"/>
              </a:rPr>
              <a:t>77</a:t>
            </a:r>
            <a:r>
              <a:rPr kumimoji="0" lang="zh-TW" altLang="en-US" sz="2400" b="0" i="0" u="none" strike="noStrike" kern="0" cap="none" spc="0" normalizeH="0" baseline="0" noProof="0" dirty="0" smtClean="0">
                <a:ln>
                  <a:noFill/>
                </a:ln>
                <a:solidFill>
                  <a:srgbClr val="000000"/>
                </a:solidFill>
                <a:effectLst/>
                <a:uLnTx/>
                <a:uFillTx/>
                <a:latin typeface="標楷體" panose="03000509000000000000" pitchFamily="65" charset="-120"/>
                <a:ea typeface="標楷體" panose="03000509000000000000" pitchFamily="65" charset="-120"/>
                <a:sym typeface="Quattrocento Sans"/>
              </a:rPr>
              <a:t>條適用範圍，應停發月退休金並停辦優惠存款。</a:t>
            </a:r>
            <a:endParaRPr kumimoji="0" lang="en-US" altLang="zh-TW" sz="2400" b="0" i="0" u="none" strike="noStrike" kern="0" cap="none" spc="0" normalizeH="0" baseline="0" noProof="0" dirty="0" smtClean="0">
              <a:ln>
                <a:noFill/>
              </a:ln>
              <a:solidFill>
                <a:srgbClr val="000000"/>
              </a:solidFill>
              <a:effectLst/>
              <a:uLnTx/>
              <a:uFillTx/>
              <a:latin typeface="標楷體" panose="03000509000000000000" pitchFamily="65" charset="-120"/>
              <a:ea typeface="標楷體" panose="03000509000000000000" pitchFamily="65" charset="-120"/>
              <a:sym typeface="Quattrocento Sans"/>
            </a:endParaRPr>
          </a:p>
          <a:p>
            <a:pPr marL="0" marR="0" lvl="1" indent="0" algn="l" defTabSz="914400" rtl="0" eaLnBrk="1" fontAlgn="auto" latinLnBrk="0" hangingPunct="1">
              <a:lnSpc>
                <a:spcPct val="100000"/>
              </a:lnSpc>
              <a:spcBef>
                <a:spcPct val="0"/>
              </a:spcBef>
              <a:spcAft>
                <a:spcPts val="0"/>
              </a:spcAft>
              <a:buClr>
                <a:srgbClr val="FFCD00"/>
              </a:buClr>
              <a:buSzPct val="100000"/>
              <a:buFont typeface="Quattrocento Sans"/>
              <a:buNone/>
              <a:tabLst/>
              <a:defRPr/>
            </a:pPr>
            <a:endParaRPr kumimoji="0" lang="en-US" altLang="zh-TW" sz="2400" b="0" i="0" u="none" strike="noStrike" kern="0" cap="none" spc="0" normalizeH="0" baseline="0" noProof="0" dirty="0" smtClean="0">
              <a:ln>
                <a:noFill/>
              </a:ln>
              <a:solidFill>
                <a:srgbClr val="000000"/>
              </a:solidFill>
              <a:effectLst/>
              <a:uLnTx/>
              <a:uFillTx/>
              <a:latin typeface="標楷體" panose="03000509000000000000" pitchFamily="65" charset="-120"/>
              <a:ea typeface="標楷體" panose="03000509000000000000" pitchFamily="65" charset="-120"/>
              <a:sym typeface="Quattrocento Sans"/>
            </a:endParaRPr>
          </a:p>
          <a:p>
            <a:pPr marL="0" marR="0" lvl="1" indent="0" algn="l" defTabSz="914400" rtl="0" eaLnBrk="1" fontAlgn="auto" latinLnBrk="0" hangingPunct="1">
              <a:lnSpc>
                <a:spcPct val="100000"/>
              </a:lnSpc>
              <a:spcBef>
                <a:spcPct val="0"/>
              </a:spcBef>
              <a:spcAft>
                <a:spcPts val="0"/>
              </a:spcAft>
              <a:buClr>
                <a:srgbClr val="FFCD00"/>
              </a:buClr>
              <a:buSzPct val="100000"/>
              <a:buFont typeface="Quattrocento Sans"/>
              <a:buNone/>
              <a:tabLst/>
              <a:defRPr/>
            </a:pPr>
            <a:endParaRPr kumimoji="0" lang="en-US" altLang="zh-TW" sz="2400" b="0" i="0" u="none" strike="noStrike" kern="0" cap="none" spc="0" normalizeH="0" baseline="0" noProof="0" dirty="0" smtClean="0">
              <a:ln>
                <a:noFill/>
              </a:ln>
              <a:solidFill>
                <a:srgbClr val="000000"/>
              </a:solidFill>
              <a:effectLst/>
              <a:uLnTx/>
              <a:uFillTx/>
              <a:latin typeface="標楷體" panose="03000509000000000000" pitchFamily="65" charset="-120"/>
              <a:ea typeface="標楷體" panose="03000509000000000000" pitchFamily="65" charset="-120"/>
              <a:sym typeface="Quattrocento Sans"/>
            </a:endParaRPr>
          </a:p>
          <a:p>
            <a:pPr marL="0" marR="0" lvl="1" indent="0" algn="l" defTabSz="914400" rtl="0" eaLnBrk="1" fontAlgn="auto" latinLnBrk="0" hangingPunct="1">
              <a:lnSpc>
                <a:spcPct val="100000"/>
              </a:lnSpc>
              <a:spcBef>
                <a:spcPct val="0"/>
              </a:spcBef>
              <a:spcAft>
                <a:spcPts val="0"/>
              </a:spcAft>
              <a:buClr>
                <a:srgbClr val="FFCD00"/>
              </a:buClr>
              <a:buSzPct val="100000"/>
              <a:buFont typeface="Quattrocento Sans"/>
              <a:buNone/>
              <a:tabLst/>
              <a:defRPr/>
            </a:pPr>
            <a:endParaRPr kumimoji="0" lang="en-US" altLang="zh-TW" sz="2400" b="0" i="0" u="none" strike="noStrike" kern="0" cap="none" spc="0" normalizeH="0" baseline="0" noProof="0" dirty="0" smtClean="0">
              <a:ln>
                <a:noFill/>
              </a:ln>
              <a:solidFill>
                <a:srgbClr val="000000"/>
              </a:solidFill>
              <a:effectLst/>
              <a:uLnTx/>
              <a:uFillTx/>
              <a:latin typeface="標楷體" panose="03000509000000000000" pitchFamily="65" charset="-120"/>
              <a:ea typeface="標楷體" panose="03000509000000000000" pitchFamily="65" charset="-120"/>
              <a:sym typeface="Quattrocento Sans"/>
            </a:endParaRPr>
          </a:p>
          <a:p>
            <a:pPr marL="0" marR="0" lvl="0" indent="0" algn="l" defTabSz="914400" rtl="0" eaLnBrk="1" fontAlgn="auto" latinLnBrk="0" hangingPunct="1">
              <a:lnSpc>
                <a:spcPct val="100000"/>
              </a:lnSpc>
              <a:spcBef>
                <a:spcPts val="600"/>
              </a:spcBef>
              <a:spcAft>
                <a:spcPts val="0"/>
              </a:spcAft>
              <a:buClr>
                <a:srgbClr val="FFCD00"/>
              </a:buClr>
              <a:buSzPct val="100000"/>
              <a:buFont typeface="Quattrocento Sans"/>
              <a:buChar char="◉"/>
              <a:tabLst/>
              <a:defRPr/>
            </a:pPr>
            <a:endParaRPr kumimoji="0" lang="zh-TW" altLang="en-US" sz="2400" b="0" i="0" u="none" strike="noStrike" kern="0" cap="none" spc="0" normalizeH="0" baseline="0" noProof="0" dirty="0">
              <a:ln>
                <a:noFill/>
              </a:ln>
              <a:solidFill>
                <a:srgbClr val="000000"/>
              </a:solidFill>
              <a:effectLst/>
              <a:uLnTx/>
              <a:uFillTx/>
              <a:latin typeface="Quattrocento Sans"/>
              <a:sym typeface="Quattrocento Sans"/>
            </a:endParaRPr>
          </a:p>
        </p:txBody>
      </p:sp>
      <p:sp>
        <p:nvSpPr>
          <p:cNvPr id="7" name="矩形 6"/>
          <p:cNvSpPr/>
          <p:nvPr/>
        </p:nvSpPr>
        <p:spPr>
          <a:xfrm>
            <a:off x="5576122" y="4618247"/>
            <a:ext cx="6121522" cy="400110"/>
          </a:xfrm>
          <a:prstGeom prst="rect">
            <a:avLst/>
          </a:prstGeom>
        </p:spPr>
        <p:txBody>
          <a:bodyPr wrap="square">
            <a:spAutoFit/>
          </a:bodyPr>
          <a:lstStyle/>
          <a:p>
            <a:pPr marL="342900" indent="-342900" algn="r">
              <a:spcBef>
                <a:spcPts val="600"/>
              </a:spcBef>
              <a:buClr>
                <a:srgbClr val="0000FF"/>
              </a:buClr>
              <a:buSzPct val="100000"/>
              <a:buFont typeface="Wingdings" panose="05000000000000000000" pitchFamily="2" charset="2"/>
              <a:buChar char="&amp;"/>
            </a:pPr>
            <a:r>
              <a:rPr lang="zh-TW" altLang="en-US" sz="2000" kern="0" dirty="0">
                <a:solidFill>
                  <a:srgbClr val="000000"/>
                </a:solidFill>
                <a:latin typeface="標楷體" panose="03000509000000000000" pitchFamily="65" charset="-120"/>
                <a:cs typeface="Arial"/>
                <a:sym typeface="Quattrocento Sans"/>
              </a:rPr>
              <a:t>銓敘部</a:t>
            </a:r>
            <a:r>
              <a:rPr lang="en" altLang="zh-TW" sz="2000" kern="0" dirty="0">
                <a:solidFill>
                  <a:srgbClr val="000000"/>
                </a:solidFill>
                <a:latin typeface="標楷體" panose="03000509000000000000" pitchFamily="65" charset="-120"/>
                <a:cs typeface="Arial"/>
                <a:sym typeface="Quattrocento Sans"/>
              </a:rPr>
              <a:t>10</a:t>
            </a:r>
            <a:r>
              <a:rPr lang="en-US" altLang="zh-TW" sz="2000" kern="0" dirty="0">
                <a:solidFill>
                  <a:srgbClr val="000000"/>
                </a:solidFill>
                <a:latin typeface="標楷體" panose="03000509000000000000" pitchFamily="65" charset="-120"/>
                <a:cs typeface="Arial"/>
                <a:sym typeface="Quattrocento Sans"/>
              </a:rPr>
              <a:t>7</a:t>
            </a:r>
            <a:r>
              <a:rPr lang="zh-TW" altLang="en-US" sz="2000" kern="0" dirty="0">
                <a:solidFill>
                  <a:srgbClr val="000000"/>
                </a:solidFill>
                <a:latin typeface="標楷體" panose="03000509000000000000" pitchFamily="65" charset="-120"/>
                <a:cs typeface="Arial"/>
                <a:sym typeface="Quattrocento Sans"/>
              </a:rPr>
              <a:t>年</a:t>
            </a:r>
            <a:r>
              <a:rPr lang="en-US" altLang="zh-TW" sz="2000" kern="0" dirty="0">
                <a:solidFill>
                  <a:srgbClr val="000000"/>
                </a:solidFill>
                <a:latin typeface="標楷體" panose="03000509000000000000" pitchFamily="65" charset="-120"/>
                <a:cs typeface="Arial"/>
                <a:sym typeface="Quattrocento Sans"/>
              </a:rPr>
              <a:t>5</a:t>
            </a:r>
            <a:r>
              <a:rPr lang="zh-TW" altLang="en-US" sz="2000" kern="0" dirty="0">
                <a:solidFill>
                  <a:srgbClr val="000000"/>
                </a:solidFill>
                <a:latin typeface="標楷體" panose="03000509000000000000" pitchFamily="65" charset="-120"/>
                <a:cs typeface="Arial"/>
                <a:sym typeface="Quattrocento Sans"/>
              </a:rPr>
              <a:t>月</a:t>
            </a:r>
            <a:r>
              <a:rPr lang="en-US" altLang="zh-TW" sz="2000" kern="0" dirty="0">
                <a:solidFill>
                  <a:srgbClr val="000000"/>
                </a:solidFill>
                <a:latin typeface="標楷體" panose="03000509000000000000" pitchFamily="65" charset="-120"/>
                <a:cs typeface="Arial"/>
                <a:sym typeface="Quattrocento Sans"/>
              </a:rPr>
              <a:t>24</a:t>
            </a:r>
            <a:r>
              <a:rPr lang="zh-TW" altLang="en-US" sz="2000" kern="0" dirty="0">
                <a:solidFill>
                  <a:srgbClr val="000000"/>
                </a:solidFill>
                <a:latin typeface="標楷體" panose="03000509000000000000" pitchFamily="65" charset="-120"/>
                <a:cs typeface="Arial"/>
                <a:sym typeface="Quattrocento Sans"/>
              </a:rPr>
              <a:t>日部退三字</a:t>
            </a:r>
            <a:r>
              <a:rPr lang="zh-TW" altLang="zh-TW" sz="2000" kern="0" dirty="0">
                <a:solidFill>
                  <a:srgbClr val="000000"/>
                </a:solidFill>
                <a:latin typeface="標楷體" panose="03000509000000000000" pitchFamily="65" charset="-120"/>
                <a:cs typeface="Arial"/>
                <a:sym typeface="Quattrocento Sans"/>
              </a:rPr>
              <a:t>第</a:t>
            </a:r>
            <a:r>
              <a:rPr lang="en-US" altLang="zh-TW" sz="2000" kern="0" dirty="0">
                <a:solidFill>
                  <a:srgbClr val="000000"/>
                </a:solidFill>
                <a:latin typeface="標楷體" panose="03000509000000000000" pitchFamily="65" charset="-120"/>
                <a:cs typeface="Arial"/>
                <a:sym typeface="Quattrocento Sans"/>
              </a:rPr>
              <a:t>1074508767</a:t>
            </a:r>
            <a:r>
              <a:rPr lang="zh-TW" altLang="zh-TW" sz="2000" kern="0" dirty="0">
                <a:solidFill>
                  <a:srgbClr val="000000"/>
                </a:solidFill>
                <a:latin typeface="標楷體" panose="03000509000000000000" pitchFamily="65" charset="-120"/>
                <a:cs typeface="Arial"/>
                <a:sym typeface="Quattrocento Sans"/>
              </a:rPr>
              <a:t>號</a:t>
            </a:r>
            <a:r>
              <a:rPr lang="zh-TW" altLang="en-US" sz="2000" kern="0" dirty="0">
                <a:solidFill>
                  <a:srgbClr val="000000"/>
                </a:solidFill>
                <a:latin typeface="標楷體" panose="03000509000000000000" pitchFamily="65" charset="-120"/>
                <a:cs typeface="Arial"/>
                <a:sym typeface="Quattrocento Sans"/>
              </a:rPr>
              <a:t>函</a:t>
            </a:r>
            <a:endParaRPr lang="en-US" altLang="zh-TW" sz="2000" kern="0" dirty="0">
              <a:solidFill>
                <a:srgbClr val="000000"/>
              </a:solidFill>
              <a:latin typeface="標楷體" panose="03000509000000000000" pitchFamily="65" charset="-120"/>
              <a:cs typeface="Arial"/>
              <a:sym typeface="Quattrocento Sans"/>
            </a:endParaRPr>
          </a:p>
        </p:txBody>
      </p:sp>
    </p:spTree>
    <p:extLst>
      <p:ext uri="{BB962C8B-B14F-4D97-AF65-F5344CB8AC3E}">
        <p14:creationId xmlns:p14="http://schemas.microsoft.com/office/powerpoint/2010/main" val="1782428607"/>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z="2400" b="1" kern="0" cap="none" dirty="0">
                <a:solidFill>
                  <a:srgbClr val="0070C0"/>
                </a:solidFill>
                <a:latin typeface="標楷體" panose="03000509000000000000" pitchFamily="65" charset="-120"/>
                <a:ea typeface="標楷體" panose="03000509000000000000" pitchFamily="65" charset="-120"/>
                <a:sym typeface="Lora"/>
              </a:rPr>
              <a:t>詐領公費助理補助費案例</a:t>
            </a:r>
            <a:r>
              <a:rPr lang="en-US" altLang="zh-TW" sz="2400" b="1" kern="0" cap="none" dirty="0">
                <a:solidFill>
                  <a:srgbClr val="0070C0"/>
                </a:solidFill>
                <a:latin typeface="標楷體" panose="03000509000000000000" pitchFamily="65" charset="-120"/>
                <a:ea typeface="標楷體" panose="03000509000000000000" pitchFamily="65" charset="-120"/>
                <a:sym typeface="Lora"/>
              </a:rPr>
              <a:t/>
            </a:r>
            <a:br>
              <a:rPr lang="en-US" altLang="zh-TW" sz="2400" b="1" kern="0" cap="none" dirty="0">
                <a:solidFill>
                  <a:srgbClr val="0070C0"/>
                </a:solidFill>
                <a:latin typeface="標楷體" panose="03000509000000000000" pitchFamily="65" charset="-120"/>
                <a:ea typeface="標楷體" panose="03000509000000000000" pitchFamily="65" charset="-120"/>
                <a:sym typeface="Lora"/>
              </a:rPr>
            </a:br>
            <a:r>
              <a:rPr lang="zh-TW" altLang="en-US" sz="2400" b="1" kern="0" cap="none" dirty="0">
                <a:solidFill>
                  <a:srgbClr val="0070C0"/>
                </a:solidFill>
                <a:latin typeface="標楷體" panose="03000509000000000000" pitchFamily="65" charset="-120"/>
                <a:ea typeface="標楷體" panose="03000509000000000000" pitchFamily="65" charset="-120"/>
                <a:sym typeface="Lora"/>
              </a:rPr>
              <a:t>貪污判刑定讞 花蓮縣連任</a:t>
            </a:r>
            <a:r>
              <a:rPr lang="en-US" altLang="zh-TW" sz="2400" b="1" kern="0" cap="none" dirty="0">
                <a:solidFill>
                  <a:srgbClr val="0070C0"/>
                </a:solidFill>
                <a:latin typeface="標楷體" panose="03000509000000000000" pitchFamily="65" charset="-120"/>
                <a:ea typeface="標楷體" panose="03000509000000000000" pitchFamily="65" charset="-120"/>
                <a:sym typeface="Lora"/>
              </a:rPr>
              <a:t>6</a:t>
            </a:r>
            <a:r>
              <a:rPr lang="zh-TW" altLang="en-US" sz="2400" b="1" kern="0" cap="none" dirty="0">
                <a:solidFill>
                  <a:srgbClr val="0070C0"/>
                </a:solidFill>
                <a:latin typeface="標楷體" panose="03000509000000000000" pitchFamily="65" charset="-120"/>
                <a:ea typeface="標楷體" panose="03000509000000000000" pitchFamily="65" charset="-120"/>
                <a:sym typeface="Lora"/>
              </a:rPr>
              <a:t>屆議員楊德金解職</a:t>
            </a:r>
            <a:endParaRPr lang="zh-TW" altLang="en-US" dirty="0">
              <a:solidFill>
                <a:srgbClr val="0070C0"/>
              </a:solidFill>
            </a:endParaRPr>
          </a:p>
        </p:txBody>
      </p:sp>
      <p:sp>
        <p:nvSpPr>
          <p:cNvPr id="5" name="投影片編號版面配置區 4"/>
          <p:cNvSpPr>
            <a:spLocks noGrp="1"/>
          </p:cNvSpPr>
          <p:nvPr>
            <p:ph type="sldNum" sz="quarter" idx="12"/>
          </p:nvPr>
        </p:nvSpPr>
        <p:spPr/>
        <p:txBody>
          <a:bodyPr/>
          <a:lstStyle/>
          <a:p>
            <a:fld id="{883F4971-D35C-4F03-91D8-BF356EE98478}" type="slidenum">
              <a:rPr lang="zh-TW" altLang="en-US" smtClean="0"/>
              <a:t>51</a:t>
            </a:fld>
            <a:endParaRPr lang="zh-TW" altLang="en-US"/>
          </a:p>
        </p:txBody>
      </p:sp>
      <p:pic>
        <p:nvPicPr>
          <p:cNvPr id="6" name="圖片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253613" y="2461152"/>
            <a:ext cx="4302455" cy="2523171"/>
          </a:xfrm>
          <a:prstGeom prst="rect">
            <a:avLst/>
          </a:prstGeom>
          <a:ln>
            <a:noFill/>
          </a:ln>
          <a:effectLst>
            <a:outerShdw blurRad="292100" dist="139700" dir="2700000" algn="tl" rotWithShape="0">
              <a:srgbClr val="333333">
                <a:alpha val="65000"/>
              </a:srgbClr>
            </a:outerShdw>
          </a:effectLst>
        </p:spPr>
      </p:pic>
      <p:sp>
        <p:nvSpPr>
          <p:cNvPr id="7" name="矩形 6"/>
          <p:cNvSpPr/>
          <p:nvPr/>
        </p:nvSpPr>
        <p:spPr>
          <a:xfrm>
            <a:off x="6406847" y="2713700"/>
            <a:ext cx="4271376" cy="3046988"/>
          </a:xfrm>
          <a:prstGeom prst="rect">
            <a:avLst/>
          </a:prstGeom>
        </p:spPr>
        <p:txBody>
          <a:bodyPr wrap="square">
            <a:spAutoFit/>
          </a:bodyPr>
          <a:lstStyle/>
          <a:p>
            <a:r>
              <a:rPr lang="zh-TW" altLang="en-US" sz="2000" kern="0" dirty="0">
                <a:solidFill>
                  <a:srgbClr val="000000"/>
                </a:solidFill>
                <a:latin typeface="標楷體" panose="03000509000000000000" pitchFamily="65" charset="-120"/>
                <a:cs typeface="Arial"/>
                <a:sym typeface="Arial"/>
              </a:rPr>
              <a:t>前縣議員楊德金自</a:t>
            </a:r>
            <a:r>
              <a:rPr lang="en-US" altLang="zh-TW" sz="2000" kern="0" dirty="0">
                <a:solidFill>
                  <a:srgbClr val="000000"/>
                </a:solidFill>
                <a:latin typeface="標楷體" panose="03000509000000000000" pitchFamily="65" charset="-120"/>
                <a:cs typeface="Arial"/>
                <a:sym typeface="Arial"/>
              </a:rPr>
              <a:t>83</a:t>
            </a:r>
            <a:r>
              <a:rPr lang="zh-TW" altLang="en-US" sz="2000" kern="0" dirty="0">
                <a:solidFill>
                  <a:srgbClr val="000000"/>
                </a:solidFill>
                <a:latin typeface="標楷體" panose="03000509000000000000" pitchFamily="65" charset="-120"/>
                <a:cs typeface="Arial"/>
                <a:sym typeface="Arial"/>
              </a:rPr>
              <a:t>年起擔任縣議員，以聘用女兒為公費議員助理之名義詐領助理費，惟其女兒實際上未從事公費助理工作，最高法院駁回上訴，楊德金涉犯貪污治罪條例之「利用職務機會詐取財物罪」，判決有期徒刑</a:t>
            </a:r>
            <a:r>
              <a:rPr lang="en-US" altLang="zh-TW" sz="2000" kern="0" dirty="0">
                <a:solidFill>
                  <a:srgbClr val="000000"/>
                </a:solidFill>
                <a:latin typeface="標楷體" panose="03000509000000000000" pitchFamily="65" charset="-120"/>
                <a:cs typeface="Arial"/>
                <a:sym typeface="Arial"/>
              </a:rPr>
              <a:t>8</a:t>
            </a:r>
            <a:r>
              <a:rPr lang="zh-TW" altLang="en-US" sz="2000" kern="0" dirty="0">
                <a:solidFill>
                  <a:srgbClr val="000000"/>
                </a:solidFill>
                <a:latin typeface="標楷體" panose="03000509000000000000" pitchFamily="65" charset="-120"/>
                <a:cs typeface="Arial"/>
                <a:sym typeface="Arial"/>
              </a:rPr>
              <a:t>年</a:t>
            </a:r>
            <a:r>
              <a:rPr lang="en-US" altLang="zh-TW" sz="2000" kern="0" dirty="0">
                <a:solidFill>
                  <a:srgbClr val="000000"/>
                </a:solidFill>
                <a:latin typeface="標楷體" panose="03000509000000000000" pitchFamily="65" charset="-120"/>
                <a:cs typeface="Arial"/>
                <a:sym typeface="Arial"/>
              </a:rPr>
              <a:t>6</a:t>
            </a:r>
            <a:r>
              <a:rPr lang="zh-TW" altLang="en-US" sz="2000" kern="0" dirty="0">
                <a:solidFill>
                  <a:srgbClr val="000000"/>
                </a:solidFill>
                <a:latin typeface="標楷體" panose="03000509000000000000" pitchFamily="65" charset="-120"/>
                <a:cs typeface="Arial"/>
                <a:sym typeface="Arial"/>
              </a:rPr>
              <a:t>個月，褫奪公權</a:t>
            </a:r>
            <a:r>
              <a:rPr lang="en-US" altLang="zh-TW" sz="2000" kern="0" dirty="0">
                <a:solidFill>
                  <a:srgbClr val="000000"/>
                </a:solidFill>
                <a:latin typeface="標楷體" panose="03000509000000000000" pitchFamily="65" charset="-120"/>
                <a:cs typeface="Arial"/>
                <a:sym typeface="Arial"/>
              </a:rPr>
              <a:t>5</a:t>
            </a:r>
            <a:r>
              <a:rPr lang="zh-TW" altLang="en-US" sz="2000" kern="0" dirty="0">
                <a:solidFill>
                  <a:srgbClr val="000000"/>
                </a:solidFill>
                <a:latin typeface="標楷體" panose="03000509000000000000" pitchFamily="65" charset="-120"/>
                <a:cs typeface="Arial"/>
                <a:sym typeface="Arial"/>
              </a:rPr>
              <a:t>年，</a:t>
            </a:r>
            <a:r>
              <a:rPr lang="en-US" altLang="zh-TW" sz="2000" kern="0" dirty="0">
                <a:solidFill>
                  <a:srgbClr val="000000"/>
                </a:solidFill>
                <a:latin typeface="標楷體" panose="03000509000000000000" pitchFamily="65" charset="-120"/>
                <a:cs typeface="Arial"/>
                <a:sym typeface="Arial"/>
              </a:rPr>
              <a:t>3</a:t>
            </a:r>
            <a:r>
              <a:rPr lang="zh-TW" altLang="en-US" sz="2000" kern="0" dirty="0">
                <a:solidFill>
                  <a:srgbClr val="000000"/>
                </a:solidFill>
                <a:latin typeface="標楷體" panose="03000509000000000000" pitchFamily="65" charset="-120"/>
                <a:cs typeface="Arial"/>
                <a:sym typeface="Arial"/>
              </a:rPr>
              <a:t>審定讞，並沒收不法所得</a:t>
            </a:r>
            <a:r>
              <a:rPr lang="en-US" altLang="zh-TW" sz="2000" kern="0" dirty="0">
                <a:solidFill>
                  <a:srgbClr val="000000"/>
                </a:solidFill>
                <a:latin typeface="標楷體" panose="03000509000000000000" pitchFamily="65" charset="-120"/>
                <a:cs typeface="Arial"/>
                <a:sym typeface="Arial"/>
              </a:rPr>
              <a:t>391</a:t>
            </a:r>
            <a:r>
              <a:rPr lang="zh-TW" altLang="en-US" sz="2000" kern="0" dirty="0">
                <a:solidFill>
                  <a:srgbClr val="000000"/>
                </a:solidFill>
                <a:latin typeface="標楷體" panose="03000509000000000000" pitchFamily="65" charset="-120"/>
                <a:cs typeface="Arial"/>
                <a:sym typeface="Arial"/>
              </a:rPr>
              <a:t>萬餘元（</a:t>
            </a:r>
            <a:r>
              <a:rPr lang="en-US" altLang="zh-TW" sz="2000" kern="0" dirty="0">
                <a:solidFill>
                  <a:srgbClr val="000000"/>
                </a:solidFill>
                <a:latin typeface="標楷體" panose="03000509000000000000" pitchFamily="65" charset="-120"/>
                <a:cs typeface="Arial"/>
                <a:sym typeface="Arial"/>
              </a:rPr>
              <a:t>106</a:t>
            </a:r>
            <a:r>
              <a:rPr lang="zh-TW" altLang="en-US" sz="2000" kern="0" dirty="0">
                <a:solidFill>
                  <a:srgbClr val="000000"/>
                </a:solidFill>
                <a:latin typeface="標楷體" panose="03000509000000000000" pitchFamily="65" charset="-120"/>
                <a:cs typeface="Arial"/>
                <a:sym typeface="Arial"/>
              </a:rPr>
              <a:t>年度台上字第</a:t>
            </a:r>
            <a:r>
              <a:rPr lang="en-US" altLang="zh-TW" sz="2000" kern="0" dirty="0">
                <a:solidFill>
                  <a:srgbClr val="000000"/>
                </a:solidFill>
                <a:latin typeface="標楷體" panose="03000509000000000000" pitchFamily="65" charset="-120"/>
                <a:cs typeface="Arial"/>
                <a:sym typeface="Arial"/>
              </a:rPr>
              <a:t>2999</a:t>
            </a:r>
            <a:r>
              <a:rPr lang="zh-TW" altLang="en-US" sz="2000" kern="0" dirty="0">
                <a:solidFill>
                  <a:srgbClr val="000000"/>
                </a:solidFill>
                <a:latin typeface="標楷體" panose="03000509000000000000" pitchFamily="65" charset="-120"/>
                <a:cs typeface="Arial"/>
                <a:sym typeface="Arial"/>
              </a:rPr>
              <a:t>號判決）。</a:t>
            </a:r>
          </a:p>
          <a:p>
            <a:endParaRPr lang="zh-TW" altLang="en-US" sz="1200" kern="0" dirty="0">
              <a:solidFill>
                <a:srgbClr val="000000"/>
              </a:solidFill>
              <a:latin typeface="Arial"/>
              <a:cs typeface="Arial"/>
              <a:sym typeface="Arial"/>
            </a:endParaRPr>
          </a:p>
        </p:txBody>
      </p:sp>
    </p:spTree>
    <p:extLst>
      <p:ext uri="{BB962C8B-B14F-4D97-AF65-F5344CB8AC3E}">
        <p14:creationId xmlns:p14="http://schemas.microsoft.com/office/powerpoint/2010/main" val="2590646386"/>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z="2400" b="1" kern="0" cap="none" dirty="0">
                <a:solidFill>
                  <a:srgbClr val="0070C0"/>
                </a:solidFill>
                <a:latin typeface="標楷體" panose="03000509000000000000" pitchFamily="65" charset="-120"/>
                <a:ea typeface="標楷體" panose="03000509000000000000" pitchFamily="65" charset="-120"/>
                <a:sym typeface="Lora"/>
              </a:rPr>
              <a:t>詐領公費助理補助費案例</a:t>
            </a:r>
            <a:r>
              <a:rPr lang="en-US" altLang="zh-TW" sz="2400" b="1" kern="0" cap="none" dirty="0">
                <a:solidFill>
                  <a:srgbClr val="0070C0"/>
                </a:solidFill>
                <a:latin typeface="標楷體" panose="03000509000000000000" pitchFamily="65" charset="-120"/>
                <a:ea typeface="標楷體" panose="03000509000000000000" pitchFamily="65" charset="-120"/>
                <a:sym typeface="Lora"/>
              </a:rPr>
              <a:t/>
            </a:r>
            <a:br>
              <a:rPr lang="en-US" altLang="zh-TW" sz="2400" b="1" kern="0" cap="none" dirty="0">
                <a:solidFill>
                  <a:srgbClr val="0070C0"/>
                </a:solidFill>
                <a:latin typeface="標楷體" panose="03000509000000000000" pitchFamily="65" charset="-120"/>
                <a:ea typeface="標楷體" panose="03000509000000000000" pitchFamily="65" charset="-120"/>
                <a:sym typeface="Lora"/>
              </a:rPr>
            </a:br>
            <a:r>
              <a:rPr lang="zh-TW" altLang="en-US" sz="2400" b="1" kern="0" cap="none" dirty="0">
                <a:solidFill>
                  <a:srgbClr val="0070C0"/>
                </a:solidFill>
                <a:latin typeface="標楷體" panose="03000509000000000000" pitchFamily="65" charset="-120"/>
                <a:ea typeface="標楷體" panose="03000509000000000000" pitchFamily="65" charset="-120"/>
                <a:sym typeface="Lora"/>
              </a:rPr>
              <a:t>前議員楊麗玉詐領助理費二審判</a:t>
            </a:r>
            <a:r>
              <a:rPr lang="en-US" altLang="zh-TW" sz="2400" b="1" kern="0" cap="none" dirty="0">
                <a:solidFill>
                  <a:srgbClr val="0070C0"/>
                </a:solidFill>
                <a:latin typeface="標楷體" panose="03000509000000000000" pitchFamily="65" charset="-120"/>
                <a:ea typeface="標楷體" panose="03000509000000000000" pitchFamily="65" charset="-120"/>
                <a:sym typeface="Lora"/>
              </a:rPr>
              <a:t>4</a:t>
            </a:r>
            <a:r>
              <a:rPr lang="zh-TW" altLang="en-US" sz="2400" b="1" kern="0" cap="none" dirty="0">
                <a:solidFill>
                  <a:srgbClr val="0070C0"/>
                </a:solidFill>
                <a:latin typeface="標楷體" panose="03000509000000000000" pitchFamily="65" charset="-120"/>
                <a:ea typeface="標楷體" panose="03000509000000000000" pitchFamily="65" charset="-120"/>
                <a:sym typeface="Lora"/>
              </a:rPr>
              <a:t>年 助理也難逃</a:t>
            </a:r>
            <a:endParaRPr lang="zh-TW" altLang="en-US" dirty="0">
              <a:solidFill>
                <a:srgbClr val="0070C0"/>
              </a:solidFill>
            </a:endParaRPr>
          </a:p>
        </p:txBody>
      </p:sp>
      <p:sp>
        <p:nvSpPr>
          <p:cNvPr id="5" name="投影片編號版面配置區 4"/>
          <p:cNvSpPr>
            <a:spLocks noGrp="1"/>
          </p:cNvSpPr>
          <p:nvPr>
            <p:ph type="sldNum" sz="quarter" idx="12"/>
          </p:nvPr>
        </p:nvSpPr>
        <p:spPr/>
        <p:txBody>
          <a:bodyPr/>
          <a:lstStyle/>
          <a:p>
            <a:fld id="{883F4971-D35C-4F03-91D8-BF356EE98478}" type="slidenum">
              <a:rPr lang="zh-TW" altLang="en-US" smtClean="0"/>
              <a:t>52</a:t>
            </a:fld>
            <a:endParaRPr lang="zh-TW" altLang="en-US"/>
          </a:p>
        </p:txBody>
      </p:sp>
      <p:sp>
        <p:nvSpPr>
          <p:cNvPr id="6" name="矩形 5"/>
          <p:cNvSpPr/>
          <p:nvPr/>
        </p:nvSpPr>
        <p:spPr>
          <a:xfrm>
            <a:off x="1130808" y="2167693"/>
            <a:ext cx="4258897" cy="3354765"/>
          </a:xfrm>
          <a:prstGeom prst="rect">
            <a:avLst/>
          </a:prstGeom>
        </p:spPr>
        <p:txBody>
          <a:bodyPr wrap="square">
            <a:spAutoFit/>
          </a:bodyPr>
          <a:lstStyle/>
          <a:p>
            <a:r>
              <a:rPr lang="zh-TW" altLang="en-US" sz="2000" kern="0" dirty="0">
                <a:solidFill>
                  <a:srgbClr val="000000"/>
                </a:solidFill>
                <a:latin typeface="標楷體" panose="03000509000000000000" pitchFamily="65" charset="-120"/>
                <a:cs typeface="Arial"/>
                <a:sym typeface="Arial"/>
              </a:rPr>
              <a:t>前市議員楊麗玉為清償積欠債務，復以選民服務與選舉所需費用龐大，爰勾結兩名助理偽造文書，利用職務上機會詐取財物，以申報人頭、薪水以少報多、表面停聘助理兩人，實際讓助理繼續工作領薪水的方式詐領助理費，任內</a:t>
            </a:r>
            <a:r>
              <a:rPr lang="en-US" altLang="zh-TW" sz="2000" kern="0" dirty="0">
                <a:solidFill>
                  <a:srgbClr val="000000"/>
                </a:solidFill>
                <a:latin typeface="標楷體" panose="03000509000000000000" pitchFamily="65" charset="-120"/>
                <a:cs typeface="Arial"/>
                <a:sym typeface="Arial"/>
              </a:rPr>
              <a:t>4</a:t>
            </a:r>
            <a:r>
              <a:rPr lang="zh-TW" altLang="en-US" sz="2000" kern="0" dirty="0">
                <a:solidFill>
                  <a:srgbClr val="000000"/>
                </a:solidFill>
                <a:latin typeface="標楷體" panose="03000509000000000000" pitchFamily="65" charset="-120"/>
                <a:cs typeface="Arial"/>
                <a:sym typeface="Arial"/>
              </a:rPr>
              <a:t>年詐領</a:t>
            </a:r>
            <a:r>
              <a:rPr lang="en-US" altLang="zh-TW" sz="2000" kern="0" dirty="0">
                <a:solidFill>
                  <a:srgbClr val="000000"/>
                </a:solidFill>
                <a:latin typeface="標楷體" panose="03000509000000000000" pitchFamily="65" charset="-120"/>
                <a:cs typeface="Arial"/>
                <a:sym typeface="Arial"/>
              </a:rPr>
              <a:t>4</a:t>
            </a:r>
            <a:r>
              <a:rPr lang="zh-TW" altLang="en-US" sz="2000" kern="0" dirty="0">
                <a:solidFill>
                  <a:srgbClr val="000000"/>
                </a:solidFill>
                <a:latin typeface="標楷體" panose="03000509000000000000" pitchFamily="65" charset="-120"/>
                <a:cs typeface="Arial"/>
                <a:sym typeface="Arial"/>
              </a:rPr>
              <a:t>百多萬，助理部分判</a:t>
            </a:r>
            <a:r>
              <a:rPr lang="en-US" altLang="zh-TW" sz="2000" kern="0" dirty="0">
                <a:solidFill>
                  <a:srgbClr val="000000"/>
                </a:solidFill>
                <a:latin typeface="標楷體" panose="03000509000000000000" pitchFamily="65" charset="-120"/>
                <a:cs typeface="Arial"/>
                <a:sym typeface="Arial"/>
              </a:rPr>
              <a:t>6</a:t>
            </a:r>
            <a:r>
              <a:rPr lang="zh-TW" altLang="en-US" sz="2000" kern="0" dirty="0">
                <a:solidFill>
                  <a:srgbClr val="000000"/>
                </a:solidFill>
                <a:latin typeface="標楷體" panose="03000509000000000000" pitchFamily="65" charset="-120"/>
                <a:cs typeface="Arial"/>
                <a:sym typeface="Arial"/>
              </a:rPr>
              <a:t>個月至</a:t>
            </a:r>
            <a:r>
              <a:rPr lang="en-US" altLang="zh-TW" sz="2000" kern="0" dirty="0">
                <a:solidFill>
                  <a:srgbClr val="000000"/>
                </a:solidFill>
                <a:latin typeface="標楷體" panose="03000509000000000000" pitchFamily="65" charset="-120"/>
                <a:cs typeface="Arial"/>
                <a:sym typeface="Arial"/>
              </a:rPr>
              <a:t>1</a:t>
            </a:r>
            <a:r>
              <a:rPr lang="zh-TW" altLang="en-US" sz="2000" kern="0" dirty="0">
                <a:solidFill>
                  <a:srgbClr val="000000"/>
                </a:solidFill>
                <a:latin typeface="標楷體" panose="03000509000000000000" pitchFamily="65" charset="-120"/>
                <a:cs typeface="Arial"/>
                <a:sym typeface="Arial"/>
              </a:rPr>
              <a:t>年不等有期徒刑，並犯使公務員登載不實罪（</a:t>
            </a:r>
            <a:r>
              <a:rPr lang="en-US" altLang="zh-TW" sz="2000" kern="0" dirty="0">
                <a:solidFill>
                  <a:srgbClr val="000000"/>
                </a:solidFill>
                <a:latin typeface="標楷體" panose="03000509000000000000" pitchFamily="65" charset="-120"/>
                <a:cs typeface="Arial"/>
                <a:sym typeface="Arial"/>
              </a:rPr>
              <a:t>106</a:t>
            </a:r>
            <a:r>
              <a:rPr lang="zh-TW" altLang="en-US" sz="2000" kern="0" dirty="0">
                <a:solidFill>
                  <a:srgbClr val="000000"/>
                </a:solidFill>
                <a:latin typeface="標楷體" panose="03000509000000000000" pitchFamily="65" charset="-120"/>
                <a:cs typeface="Arial"/>
                <a:sym typeface="Arial"/>
              </a:rPr>
              <a:t>年度上訴字第</a:t>
            </a:r>
            <a:r>
              <a:rPr lang="en-US" altLang="zh-TW" sz="2000" kern="0" dirty="0">
                <a:solidFill>
                  <a:srgbClr val="000000"/>
                </a:solidFill>
                <a:latin typeface="標楷體" panose="03000509000000000000" pitchFamily="65" charset="-120"/>
                <a:cs typeface="Arial"/>
                <a:sym typeface="Arial"/>
              </a:rPr>
              <a:t>559</a:t>
            </a:r>
            <a:r>
              <a:rPr lang="zh-TW" altLang="en-US" sz="2000" kern="0" dirty="0">
                <a:solidFill>
                  <a:srgbClr val="000000"/>
                </a:solidFill>
                <a:latin typeface="標楷體" panose="03000509000000000000" pitchFamily="65" charset="-120"/>
                <a:cs typeface="Arial"/>
                <a:sym typeface="Arial"/>
              </a:rPr>
              <a:t>號判決）。</a:t>
            </a:r>
            <a:endParaRPr lang="en-US" altLang="zh-TW" sz="2000" kern="0" dirty="0">
              <a:solidFill>
                <a:srgbClr val="000000"/>
              </a:solidFill>
              <a:latin typeface="標楷體" panose="03000509000000000000" pitchFamily="65" charset="-120"/>
              <a:cs typeface="Arial"/>
              <a:sym typeface="Arial"/>
            </a:endParaRPr>
          </a:p>
          <a:p>
            <a:endParaRPr lang="zh-TW" altLang="en-US" sz="1200" kern="0" dirty="0">
              <a:solidFill>
                <a:srgbClr val="000000"/>
              </a:solidFill>
              <a:latin typeface="Arial"/>
              <a:cs typeface="Arial"/>
              <a:sym typeface="Arial"/>
            </a:endParaRPr>
          </a:p>
        </p:txBody>
      </p:sp>
      <p:pic>
        <p:nvPicPr>
          <p:cNvPr id="7" name="圖片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177371">
            <a:off x="6031392" y="2541291"/>
            <a:ext cx="4776496" cy="3184331"/>
          </a:xfrm>
          <a:prstGeom prst="rect">
            <a:avLst/>
          </a:prstGeom>
          <a:ln>
            <a:noFill/>
          </a:ln>
          <a:effectLst>
            <a:softEdge rad="112500"/>
          </a:effectLst>
        </p:spPr>
      </p:pic>
    </p:spTree>
    <p:extLst>
      <p:ext uri="{BB962C8B-B14F-4D97-AF65-F5344CB8AC3E}">
        <p14:creationId xmlns:p14="http://schemas.microsoft.com/office/powerpoint/2010/main" val="411726516"/>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a:bodyPr>
          <a:lstStyle/>
          <a:p>
            <a:r>
              <a:rPr lang="en-US" altLang="zh-TW" sz="4400" kern="0" cap="none" dirty="0">
                <a:solidFill>
                  <a:srgbClr val="0070C0"/>
                </a:solidFill>
                <a:latin typeface="標楷體" panose="03000509000000000000" pitchFamily="65" charset="-120"/>
                <a:ea typeface="標楷體" panose="03000509000000000000" pitchFamily="65" charset="-120"/>
                <a:sym typeface="Lora"/>
              </a:rPr>
              <a:t>§</a:t>
            </a:r>
            <a:r>
              <a:rPr lang="en-US" altLang="zh-TW" sz="4400" kern="0" cap="none" dirty="0" smtClean="0">
                <a:solidFill>
                  <a:srgbClr val="0070C0"/>
                </a:solidFill>
                <a:latin typeface="標楷體" panose="03000509000000000000" pitchFamily="65" charset="-120"/>
                <a:ea typeface="標楷體" panose="03000509000000000000" pitchFamily="65" charset="-120"/>
                <a:sym typeface="Lora"/>
              </a:rPr>
              <a:t>6</a:t>
            </a:r>
            <a:r>
              <a:rPr lang="zh-TW" altLang="en-US" sz="4400" kern="0" cap="none" dirty="0" smtClean="0">
                <a:solidFill>
                  <a:srgbClr val="0070C0"/>
                </a:solidFill>
                <a:latin typeface="標楷體" panose="03000509000000000000" pitchFamily="65" charset="-120"/>
                <a:ea typeface="標楷體" panose="03000509000000000000" pitchFamily="65" charset="-120"/>
                <a:sym typeface="Lora"/>
              </a:rPr>
              <a:t> 公費</a:t>
            </a:r>
            <a:r>
              <a:rPr lang="zh-TW" altLang="en-US" sz="4400" kern="0" cap="none" dirty="0">
                <a:solidFill>
                  <a:srgbClr val="0070C0"/>
                </a:solidFill>
                <a:latin typeface="標楷體" panose="03000509000000000000" pitchFamily="65" charset="-120"/>
                <a:ea typeface="標楷體" panose="03000509000000000000" pitchFamily="65" charset="-120"/>
                <a:sym typeface="Lora"/>
              </a:rPr>
              <a:t>助理春節慰勞金函釋</a:t>
            </a:r>
            <a:endParaRPr lang="zh-TW" altLang="en-US" sz="4400" dirty="0">
              <a:solidFill>
                <a:srgbClr val="0070C0"/>
              </a:solidFill>
            </a:endParaRPr>
          </a:p>
        </p:txBody>
      </p:sp>
      <p:sp>
        <p:nvSpPr>
          <p:cNvPr id="5" name="投影片編號版面配置區 4"/>
          <p:cNvSpPr>
            <a:spLocks noGrp="1"/>
          </p:cNvSpPr>
          <p:nvPr>
            <p:ph type="sldNum" sz="quarter" idx="12"/>
          </p:nvPr>
        </p:nvSpPr>
        <p:spPr/>
        <p:txBody>
          <a:bodyPr/>
          <a:lstStyle/>
          <a:p>
            <a:fld id="{883F4971-D35C-4F03-91D8-BF356EE98478}" type="slidenum">
              <a:rPr lang="zh-TW" altLang="en-US" smtClean="0"/>
              <a:t>53</a:t>
            </a:fld>
            <a:endParaRPr lang="zh-TW" altLang="en-US"/>
          </a:p>
        </p:txBody>
      </p:sp>
      <p:graphicFrame>
        <p:nvGraphicFramePr>
          <p:cNvPr id="6" name="表格 5"/>
          <p:cNvGraphicFramePr>
            <a:graphicFrameLocks noGrp="1"/>
          </p:cNvGraphicFramePr>
          <p:nvPr>
            <p:extLst>
              <p:ext uri="{D42A27DB-BD31-4B8C-83A1-F6EECF244321}">
                <p14:modId xmlns:p14="http://schemas.microsoft.com/office/powerpoint/2010/main" val="2414597138"/>
              </p:ext>
            </p:extLst>
          </p:nvPr>
        </p:nvGraphicFramePr>
        <p:xfrm>
          <a:off x="1412140" y="1847251"/>
          <a:ext cx="9898988" cy="4429452"/>
        </p:xfrm>
        <a:graphic>
          <a:graphicData uri="http://schemas.openxmlformats.org/drawingml/2006/table">
            <a:tbl>
              <a:tblPr/>
              <a:tblGrid>
                <a:gridCol w="1251223"/>
                <a:gridCol w="8647765"/>
              </a:tblGrid>
              <a:tr h="2091860">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algn="ctr" fontAlgn="ctr"/>
                      <a:r>
                        <a:rPr lang="zh-TW" altLang="en-US" sz="2000" u="none" strike="noStrike" dirty="0">
                          <a:solidFill>
                            <a:schemeClr val="tx1"/>
                          </a:solidFill>
                          <a:effectLst/>
                          <a:latin typeface="標楷體" panose="03000509000000000000" pitchFamily="65" charset="-120"/>
                          <a:ea typeface="標楷體" panose="03000509000000000000" pitchFamily="65" charset="-120"/>
                        </a:rPr>
                        <a:t>資格</a:t>
                      </a:r>
                      <a:endParaRPr lang="zh-TW" altLang="en-US" sz="2000" b="0" i="0" u="none" strike="noStrike" dirty="0">
                        <a:solidFill>
                          <a:schemeClr val="tx1"/>
                        </a:solidFill>
                        <a:effectLst/>
                        <a:latin typeface="標楷體" panose="03000509000000000000" pitchFamily="65" charset="-120"/>
                        <a:ea typeface="標楷體" panose="03000509000000000000" pitchFamily="65" charset="-120"/>
                      </a:endParaRPr>
                    </a:p>
                  </a:txBody>
                  <a:tcPr marL="6865" marR="6865" marT="6865" marB="0" anchor="ctr">
                    <a:lnL w="19050" cap="flat" cmpd="sng" algn="ctr">
                      <a:solidFill>
                        <a:srgbClr val="FFC000"/>
                      </a:solidFill>
                      <a:prstDash val="solid"/>
                      <a:round/>
                      <a:headEnd type="none" w="med" len="med"/>
                      <a:tailEnd type="none" w="med" len="med"/>
                    </a:lnL>
                    <a:lnR w="19050" cap="flat" cmpd="sng" algn="ctr">
                      <a:solidFill>
                        <a:srgbClr val="FFC000"/>
                      </a:solidFill>
                      <a:prstDash val="solid"/>
                      <a:round/>
                      <a:headEnd type="none" w="med" len="med"/>
                      <a:tailEnd type="none" w="med" len="med"/>
                    </a:lnR>
                    <a:lnT w="19050" cap="flat" cmpd="sng" algn="ctr">
                      <a:solidFill>
                        <a:srgbClr val="FFC000"/>
                      </a:solidFill>
                      <a:prstDash val="solid"/>
                      <a:round/>
                      <a:headEnd type="none" w="med" len="med"/>
                      <a:tailEnd type="none" w="med" len="med"/>
                    </a:lnT>
                    <a:lnB w="19050" cap="flat" cmpd="sng" algn="ctr">
                      <a:solidFill>
                        <a:srgbClr val="FFC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285750" marR="0" lvl="0" indent="-285750" algn="l" defTabSz="914400" rtl="0" eaLnBrk="1" fontAlgn="auto" latinLnBrk="0" hangingPunct="1">
                        <a:lnSpc>
                          <a:spcPct val="100000"/>
                        </a:lnSpc>
                        <a:spcBef>
                          <a:spcPts val="600"/>
                        </a:spcBef>
                        <a:spcAft>
                          <a:spcPts val="0"/>
                        </a:spcAft>
                        <a:buClr>
                          <a:srgbClr val="0000FF"/>
                        </a:buClr>
                        <a:buSzTx/>
                        <a:buFont typeface="Wingdings" panose="05000000000000000000" pitchFamily="2" charset="2"/>
                        <a:buChar char="&amp;"/>
                        <a:tabLst/>
                        <a:defRPr/>
                      </a:pPr>
                      <a:r>
                        <a:rPr lang="en-US" altLang="zh-TW" sz="2000" b="0" i="0" u="none" strike="noStrike" cap="none" dirty="0" smtClean="0">
                          <a:solidFill>
                            <a:schemeClr val="tx1"/>
                          </a:solidFill>
                          <a:latin typeface="標楷體" panose="03000509000000000000" pitchFamily="65" charset="-120"/>
                          <a:ea typeface="標楷體" panose="03000509000000000000" pitchFamily="65" charset="-120"/>
                          <a:cs typeface="+mn-cs"/>
                          <a:sym typeface="Arial"/>
                        </a:rPr>
                        <a:t>96</a:t>
                      </a:r>
                      <a:r>
                        <a:rPr lang="zh-TW" altLang="en-US" sz="2000" b="0" i="0" u="none" strike="noStrike" cap="none" dirty="0">
                          <a:solidFill>
                            <a:schemeClr val="tx1"/>
                          </a:solidFill>
                          <a:latin typeface="標楷體" panose="03000509000000000000" pitchFamily="65" charset="-120"/>
                          <a:ea typeface="標楷體" panose="03000509000000000000" pitchFamily="65" charset="-120"/>
                          <a:cs typeface="+mn-cs"/>
                          <a:sym typeface="Arial"/>
                        </a:rPr>
                        <a:t>年</a:t>
                      </a:r>
                      <a:r>
                        <a:rPr lang="en-US" altLang="zh-TW" sz="2000" b="0" i="0" u="none" strike="noStrike" cap="none" dirty="0">
                          <a:solidFill>
                            <a:schemeClr val="tx1"/>
                          </a:solidFill>
                          <a:latin typeface="標楷體" panose="03000509000000000000" pitchFamily="65" charset="-120"/>
                          <a:ea typeface="標楷體" panose="03000509000000000000" pitchFamily="65" charset="-120"/>
                          <a:cs typeface="+mn-cs"/>
                          <a:sym typeface="Arial"/>
                        </a:rPr>
                        <a:t>3</a:t>
                      </a:r>
                      <a:r>
                        <a:rPr lang="zh-TW" altLang="en-US" sz="2000" b="0" i="0" u="none" strike="noStrike" cap="none" dirty="0">
                          <a:solidFill>
                            <a:schemeClr val="tx1"/>
                          </a:solidFill>
                          <a:latin typeface="標楷體" panose="03000509000000000000" pitchFamily="65" charset="-120"/>
                          <a:ea typeface="標楷體" panose="03000509000000000000" pitchFamily="65" charset="-120"/>
                          <a:cs typeface="+mn-cs"/>
                          <a:sym typeface="Arial"/>
                        </a:rPr>
                        <a:t>月</a:t>
                      </a:r>
                      <a:r>
                        <a:rPr lang="en-US" altLang="zh-TW" sz="2000" b="0" i="0" u="none" strike="noStrike" cap="none" dirty="0">
                          <a:solidFill>
                            <a:schemeClr val="tx1"/>
                          </a:solidFill>
                          <a:latin typeface="標楷體" panose="03000509000000000000" pitchFamily="65" charset="-120"/>
                          <a:ea typeface="標楷體" panose="03000509000000000000" pitchFamily="65" charset="-120"/>
                          <a:cs typeface="+mn-cs"/>
                          <a:sym typeface="Arial"/>
                        </a:rPr>
                        <a:t>2</a:t>
                      </a:r>
                      <a:r>
                        <a:rPr lang="zh-TW" altLang="en-US" sz="2000" b="0" i="0" u="none" strike="noStrike" cap="none" dirty="0">
                          <a:solidFill>
                            <a:schemeClr val="tx1"/>
                          </a:solidFill>
                          <a:latin typeface="標楷體" panose="03000509000000000000" pitchFamily="65" charset="-120"/>
                          <a:ea typeface="標楷體" panose="03000509000000000000" pitchFamily="65" charset="-120"/>
                          <a:cs typeface="+mn-cs"/>
                          <a:sym typeface="Arial"/>
                        </a:rPr>
                        <a:t>日內授中民字第</a:t>
                      </a:r>
                      <a:r>
                        <a:rPr lang="en-US" altLang="zh-TW" sz="2000" b="0" i="0" u="none" strike="noStrike" cap="none" dirty="0">
                          <a:solidFill>
                            <a:schemeClr val="tx1"/>
                          </a:solidFill>
                          <a:latin typeface="標楷體" panose="03000509000000000000" pitchFamily="65" charset="-120"/>
                          <a:ea typeface="標楷體" panose="03000509000000000000" pitchFamily="65" charset="-120"/>
                          <a:cs typeface="+mn-cs"/>
                          <a:sym typeface="Arial"/>
                        </a:rPr>
                        <a:t>0960031003</a:t>
                      </a:r>
                      <a:r>
                        <a:rPr lang="zh-TW" altLang="en-US" sz="2000" b="0" i="0" u="none" strike="noStrike" cap="none" dirty="0">
                          <a:solidFill>
                            <a:schemeClr val="tx1"/>
                          </a:solidFill>
                          <a:latin typeface="標楷體" panose="03000509000000000000" pitchFamily="65" charset="-120"/>
                          <a:ea typeface="標楷體" panose="03000509000000000000" pitchFamily="65" charset="-120"/>
                          <a:cs typeface="+mn-cs"/>
                          <a:sym typeface="Arial"/>
                        </a:rPr>
                        <a:t>號</a:t>
                      </a:r>
                      <a:r>
                        <a:rPr lang="zh-TW" altLang="en-US" sz="2000" b="0" i="0" u="none" strike="noStrike" cap="none" dirty="0" smtClean="0">
                          <a:solidFill>
                            <a:schemeClr val="tx1"/>
                          </a:solidFill>
                          <a:latin typeface="標楷體" panose="03000509000000000000" pitchFamily="65" charset="-120"/>
                          <a:ea typeface="標楷體" panose="03000509000000000000" pitchFamily="65" charset="-120"/>
                          <a:cs typeface="+mn-cs"/>
                          <a:sym typeface="Arial"/>
                        </a:rPr>
                        <a:t>函</a:t>
                      </a:r>
                      <a:endParaRPr lang="en-US" altLang="zh-TW" sz="2000" b="0" i="0" u="none" strike="noStrike" cap="none" dirty="0" smtClean="0">
                        <a:solidFill>
                          <a:schemeClr val="tx1"/>
                        </a:solidFill>
                        <a:latin typeface="標楷體" panose="03000509000000000000" pitchFamily="65" charset="-120"/>
                        <a:ea typeface="標楷體" panose="03000509000000000000" pitchFamily="65" charset="-120"/>
                        <a:cs typeface="+mn-cs"/>
                        <a:sym typeface="Arial"/>
                      </a:endParaRPr>
                    </a:p>
                    <a:p>
                      <a:pPr marL="271463" indent="0" algn="l" fontAlgn="ctr">
                        <a:buFont typeface="Arial" panose="020B0604020202020204" pitchFamily="34" charset="0"/>
                        <a:buNone/>
                      </a:pPr>
                      <a:r>
                        <a:rPr lang="zh-TW" altLang="en-US" sz="2000" b="0" i="0" u="none" strike="noStrike" dirty="0" smtClean="0">
                          <a:solidFill>
                            <a:schemeClr val="tx1"/>
                          </a:solidFill>
                          <a:effectLst/>
                          <a:latin typeface="標楷體" panose="03000509000000000000" pitchFamily="65" charset="-120"/>
                          <a:ea typeface="標楷體" panose="03000509000000000000" pitchFamily="65" charset="-120"/>
                        </a:rPr>
                        <a:t>議員助理須於當年</a:t>
                      </a:r>
                      <a:r>
                        <a:rPr lang="en-US" altLang="zh-TW" sz="2000" b="0" i="0" u="none" strike="noStrike" dirty="0" smtClean="0">
                          <a:solidFill>
                            <a:schemeClr val="tx1"/>
                          </a:solidFill>
                          <a:effectLst/>
                          <a:latin typeface="標楷體" panose="03000509000000000000" pitchFamily="65" charset="-120"/>
                          <a:ea typeface="標楷體" panose="03000509000000000000" pitchFamily="65" charset="-120"/>
                        </a:rPr>
                        <a:t>12</a:t>
                      </a:r>
                      <a:r>
                        <a:rPr lang="zh-TW" altLang="en-US" sz="2000" b="0" i="0" u="none" strike="noStrike" dirty="0" smtClean="0">
                          <a:solidFill>
                            <a:schemeClr val="tx1"/>
                          </a:solidFill>
                          <a:effectLst/>
                          <a:latin typeface="標楷體" panose="03000509000000000000" pitchFamily="65" charset="-120"/>
                          <a:ea typeface="標楷體" panose="03000509000000000000" pitchFamily="65" charset="-120"/>
                        </a:rPr>
                        <a:t>月</a:t>
                      </a:r>
                      <a:r>
                        <a:rPr lang="en-US" altLang="zh-TW" sz="2000" b="0" i="0" u="none" strike="noStrike" dirty="0" smtClean="0">
                          <a:solidFill>
                            <a:schemeClr val="tx1"/>
                          </a:solidFill>
                          <a:effectLst/>
                          <a:latin typeface="標楷體" panose="03000509000000000000" pitchFamily="65" charset="-120"/>
                          <a:ea typeface="標楷體" panose="03000509000000000000" pitchFamily="65" charset="-120"/>
                        </a:rPr>
                        <a:t>1</a:t>
                      </a:r>
                      <a:r>
                        <a:rPr lang="zh-TW" altLang="en-US" sz="2000" b="0" i="0" u="none" strike="noStrike" dirty="0" smtClean="0">
                          <a:solidFill>
                            <a:schemeClr val="tx1"/>
                          </a:solidFill>
                          <a:effectLst/>
                          <a:latin typeface="標楷體" panose="03000509000000000000" pitchFamily="65" charset="-120"/>
                          <a:ea typeface="標楷體" panose="03000509000000000000" pitchFamily="65" charset="-120"/>
                        </a:rPr>
                        <a:t>日仍在職者，始得發給春節慰問金。</a:t>
                      </a:r>
                      <a:endParaRPr lang="en-US" altLang="zh-TW" sz="2000" u="none" strike="noStrike" dirty="0" smtClean="0">
                        <a:solidFill>
                          <a:schemeClr val="tx1"/>
                        </a:solidFill>
                        <a:effectLst/>
                        <a:latin typeface="標楷體" panose="03000509000000000000" pitchFamily="65" charset="-120"/>
                        <a:ea typeface="標楷體" panose="03000509000000000000" pitchFamily="65" charset="-120"/>
                      </a:endParaRPr>
                    </a:p>
                    <a:p>
                      <a:pPr marL="285750" marR="0" lvl="0" indent="-285750" algn="l" defTabSz="914400" rtl="0" eaLnBrk="1" fontAlgn="auto" latinLnBrk="0" hangingPunct="1">
                        <a:lnSpc>
                          <a:spcPct val="100000"/>
                        </a:lnSpc>
                        <a:spcBef>
                          <a:spcPts val="600"/>
                        </a:spcBef>
                        <a:spcAft>
                          <a:spcPts val="0"/>
                        </a:spcAft>
                        <a:buClr>
                          <a:srgbClr val="0000FF"/>
                        </a:buClr>
                        <a:buSzTx/>
                        <a:buFont typeface="Wingdings" panose="05000000000000000000" pitchFamily="2" charset="2"/>
                        <a:buChar char="&amp;"/>
                        <a:tabLst/>
                        <a:defRPr/>
                      </a:pPr>
                      <a:r>
                        <a:rPr lang="en-US" altLang="zh-TW" sz="2000" b="0" i="0" u="none" strike="noStrike" cap="none" dirty="0" smtClean="0">
                          <a:solidFill>
                            <a:schemeClr val="tx1"/>
                          </a:solidFill>
                          <a:latin typeface="標楷體" panose="03000509000000000000" pitchFamily="65" charset="-120"/>
                          <a:ea typeface="標楷體" panose="03000509000000000000" pitchFamily="65" charset="-120"/>
                          <a:cs typeface="+mn-cs"/>
                          <a:sym typeface="Arial"/>
                        </a:rPr>
                        <a:t>96</a:t>
                      </a:r>
                      <a:r>
                        <a:rPr lang="zh-TW" altLang="en-US" sz="2000" b="0" i="0" u="none" strike="noStrike" cap="none" dirty="0">
                          <a:solidFill>
                            <a:schemeClr val="tx1"/>
                          </a:solidFill>
                          <a:latin typeface="標楷體" panose="03000509000000000000" pitchFamily="65" charset="-120"/>
                          <a:ea typeface="標楷體" panose="03000509000000000000" pitchFamily="65" charset="-120"/>
                          <a:cs typeface="+mn-cs"/>
                          <a:sym typeface="Arial"/>
                        </a:rPr>
                        <a:t>年</a:t>
                      </a:r>
                      <a:r>
                        <a:rPr lang="en-US" altLang="zh-TW" sz="2000" b="0" i="0" u="none" strike="noStrike" cap="none" dirty="0">
                          <a:solidFill>
                            <a:schemeClr val="tx1"/>
                          </a:solidFill>
                          <a:latin typeface="標楷體" panose="03000509000000000000" pitchFamily="65" charset="-120"/>
                          <a:ea typeface="標楷體" panose="03000509000000000000" pitchFamily="65" charset="-120"/>
                          <a:cs typeface="+mn-cs"/>
                          <a:sym typeface="Arial"/>
                        </a:rPr>
                        <a:t>10</a:t>
                      </a:r>
                      <a:r>
                        <a:rPr lang="zh-TW" altLang="en-US" sz="2000" b="0" i="0" u="none" strike="noStrike" cap="none" dirty="0">
                          <a:solidFill>
                            <a:schemeClr val="tx1"/>
                          </a:solidFill>
                          <a:latin typeface="標楷體" panose="03000509000000000000" pitchFamily="65" charset="-120"/>
                          <a:ea typeface="標楷體" panose="03000509000000000000" pitchFamily="65" charset="-120"/>
                          <a:cs typeface="+mn-cs"/>
                          <a:sym typeface="Arial"/>
                        </a:rPr>
                        <a:t>月</a:t>
                      </a:r>
                      <a:r>
                        <a:rPr lang="en-US" altLang="zh-TW" sz="2000" b="0" i="0" u="none" strike="noStrike" cap="none" dirty="0">
                          <a:solidFill>
                            <a:schemeClr val="tx1"/>
                          </a:solidFill>
                          <a:latin typeface="標楷體" panose="03000509000000000000" pitchFamily="65" charset="-120"/>
                          <a:ea typeface="標楷體" panose="03000509000000000000" pitchFamily="65" charset="-120"/>
                          <a:cs typeface="+mn-cs"/>
                          <a:sym typeface="Arial"/>
                        </a:rPr>
                        <a:t>18</a:t>
                      </a:r>
                      <a:r>
                        <a:rPr lang="zh-TW" altLang="en-US" sz="2000" b="0" i="0" u="none" strike="noStrike" cap="none" dirty="0">
                          <a:solidFill>
                            <a:schemeClr val="tx1"/>
                          </a:solidFill>
                          <a:latin typeface="標楷體" panose="03000509000000000000" pitchFamily="65" charset="-120"/>
                          <a:ea typeface="標楷體" panose="03000509000000000000" pitchFamily="65" charset="-120"/>
                          <a:cs typeface="+mn-cs"/>
                          <a:sym typeface="Arial"/>
                        </a:rPr>
                        <a:t>日內授中民字第</a:t>
                      </a:r>
                      <a:r>
                        <a:rPr lang="en-US" altLang="zh-TW" sz="2000" b="0" i="0" u="none" strike="noStrike" cap="none" dirty="0">
                          <a:solidFill>
                            <a:schemeClr val="tx1"/>
                          </a:solidFill>
                          <a:latin typeface="標楷體" panose="03000509000000000000" pitchFamily="65" charset="-120"/>
                          <a:ea typeface="標楷體" panose="03000509000000000000" pitchFamily="65" charset="-120"/>
                          <a:cs typeface="+mn-cs"/>
                          <a:sym typeface="Arial"/>
                        </a:rPr>
                        <a:t>0960722314</a:t>
                      </a:r>
                      <a:r>
                        <a:rPr lang="zh-TW" altLang="en-US" sz="2000" b="0" i="0" u="none" strike="noStrike" cap="none" dirty="0">
                          <a:solidFill>
                            <a:schemeClr val="tx1"/>
                          </a:solidFill>
                          <a:latin typeface="標楷體" panose="03000509000000000000" pitchFamily="65" charset="-120"/>
                          <a:ea typeface="標楷體" panose="03000509000000000000" pitchFamily="65" charset="-120"/>
                          <a:cs typeface="+mn-cs"/>
                          <a:sym typeface="Arial"/>
                        </a:rPr>
                        <a:t>號</a:t>
                      </a:r>
                      <a:r>
                        <a:rPr lang="zh-TW" altLang="en-US" sz="2000" b="0" i="0" u="none" strike="noStrike" cap="none" dirty="0" smtClean="0">
                          <a:solidFill>
                            <a:schemeClr val="tx1"/>
                          </a:solidFill>
                          <a:latin typeface="標楷體" panose="03000509000000000000" pitchFamily="65" charset="-120"/>
                          <a:ea typeface="標楷體" panose="03000509000000000000" pitchFamily="65" charset="-120"/>
                          <a:cs typeface="+mn-cs"/>
                          <a:sym typeface="Arial"/>
                        </a:rPr>
                        <a:t>函</a:t>
                      </a:r>
                      <a:endParaRPr lang="en-US" altLang="zh-TW" sz="2000" b="0" i="0" u="none" strike="noStrike" cap="none" dirty="0" smtClean="0">
                        <a:solidFill>
                          <a:schemeClr val="tx1"/>
                        </a:solidFill>
                        <a:latin typeface="標楷體" panose="03000509000000000000" pitchFamily="65" charset="-120"/>
                        <a:ea typeface="標楷體" panose="03000509000000000000" pitchFamily="65" charset="-120"/>
                        <a:cs typeface="+mn-cs"/>
                        <a:sym typeface="Arial"/>
                      </a:endParaRPr>
                    </a:p>
                    <a:p>
                      <a:pPr marL="271463" marR="0" lvl="0" indent="0" algn="l" defTabSz="914400" rtl="0" eaLnBrk="1" fontAlgn="ctr" latinLnBrk="0" hangingPunct="1">
                        <a:lnSpc>
                          <a:spcPct val="100000"/>
                        </a:lnSpc>
                        <a:spcBef>
                          <a:spcPts val="0"/>
                        </a:spcBef>
                        <a:spcAft>
                          <a:spcPts val="0"/>
                        </a:spcAft>
                        <a:buClrTx/>
                        <a:buSzTx/>
                        <a:buFont typeface="Arial" panose="020B0604020202020204" pitchFamily="34" charset="0"/>
                        <a:buNone/>
                        <a:tabLst/>
                        <a:defRPr/>
                      </a:pPr>
                      <a:r>
                        <a:rPr lang="zh-TW" altLang="en-US" sz="2000" u="none" strike="noStrike" dirty="0" smtClean="0">
                          <a:solidFill>
                            <a:schemeClr val="tx1"/>
                          </a:solidFill>
                          <a:effectLst/>
                          <a:latin typeface="標楷體" panose="03000509000000000000" pitchFamily="65" charset="-120"/>
                          <a:ea typeface="標楷體" panose="03000509000000000000" pitchFamily="65" charset="-120"/>
                        </a:rPr>
                        <a:t>年中遭資遣者得按實際在職月數比例發給</a:t>
                      </a:r>
                      <a:r>
                        <a:rPr lang="zh-TW" altLang="en-US" sz="2000" b="0" i="0" u="none" strike="noStrike" dirty="0" smtClean="0">
                          <a:solidFill>
                            <a:schemeClr val="tx1"/>
                          </a:solidFill>
                          <a:effectLst/>
                          <a:latin typeface="標楷體" panose="03000509000000000000" pitchFamily="65" charset="-120"/>
                          <a:ea typeface="標楷體" panose="03000509000000000000" pitchFamily="65" charset="-120"/>
                        </a:rPr>
                        <a:t>春節慰勞金。</a:t>
                      </a:r>
                      <a:endParaRPr lang="en-US" altLang="zh-TW" sz="2000" b="0" i="0" u="none" strike="noStrike" dirty="0" smtClean="0">
                        <a:solidFill>
                          <a:schemeClr val="tx1"/>
                        </a:solidFill>
                        <a:effectLst/>
                        <a:latin typeface="標楷體" panose="03000509000000000000" pitchFamily="65" charset="-120"/>
                        <a:ea typeface="標楷體" panose="03000509000000000000" pitchFamily="65" charset="-120"/>
                      </a:endParaRPr>
                    </a:p>
                    <a:p>
                      <a:pPr marL="285750" marR="0" lvl="0" indent="-285750" algn="l" defTabSz="914400" rtl="0" eaLnBrk="1" fontAlgn="auto" latinLnBrk="0" hangingPunct="1">
                        <a:lnSpc>
                          <a:spcPct val="100000"/>
                        </a:lnSpc>
                        <a:spcBef>
                          <a:spcPts val="600"/>
                        </a:spcBef>
                        <a:spcAft>
                          <a:spcPts val="0"/>
                        </a:spcAft>
                        <a:buClr>
                          <a:srgbClr val="0000FF"/>
                        </a:buClr>
                        <a:buSzTx/>
                        <a:buFont typeface="Wingdings" panose="05000000000000000000" pitchFamily="2" charset="2"/>
                        <a:buChar char="&amp;"/>
                        <a:tabLst/>
                        <a:defRPr/>
                      </a:pPr>
                      <a:r>
                        <a:rPr kumimoji="0" lang="en-US" altLang="zh-TW" sz="2000" b="0" i="0" u="none" strike="noStrike" kern="0" cap="none" spc="0" normalizeH="0" baseline="0" noProof="0" dirty="0" smtClean="0">
                          <a:ln>
                            <a:noFill/>
                          </a:ln>
                          <a:solidFill>
                            <a:schemeClr val="tx1"/>
                          </a:solidFill>
                          <a:effectLst/>
                          <a:uLnTx/>
                          <a:uFillTx/>
                          <a:latin typeface="標楷體" panose="03000509000000000000" pitchFamily="65" charset="-120"/>
                          <a:ea typeface="標楷體" panose="03000509000000000000" pitchFamily="65" charset="-120"/>
                          <a:cs typeface="+mn-cs"/>
                          <a:sym typeface="Arial"/>
                        </a:rPr>
                        <a:t>107</a:t>
                      </a:r>
                      <a:r>
                        <a:rPr kumimoji="0" lang="zh-TW" altLang="en-US" sz="2000" b="0" i="0" u="none" strike="noStrike" kern="0" cap="none" spc="0" normalizeH="0" baseline="0" noProof="0" dirty="0" smtClean="0">
                          <a:ln>
                            <a:noFill/>
                          </a:ln>
                          <a:solidFill>
                            <a:schemeClr val="tx1"/>
                          </a:solidFill>
                          <a:effectLst/>
                          <a:uLnTx/>
                          <a:uFillTx/>
                          <a:latin typeface="標楷體" panose="03000509000000000000" pitchFamily="65" charset="-120"/>
                          <a:ea typeface="標楷體" panose="03000509000000000000" pitchFamily="65" charset="-120"/>
                          <a:cs typeface="+mn-cs"/>
                          <a:sym typeface="Arial"/>
                        </a:rPr>
                        <a:t>年</a:t>
                      </a:r>
                      <a:r>
                        <a:rPr kumimoji="0" lang="en-US" altLang="zh-TW" sz="2000" b="0" i="0" u="none" strike="noStrike" kern="0" cap="none" spc="0" normalizeH="0" baseline="0" noProof="0" dirty="0" smtClean="0">
                          <a:ln>
                            <a:noFill/>
                          </a:ln>
                          <a:solidFill>
                            <a:schemeClr val="tx1"/>
                          </a:solidFill>
                          <a:effectLst/>
                          <a:uLnTx/>
                          <a:uFillTx/>
                          <a:latin typeface="標楷體" panose="03000509000000000000" pitchFamily="65" charset="-120"/>
                          <a:ea typeface="標楷體" panose="03000509000000000000" pitchFamily="65" charset="-120"/>
                          <a:cs typeface="+mn-cs"/>
                          <a:sym typeface="Arial"/>
                        </a:rPr>
                        <a:t>5</a:t>
                      </a:r>
                      <a:r>
                        <a:rPr kumimoji="0" lang="zh-TW" altLang="en-US" sz="2000" b="0" i="0" u="none" strike="noStrike" kern="0" cap="none" spc="0" normalizeH="0" baseline="0" noProof="0" dirty="0" smtClean="0">
                          <a:ln>
                            <a:noFill/>
                          </a:ln>
                          <a:solidFill>
                            <a:schemeClr val="tx1"/>
                          </a:solidFill>
                          <a:effectLst/>
                          <a:uLnTx/>
                          <a:uFillTx/>
                          <a:latin typeface="標楷體" panose="03000509000000000000" pitchFamily="65" charset="-120"/>
                          <a:ea typeface="標楷體" panose="03000509000000000000" pitchFamily="65" charset="-120"/>
                          <a:cs typeface="+mn-cs"/>
                          <a:sym typeface="Arial"/>
                        </a:rPr>
                        <a:t>月</a:t>
                      </a:r>
                      <a:r>
                        <a:rPr kumimoji="0" lang="en-US" altLang="zh-TW" sz="2000" b="0" i="0" u="none" strike="noStrike" kern="0" cap="none" spc="0" normalizeH="0" baseline="0" noProof="0" dirty="0" smtClean="0">
                          <a:ln>
                            <a:noFill/>
                          </a:ln>
                          <a:solidFill>
                            <a:schemeClr val="tx1"/>
                          </a:solidFill>
                          <a:effectLst/>
                          <a:uLnTx/>
                          <a:uFillTx/>
                          <a:latin typeface="標楷體" panose="03000509000000000000" pitchFamily="65" charset="-120"/>
                          <a:ea typeface="標楷體" panose="03000509000000000000" pitchFamily="65" charset="-120"/>
                          <a:cs typeface="+mn-cs"/>
                          <a:sym typeface="Arial"/>
                        </a:rPr>
                        <a:t>21</a:t>
                      </a:r>
                      <a:r>
                        <a:rPr kumimoji="0" lang="zh-TW" altLang="en-US" sz="2000" b="0" i="0" u="none" strike="noStrike" kern="0" cap="none" spc="0" normalizeH="0" baseline="0" noProof="0" dirty="0" smtClean="0">
                          <a:ln>
                            <a:noFill/>
                          </a:ln>
                          <a:solidFill>
                            <a:schemeClr val="tx1"/>
                          </a:solidFill>
                          <a:effectLst/>
                          <a:uLnTx/>
                          <a:uFillTx/>
                          <a:latin typeface="標楷體" panose="03000509000000000000" pitchFamily="65" charset="-120"/>
                          <a:ea typeface="標楷體" panose="03000509000000000000" pitchFamily="65" charset="-120"/>
                          <a:cs typeface="+mn-cs"/>
                          <a:sym typeface="Arial"/>
                        </a:rPr>
                        <a:t>日台內民字第</a:t>
                      </a:r>
                      <a:r>
                        <a:rPr kumimoji="0" lang="en-US" altLang="zh-TW" sz="2000" b="0" i="0" u="none" strike="noStrike" kern="0" cap="none" spc="0" normalizeH="0" baseline="0" noProof="0" dirty="0" smtClean="0">
                          <a:ln>
                            <a:noFill/>
                          </a:ln>
                          <a:solidFill>
                            <a:schemeClr val="tx1"/>
                          </a:solidFill>
                          <a:effectLst/>
                          <a:uLnTx/>
                          <a:uFillTx/>
                          <a:latin typeface="標楷體" panose="03000509000000000000" pitchFamily="65" charset="-120"/>
                          <a:ea typeface="標楷體" panose="03000509000000000000" pitchFamily="65" charset="-120"/>
                          <a:cs typeface="+mn-cs"/>
                          <a:sym typeface="Arial"/>
                        </a:rPr>
                        <a:t>1070423738</a:t>
                      </a:r>
                      <a:r>
                        <a:rPr kumimoji="0" lang="zh-TW" altLang="en-US" sz="2000" b="0" i="0" u="none" strike="noStrike" kern="0" cap="none" spc="0" normalizeH="0" baseline="0" noProof="0" dirty="0" smtClean="0">
                          <a:ln>
                            <a:noFill/>
                          </a:ln>
                          <a:solidFill>
                            <a:schemeClr val="tx1"/>
                          </a:solidFill>
                          <a:effectLst/>
                          <a:uLnTx/>
                          <a:uFillTx/>
                          <a:latin typeface="標楷體" panose="03000509000000000000" pitchFamily="65" charset="-120"/>
                          <a:ea typeface="標楷體" panose="03000509000000000000" pitchFamily="65" charset="-120"/>
                          <a:cs typeface="+mn-cs"/>
                          <a:sym typeface="Arial"/>
                        </a:rPr>
                        <a:t>號函</a:t>
                      </a:r>
                      <a:endParaRPr kumimoji="0" lang="en-US" altLang="zh-TW" sz="2000" b="0" i="0" u="none" strike="noStrike" kern="0" cap="none" spc="0" normalizeH="0" baseline="0" noProof="0" dirty="0" smtClean="0">
                        <a:ln>
                          <a:noFill/>
                        </a:ln>
                        <a:solidFill>
                          <a:schemeClr val="tx1"/>
                        </a:solidFill>
                        <a:effectLst/>
                        <a:uLnTx/>
                        <a:uFillTx/>
                        <a:latin typeface="標楷體" panose="03000509000000000000" pitchFamily="65" charset="-120"/>
                        <a:ea typeface="標楷體" panose="03000509000000000000" pitchFamily="65" charset="-120"/>
                        <a:cs typeface="+mn-cs"/>
                        <a:sym typeface="Arial"/>
                      </a:endParaRPr>
                    </a:p>
                    <a:p>
                      <a:pPr marL="271463" marR="0" lvl="0" indent="0" algn="l" defTabSz="914400" rtl="0" eaLnBrk="1" fontAlgn="ctr" latinLnBrk="0" hangingPunct="1">
                        <a:lnSpc>
                          <a:spcPct val="100000"/>
                        </a:lnSpc>
                        <a:spcBef>
                          <a:spcPts val="0"/>
                        </a:spcBef>
                        <a:spcAft>
                          <a:spcPts val="0"/>
                        </a:spcAft>
                        <a:buClrTx/>
                        <a:buSzTx/>
                        <a:buFont typeface="Arial" panose="020B0604020202020204" pitchFamily="34" charset="0"/>
                        <a:buNone/>
                        <a:tabLst/>
                        <a:defRPr/>
                      </a:pPr>
                      <a:r>
                        <a:rPr kumimoji="0" lang="zh-TW" altLang="en-US" sz="2000" b="0" i="0" u="none" strike="noStrike" kern="0" cap="none" spc="0" normalizeH="0" baseline="0" noProof="0" dirty="0" smtClean="0">
                          <a:ln>
                            <a:noFill/>
                          </a:ln>
                          <a:solidFill>
                            <a:schemeClr val="tx1"/>
                          </a:solidFill>
                          <a:effectLst/>
                          <a:uLnTx/>
                          <a:uFillTx/>
                          <a:latin typeface="標楷體" panose="03000509000000000000" pitchFamily="65" charset="-120"/>
                          <a:ea typeface="標楷體" panose="03000509000000000000" pitchFamily="65" charset="-120"/>
                          <a:cs typeface="+mn-cs"/>
                          <a:sym typeface="Arial"/>
                        </a:rPr>
                        <a:t>議員助理於任職期間意外身亡，薪資發給部分應依勞動基準法相關規定辦理，另按實際在職月數比例，依其在職最後</a:t>
                      </a:r>
                      <a:r>
                        <a:rPr kumimoji="0" lang="en-US" altLang="zh-TW" sz="2000" b="0" i="0" u="none" strike="noStrike" kern="0" cap="none" spc="0" normalizeH="0" baseline="0" noProof="0" dirty="0" smtClean="0">
                          <a:ln>
                            <a:noFill/>
                          </a:ln>
                          <a:solidFill>
                            <a:schemeClr val="tx1"/>
                          </a:solidFill>
                          <a:effectLst/>
                          <a:uLnTx/>
                          <a:uFillTx/>
                          <a:latin typeface="標楷體" panose="03000509000000000000" pitchFamily="65" charset="-120"/>
                          <a:ea typeface="標楷體" panose="03000509000000000000" pitchFamily="65" charset="-120"/>
                          <a:cs typeface="+mn-cs"/>
                          <a:sym typeface="Arial"/>
                        </a:rPr>
                        <a:t>1</a:t>
                      </a:r>
                      <a:r>
                        <a:rPr kumimoji="0" lang="zh-TW" altLang="en-US" sz="2000" b="0" i="0" u="none" strike="noStrike" kern="0" cap="none" spc="0" normalizeH="0" baseline="0" noProof="0" dirty="0" smtClean="0">
                          <a:ln>
                            <a:noFill/>
                          </a:ln>
                          <a:solidFill>
                            <a:schemeClr val="tx1"/>
                          </a:solidFill>
                          <a:effectLst/>
                          <a:uLnTx/>
                          <a:uFillTx/>
                          <a:latin typeface="標楷體" panose="03000509000000000000" pitchFamily="65" charset="-120"/>
                          <a:ea typeface="標楷體" panose="03000509000000000000" pitchFamily="65" charset="-120"/>
                          <a:cs typeface="+mn-cs"/>
                          <a:sym typeface="Arial"/>
                        </a:rPr>
                        <a:t>個月所支待遇基準計支發給春節慰勞金。</a:t>
                      </a:r>
                    </a:p>
                    <a:p>
                      <a:pPr marL="271463" marR="0" lvl="0" indent="0" algn="l" defTabSz="914400" rtl="0" eaLnBrk="1" fontAlgn="ctr" latinLnBrk="0" hangingPunct="1">
                        <a:lnSpc>
                          <a:spcPct val="100000"/>
                        </a:lnSpc>
                        <a:spcBef>
                          <a:spcPts val="0"/>
                        </a:spcBef>
                        <a:spcAft>
                          <a:spcPts val="0"/>
                        </a:spcAft>
                        <a:buClrTx/>
                        <a:buSzTx/>
                        <a:buFont typeface="Arial" panose="020B0604020202020204" pitchFamily="34" charset="0"/>
                        <a:buNone/>
                        <a:tabLst/>
                        <a:defRPr/>
                      </a:pPr>
                      <a:endParaRPr lang="zh-TW" altLang="en-US" sz="2000" b="0" i="0" u="none" strike="noStrike" dirty="0">
                        <a:solidFill>
                          <a:schemeClr val="tx1"/>
                        </a:solidFill>
                        <a:effectLst/>
                        <a:latin typeface="標楷體" panose="03000509000000000000" pitchFamily="65" charset="-120"/>
                        <a:ea typeface="標楷體" panose="03000509000000000000" pitchFamily="65" charset="-120"/>
                      </a:endParaRPr>
                    </a:p>
                  </a:txBody>
                  <a:tcPr marL="6865" marR="6865" marT="6865" marB="0" anchor="ctr">
                    <a:lnL w="19050" cap="flat" cmpd="sng" algn="ctr">
                      <a:solidFill>
                        <a:srgbClr val="FFC000"/>
                      </a:solidFill>
                      <a:prstDash val="solid"/>
                      <a:round/>
                      <a:headEnd type="none" w="med" len="med"/>
                      <a:tailEnd type="none" w="med" len="med"/>
                    </a:lnL>
                    <a:lnR w="19050" cap="flat" cmpd="sng" algn="ctr">
                      <a:solidFill>
                        <a:srgbClr val="FFC000"/>
                      </a:solidFill>
                      <a:prstDash val="solid"/>
                      <a:round/>
                      <a:headEnd type="none" w="med" len="med"/>
                      <a:tailEnd type="none" w="med" len="med"/>
                    </a:lnR>
                    <a:lnT w="19050" cap="flat" cmpd="sng" algn="ctr">
                      <a:solidFill>
                        <a:srgbClr val="FFC000"/>
                      </a:solidFill>
                      <a:prstDash val="solid"/>
                      <a:round/>
                      <a:headEnd type="none" w="med" len="med"/>
                      <a:tailEnd type="none" w="med" len="med"/>
                    </a:lnT>
                    <a:lnB w="19050" cap="flat" cmpd="sng" algn="ctr">
                      <a:solidFill>
                        <a:srgbClr val="FFC000"/>
                      </a:solidFill>
                      <a:prstDash val="solid"/>
                      <a:round/>
                      <a:headEnd type="none" w="med" len="med"/>
                      <a:tailEnd type="none" w="med" len="med"/>
                    </a:lnB>
                    <a:lnTlToBr w="12700" cmpd="sng">
                      <a:noFill/>
                      <a:prstDash val="solid"/>
                    </a:lnTlToBr>
                    <a:lnBlToTr w="12700" cmpd="sng">
                      <a:noFill/>
                      <a:prstDash val="solid"/>
                    </a:lnBlToTr>
                    <a:noFill/>
                  </a:tcPr>
                </a:tc>
              </a:tr>
              <a:tr h="1526987">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algn="ctr" fontAlgn="ctr"/>
                      <a:r>
                        <a:rPr lang="zh-TW" altLang="en-US" sz="2000" u="none" strike="noStrike" dirty="0">
                          <a:solidFill>
                            <a:schemeClr val="tx1"/>
                          </a:solidFill>
                          <a:effectLst/>
                          <a:latin typeface="標楷體" panose="03000509000000000000" pitchFamily="65" charset="-120"/>
                          <a:ea typeface="標楷體" panose="03000509000000000000" pitchFamily="65" charset="-120"/>
                        </a:rPr>
                        <a:t>身份轉換</a:t>
                      </a:r>
                      <a:endParaRPr lang="zh-TW" altLang="en-US" sz="2000" b="0" i="0" u="none" strike="noStrike" dirty="0">
                        <a:solidFill>
                          <a:schemeClr val="tx1"/>
                        </a:solidFill>
                        <a:effectLst/>
                        <a:latin typeface="標楷體" panose="03000509000000000000" pitchFamily="65" charset="-120"/>
                        <a:ea typeface="標楷體" panose="03000509000000000000" pitchFamily="65" charset="-120"/>
                      </a:endParaRPr>
                    </a:p>
                  </a:txBody>
                  <a:tcPr marL="6865" marR="6865" marT="6865" marB="0" anchor="ctr">
                    <a:lnL w="19050" cap="flat" cmpd="sng" algn="ctr">
                      <a:solidFill>
                        <a:srgbClr val="FFC000"/>
                      </a:solidFill>
                      <a:prstDash val="solid"/>
                      <a:round/>
                      <a:headEnd type="none" w="med" len="med"/>
                      <a:tailEnd type="none" w="med" len="med"/>
                    </a:lnL>
                    <a:lnR w="19050" cap="flat" cmpd="sng" algn="ctr">
                      <a:solidFill>
                        <a:srgbClr val="FFC000"/>
                      </a:solidFill>
                      <a:prstDash val="solid"/>
                      <a:round/>
                      <a:headEnd type="none" w="med" len="med"/>
                      <a:tailEnd type="none" w="med" len="med"/>
                    </a:lnR>
                    <a:lnT w="19050" cap="flat" cmpd="sng" algn="ctr">
                      <a:solidFill>
                        <a:srgbClr val="FFC000"/>
                      </a:solidFill>
                      <a:prstDash val="solid"/>
                      <a:round/>
                      <a:headEnd type="none" w="med" len="med"/>
                      <a:tailEnd type="none" w="med" len="med"/>
                    </a:lnT>
                    <a:lnB w="19050" cap="flat" cmpd="sng" algn="ctr">
                      <a:solidFill>
                        <a:srgbClr val="FFC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285750" marR="0" lvl="0" indent="-285750" algn="l" defTabSz="914400" rtl="0" eaLnBrk="1" fontAlgn="auto" latinLnBrk="0" hangingPunct="1">
                        <a:lnSpc>
                          <a:spcPct val="100000"/>
                        </a:lnSpc>
                        <a:spcBef>
                          <a:spcPts val="600"/>
                        </a:spcBef>
                        <a:spcAft>
                          <a:spcPts val="0"/>
                        </a:spcAft>
                        <a:buClr>
                          <a:srgbClr val="0000FF"/>
                        </a:buClr>
                        <a:buSzTx/>
                        <a:buFont typeface="Wingdings" panose="05000000000000000000" pitchFamily="2" charset="2"/>
                        <a:buChar char="&amp;"/>
                        <a:tabLst/>
                        <a:defRPr/>
                      </a:pPr>
                      <a:r>
                        <a:rPr lang="en-US" altLang="zh-TW" sz="2000" b="0" i="0" u="none" strike="noStrike" cap="none" dirty="0" smtClean="0">
                          <a:solidFill>
                            <a:schemeClr val="tx1"/>
                          </a:solidFill>
                          <a:latin typeface="標楷體" panose="03000509000000000000" pitchFamily="65" charset="-120"/>
                          <a:ea typeface="標楷體" panose="03000509000000000000" pitchFamily="65" charset="-120"/>
                          <a:cs typeface="+mn-cs"/>
                          <a:sym typeface="Arial"/>
                        </a:rPr>
                        <a:t>105</a:t>
                      </a:r>
                      <a:r>
                        <a:rPr lang="zh-TW" altLang="en-US" sz="2000" b="0" i="0" u="none" strike="noStrike" cap="none" dirty="0">
                          <a:solidFill>
                            <a:schemeClr val="tx1"/>
                          </a:solidFill>
                          <a:latin typeface="標楷體" panose="03000509000000000000" pitchFamily="65" charset="-120"/>
                          <a:ea typeface="標楷體" panose="03000509000000000000" pitchFamily="65" charset="-120"/>
                          <a:cs typeface="+mn-cs"/>
                          <a:sym typeface="Arial"/>
                        </a:rPr>
                        <a:t>年</a:t>
                      </a:r>
                      <a:r>
                        <a:rPr lang="en-US" altLang="zh-TW" sz="2000" b="0" i="0" u="none" strike="noStrike" cap="none" dirty="0">
                          <a:solidFill>
                            <a:schemeClr val="tx1"/>
                          </a:solidFill>
                          <a:latin typeface="標楷體" panose="03000509000000000000" pitchFamily="65" charset="-120"/>
                          <a:ea typeface="標楷體" panose="03000509000000000000" pitchFamily="65" charset="-120"/>
                          <a:cs typeface="+mn-cs"/>
                          <a:sym typeface="Arial"/>
                        </a:rPr>
                        <a:t>1</a:t>
                      </a:r>
                      <a:r>
                        <a:rPr lang="zh-TW" altLang="en-US" sz="2000" b="0" i="0" u="none" strike="noStrike" cap="none" dirty="0">
                          <a:solidFill>
                            <a:schemeClr val="tx1"/>
                          </a:solidFill>
                          <a:latin typeface="標楷體" panose="03000509000000000000" pitchFamily="65" charset="-120"/>
                          <a:ea typeface="標楷體" panose="03000509000000000000" pitchFamily="65" charset="-120"/>
                          <a:cs typeface="+mn-cs"/>
                          <a:sym typeface="Arial"/>
                        </a:rPr>
                        <a:t>月</a:t>
                      </a:r>
                      <a:r>
                        <a:rPr lang="en-US" altLang="zh-TW" sz="2000" b="0" i="0" u="none" strike="noStrike" cap="none" dirty="0">
                          <a:solidFill>
                            <a:schemeClr val="tx1"/>
                          </a:solidFill>
                          <a:latin typeface="標楷體" panose="03000509000000000000" pitchFamily="65" charset="-120"/>
                          <a:ea typeface="標楷體" panose="03000509000000000000" pitchFamily="65" charset="-120"/>
                          <a:cs typeface="+mn-cs"/>
                          <a:sym typeface="Arial"/>
                        </a:rPr>
                        <a:t>25</a:t>
                      </a:r>
                      <a:r>
                        <a:rPr lang="zh-TW" altLang="en-US" sz="2000" b="0" i="0" u="none" strike="noStrike" cap="none" dirty="0">
                          <a:solidFill>
                            <a:schemeClr val="tx1"/>
                          </a:solidFill>
                          <a:latin typeface="標楷體" panose="03000509000000000000" pitchFamily="65" charset="-120"/>
                          <a:ea typeface="標楷體" panose="03000509000000000000" pitchFamily="65" charset="-120"/>
                          <a:cs typeface="+mn-cs"/>
                          <a:sym typeface="Arial"/>
                        </a:rPr>
                        <a:t>日台內民字第</a:t>
                      </a:r>
                      <a:r>
                        <a:rPr lang="en-US" altLang="zh-TW" sz="2000" b="0" i="0" u="none" strike="noStrike" cap="none" dirty="0">
                          <a:solidFill>
                            <a:schemeClr val="tx1"/>
                          </a:solidFill>
                          <a:latin typeface="標楷體" panose="03000509000000000000" pitchFamily="65" charset="-120"/>
                          <a:ea typeface="標楷體" panose="03000509000000000000" pitchFamily="65" charset="-120"/>
                          <a:cs typeface="+mn-cs"/>
                          <a:sym typeface="Arial"/>
                        </a:rPr>
                        <a:t>1050402658</a:t>
                      </a:r>
                      <a:r>
                        <a:rPr lang="zh-TW" altLang="en-US" sz="2000" b="0" i="0" u="none" strike="noStrike" cap="none" dirty="0">
                          <a:solidFill>
                            <a:schemeClr val="tx1"/>
                          </a:solidFill>
                          <a:latin typeface="標楷體" panose="03000509000000000000" pitchFamily="65" charset="-120"/>
                          <a:ea typeface="標楷體" panose="03000509000000000000" pitchFamily="65" charset="-120"/>
                          <a:cs typeface="+mn-cs"/>
                          <a:sym typeface="Arial"/>
                        </a:rPr>
                        <a:t>號</a:t>
                      </a:r>
                      <a:r>
                        <a:rPr lang="zh-TW" altLang="en-US" sz="2000" b="0" i="0" u="none" strike="noStrike" cap="none" dirty="0" smtClean="0">
                          <a:solidFill>
                            <a:schemeClr val="tx1"/>
                          </a:solidFill>
                          <a:latin typeface="標楷體" panose="03000509000000000000" pitchFamily="65" charset="-120"/>
                          <a:ea typeface="標楷體" panose="03000509000000000000" pitchFamily="65" charset="-120"/>
                          <a:cs typeface="+mn-cs"/>
                          <a:sym typeface="Arial"/>
                        </a:rPr>
                        <a:t>函</a:t>
                      </a:r>
                      <a:endParaRPr lang="en-US" altLang="zh-TW" sz="2000" b="0" i="0" u="none" strike="noStrike" cap="none" dirty="0" smtClean="0">
                        <a:solidFill>
                          <a:schemeClr val="tx1"/>
                        </a:solidFill>
                        <a:latin typeface="標楷體" panose="03000509000000000000" pitchFamily="65" charset="-120"/>
                        <a:ea typeface="標楷體" panose="03000509000000000000" pitchFamily="65" charset="-120"/>
                        <a:cs typeface="+mn-cs"/>
                        <a:sym typeface="Arial"/>
                      </a:endParaRPr>
                    </a:p>
                    <a:p>
                      <a:pPr marL="271463" marR="0" lvl="0" indent="0" algn="l" defTabSz="914400" rtl="0" eaLnBrk="1" fontAlgn="ctr" latinLnBrk="0" hangingPunct="1">
                        <a:lnSpc>
                          <a:spcPct val="100000"/>
                        </a:lnSpc>
                        <a:spcBef>
                          <a:spcPts val="0"/>
                        </a:spcBef>
                        <a:spcAft>
                          <a:spcPts val="0"/>
                        </a:spcAft>
                        <a:buClrTx/>
                        <a:buSzTx/>
                        <a:buFont typeface="Arial" panose="020B0604020202020204" pitchFamily="34" charset="0"/>
                        <a:buNone/>
                        <a:tabLst/>
                        <a:defRPr/>
                      </a:pPr>
                      <a:r>
                        <a:rPr lang="zh-TW" altLang="en-US" sz="2000" u="none" strike="noStrike" dirty="0" smtClean="0">
                          <a:solidFill>
                            <a:schemeClr val="tx1"/>
                          </a:solidFill>
                          <a:effectLst/>
                          <a:latin typeface="標楷體" panose="03000509000000000000" pitchFamily="65" charset="-120"/>
                          <a:ea typeface="標楷體" panose="03000509000000000000" pitchFamily="65" charset="-120"/>
                        </a:rPr>
                        <a:t>機關約僱人員於年度中轉任議員助理，其約僱人員年資，不得併計支給春節慰勞金。</a:t>
                      </a:r>
                      <a:endParaRPr lang="zh-TW" altLang="en-US" sz="2000" b="0" i="0" u="none" strike="noStrike" dirty="0">
                        <a:solidFill>
                          <a:schemeClr val="tx1"/>
                        </a:solidFill>
                        <a:effectLst/>
                        <a:latin typeface="標楷體" panose="03000509000000000000" pitchFamily="65" charset="-120"/>
                        <a:ea typeface="標楷體" panose="03000509000000000000" pitchFamily="65" charset="-120"/>
                      </a:endParaRPr>
                    </a:p>
                  </a:txBody>
                  <a:tcPr marL="6865" marR="6865" marT="6865" marB="0" anchor="ctr">
                    <a:lnL w="19050" cap="flat" cmpd="sng" algn="ctr">
                      <a:solidFill>
                        <a:srgbClr val="FFC000"/>
                      </a:solidFill>
                      <a:prstDash val="solid"/>
                      <a:round/>
                      <a:headEnd type="none" w="med" len="med"/>
                      <a:tailEnd type="none" w="med" len="med"/>
                    </a:lnL>
                    <a:lnR w="19050" cap="flat" cmpd="sng" algn="ctr">
                      <a:solidFill>
                        <a:srgbClr val="FFC000"/>
                      </a:solidFill>
                      <a:prstDash val="solid"/>
                      <a:round/>
                      <a:headEnd type="none" w="med" len="med"/>
                      <a:tailEnd type="none" w="med" len="med"/>
                    </a:lnR>
                    <a:lnT w="19050" cap="flat" cmpd="sng" algn="ctr">
                      <a:solidFill>
                        <a:srgbClr val="FFC000"/>
                      </a:solidFill>
                      <a:prstDash val="solid"/>
                      <a:round/>
                      <a:headEnd type="none" w="med" len="med"/>
                      <a:tailEnd type="none" w="med" len="med"/>
                    </a:lnT>
                    <a:lnB w="19050" cap="flat" cmpd="sng" algn="ctr">
                      <a:solidFill>
                        <a:srgbClr val="FFC000"/>
                      </a:solidFill>
                      <a:prstDash val="solid"/>
                      <a:round/>
                      <a:headEnd type="none" w="med" len="med"/>
                      <a:tailEnd type="none" w="med" len="med"/>
                    </a:lnB>
                    <a:lnTlToBr w="12700" cmpd="sng">
                      <a:noFill/>
                      <a:prstDash val="solid"/>
                    </a:lnTlToBr>
                    <a:lnBlToTr w="12700" cmpd="sng">
                      <a:noFill/>
                      <a:prstDash val="solid"/>
                    </a:lnBlToTr>
                    <a:noFill/>
                  </a:tcPr>
                </a:tc>
              </a:tr>
            </a:tbl>
          </a:graphicData>
        </a:graphic>
      </p:graphicFrame>
    </p:spTree>
    <p:extLst>
      <p:ext uri="{BB962C8B-B14F-4D97-AF65-F5344CB8AC3E}">
        <p14:creationId xmlns:p14="http://schemas.microsoft.com/office/powerpoint/2010/main" val="1279922284"/>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a:bodyPr>
          <a:lstStyle/>
          <a:p>
            <a:r>
              <a:rPr lang="zh-TW" altLang="en-US" sz="4400" kern="0" cap="none" dirty="0">
                <a:solidFill>
                  <a:srgbClr val="0070C0"/>
                </a:solidFill>
                <a:latin typeface="標楷體" panose="03000509000000000000" pitchFamily="65" charset="-120"/>
                <a:ea typeface="標楷體" panose="03000509000000000000" pitchFamily="65" charset="-120"/>
                <a:sym typeface="Lora"/>
              </a:rPr>
              <a:t>公費助理春節慰勞金函釋</a:t>
            </a:r>
            <a:endParaRPr lang="zh-TW" altLang="en-US" sz="4400" dirty="0">
              <a:solidFill>
                <a:srgbClr val="0070C0"/>
              </a:solidFill>
            </a:endParaRPr>
          </a:p>
        </p:txBody>
      </p:sp>
      <p:sp>
        <p:nvSpPr>
          <p:cNvPr id="5" name="投影片編號版面配置區 4"/>
          <p:cNvSpPr>
            <a:spLocks noGrp="1"/>
          </p:cNvSpPr>
          <p:nvPr>
            <p:ph type="sldNum" sz="quarter" idx="12"/>
          </p:nvPr>
        </p:nvSpPr>
        <p:spPr/>
        <p:txBody>
          <a:bodyPr/>
          <a:lstStyle/>
          <a:p>
            <a:fld id="{883F4971-D35C-4F03-91D8-BF356EE98478}" type="slidenum">
              <a:rPr lang="zh-TW" altLang="en-US" smtClean="0"/>
              <a:t>54</a:t>
            </a:fld>
            <a:endParaRPr lang="zh-TW" altLang="en-US"/>
          </a:p>
        </p:txBody>
      </p:sp>
      <p:sp>
        <p:nvSpPr>
          <p:cNvPr id="6" name="文字版面配置區 2"/>
          <p:cNvSpPr txBox="1">
            <a:spLocks/>
          </p:cNvSpPr>
          <p:nvPr/>
        </p:nvSpPr>
        <p:spPr>
          <a:xfrm>
            <a:off x="1161003" y="2093976"/>
            <a:ext cx="10403979" cy="325342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R="0" lvl="0" algn="l" rtl="0">
              <a:lnSpc>
                <a:spcPct val="100000"/>
              </a:lnSpc>
              <a:spcBef>
                <a:spcPts val="600"/>
              </a:spcBef>
              <a:spcAft>
                <a:spcPts val="0"/>
              </a:spcAft>
              <a:buClr>
                <a:srgbClr val="FFCD00"/>
              </a:buClr>
              <a:buSzPct val="100000"/>
              <a:buFont typeface="Quattrocento Sans"/>
              <a:buChar char="◉"/>
              <a:defRPr sz="2400" b="0" i="0" u="none" strike="noStrike" cap="none">
                <a:solidFill>
                  <a:srgbClr val="000000"/>
                </a:solidFill>
                <a:latin typeface="Quattrocento Sans"/>
                <a:ea typeface="Quattrocento Sans"/>
                <a:cs typeface="Quattrocento Sans"/>
                <a:sym typeface="Quattrocento Sans"/>
              </a:defRPr>
            </a:lvl1pPr>
            <a:lvl2pPr marR="0" lvl="1" algn="l" rtl="0">
              <a:lnSpc>
                <a:spcPct val="100000"/>
              </a:lnSpc>
              <a:spcBef>
                <a:spcPts val="480"/>
              </a:spcBef>
              <a:spcAft>
                <a:spcPts val="0"/>
              </a:spcAft>
              <a:buClr>
                <a:srgbClr val="FFCD00"/>
              </a:buClr>
              <a:buSzPct val="100000"/>
              <a:buFont typeface="Quattrocento Sans"/>
              <a:buNone/>
              <a:defRPr sz="2000" b="0" i="0" u="none" strike="noStrike" cap="none">
                <a:solidFill>
                  <a:srgbClr val="000000"/>
                </a:solidFill>
                <a:latin typeface="Quattrocento Sans"/>
                <a:ea typeface="Quattrocento Sans"/>
                <a:cs typeface="Quattrocento Sans"/>
                <a:sym typeface="Quattrocento Sans"/>
              </a:defRPr>
            </a:lvl2pPr>
            <a:lvl3pPr marR="0" lvl="2" algn="l" rtl="0">
              <a:lnSpc>
                <a:spcPct val="100000"/>
              </a:lnSpc>
              <a:spcBef>
                <a:spcPts val="480"/>
              </a:spcBef>
              <a:spcAft>
                <a:spcPts val="0"/>
              </a:spcAft>
              <a:buClr>
                <a:srgbClr val="FFCD00"/>
              </a:buClr>
              <a:buSzPct val="100000"/>
              <a:buFont typeface="Quattrocento Sans"/>
              <a:buNone/>
              <a:defRPr sz="2000" b="0" i="0" u="none" strike="noStrike" cap="none">
                <a:solidFill>
                  <a:srgbClr val="000000"/>
                </a:solidFill>
                <a:latin typeface="Quattrocento Sans"/>
                <a:ea typeface="Quattrocento Sans"/>
                <a:cs typeface="Quattrocento Sans"/>
                <a:sym typeface="Quattrocento Sans"/>
              </a:defRPr>
            </a:lvl3pPr>
            <a:lvl4pPr marR="0" lvl="3" algn="l" rtl="0">
              <a:lnSpc>
                <a:spcPct val="100000"/>
              </a:lnSpc>
              <a:spcBef>
                <a:spcPts val="360"/>
              </a:spcBef>
              <a:spcAft>
                <a:spcPts val="0"/>
              </a:spcAft>
              <a:buClr>
                <a:srgbClr val="FFCD00"/>
              </a:buClr>
              <a:buSzPct val="100000"/>
              <a:buFont typeface="Quattrocento Sans"/>
              <a:buNone/>
              <a:defRPr sz="1800" b="0" i="0" u="none" strike="noStrike" cap="none">
                <a:solidFill>
                  <a:srgbClr val="000000"/>
                </a:solidFill>
                <a:latin typeface="Quattrocento Sans"/>
                <a:ea typeface="Quattrocento Sans"/>
                <a:cs typeface="Quattrocento Sans"/>
                <a:sym typeface="Quattrocento Sans"/>
              </a:defRPr>
            </a:lvl4pPr>
            <a:lvl5pPr marR="0" lvl="4" algn="l" rtl="0">
              <a:lnSpc>
                <a:spcPct val="100000"/>
              </a:lnSpc>
              <a:spcBef>
                <a:spcPts val="360"/>
              </a:spcBef>
              <a:spcAft>
                <a:spcPts val="0"/>
              </a:spcAft>
              <a:buClr>
                <a:srgbClr val="FFCD00"/>
              </a:buClr>
              <a:buSzPct val="100000"/>
              <a:buFont typeface="Quattrocento Sans"/>
              <a:buNone/>
              <a:defRPr sz="1800" b="0" i="0" u="none" strike="noStrike" cap="none">
                <a:solidFill>
                  <a:srgbClr val="000000"/>
                </a:solidFill>
                <a:latin typeface="Quattrocento Sans"/>
                <a:ea typeface="Quattrocento Sans"/>
                <a:cs typeface="Quattrocento Sans"/>
                <a:sym typeface="Quattrocento Sans"/>
              </a:defRPr>
            </a:lvl5pPr>
            <a:lvl6pPr marR="0" lvl="5" algn="l" rtl="0">
              <a:lnSpc>
                <a:spcPct val="100000"/>
              </a:lnSpc>
              <a:spcBef>
                <a:spcPts val="360"/>
              </a:spcBef>
              <a:spcAft>
                <a:spcPts val="0"/>
              </a:spcAft>
              <a:buClr>
                <a:srgbClr val="FFCD00"/>
              </a:buClr>
              <a:buSzPct val="100000"/>
              <a:buFont typeface="Quattrocento Sans"/>
              <a:buNone/>
              <a:defRPr sz="1800" b="0" i="0" u="none" strike="noStrike" cap="none">
                <a:solidFill>
                  <a:srgbClr val="000000"/>
                </a:solidFill>
                <a:latin typeface="Quattrocento Sans"/>
                <a:ea typeface="Quattrocento Sans"/>
                <a:cs typeface="Quattrocento Sans"/>
                <a:sym typeface="Quattrocento Sans"/>
              </a:defRPr>
            </a:lvl6pPr>
            <a:lvl7pPr marR="0" lvl="6" algn="l" rtl="0">
              <a:lnSpc>
                <a:spcPct val="100000"/>
              </a:lnSpc>
              <a:spcBef>
                <a:spcPts val="360"/>
              </a:spcBef>
              <a:spcAft>
                <a:spcPts val="0"/>
              </a:spcAft>
              <a:buClr>
                <a:srgbClr val="FFCD00"/>
              </a:buClr>
              <a:buSzPct val="100000"/>
              <a:buFont typeface="Quattrocento Sans"/>
              <a:buNone/>
              <a:defRPr sz="1800" b="0" i="0" u="none" strike="noStrike" cap="none">
                <a:solidFill>
                  <a:srgbClr val="000000"/>
                </a:solidFill>
                <a:latin typeface="Quattrocento Sans"/>
                <a:ea typeface="Quattrocento Sans"/>
                <a:cs typeface="Quattrocento Sans"/>
                <a:sym typeface="Quattrocento Sans"/>
              </a:defRPr>
            </a:lvl7pPr>
            <a:lvl8pPr marR="0" lvl="7" algn="l" rtl="0">
              <a:lnSpc>
                <a:spcPct val="100000"/>
              </a:lnSpc>
              <a:spcBef>
                <a:spcPts val="360"/>
              </a:spcBef>
              <a:spcAft>
                <a:spcPts val="0"/>
              </a:spcAft>
              <a:buClr>
                <a:srgbClr val="FFCD00"/>
              </a:buClr>
              <a:buSzPct val="100000"/>
              <a:buFont typeface="Quattrocento Sans"/>
              <a:buNone/>
              <a:defRPr sz="1800" b="0" i="0" u="none" strike="noStrike" cap="none">
                <a:solidFill>
                  <a:srgbClr val="000000"/>
                </a:solidFill>
                <a:latin typeface="Quattrocento Sans"/>
                <a:ea typeface="Quattrocento Sans"/>
                <a:cs typeface="Quattrocento Sans"/>
                <a:sym typeface="Quattrocento Sans"/>
              </a:defRPr>
            </a:lvl8pPr>
            <a:lvl9pPr marR="0" lvl="8" algn="l" rtl="0">
              <a:lnSpc>
                <a:spcPct val="100000"/>
              </a:lnSpc>
              <a:spcBef>
                <a:spcPts val="360"/>
              </a:spcBef>
              <a:spcAft>
                <a:spcPts val="0"/>
              </a:spcAft>
              <a:buClr>
                <a:srgbClr val="FFCD00"/>
              </a:buClr>
              <a:buSzPct val="100000"/>
              <a:buFont typeface="Quattrocento Sans"/>
              <a:buNone/>
              <a:defRPr sz="1800" b="0" i="0" u="none" strike="noStrike" cap="none">
                <a:solidFill>
                  <a:srgbClr val="000000"/>
                </a:solidFill>
                <a:latin typeface="Quattrocento Sans"/>
                <a:ea typeface="Quattrocento Sans"/>
                <a:cs typeface="Quattrocento Sans"/>
                <a:sym typeface="Quattrocento Sans"/>
              </a:defRPr>
            </a:lvl9pPr>
          </a:lstStyle>
          <a:p>
            <a:pPr marL="0" marR="0" lvl="0" indent="0" algn="l" defTabSz="914400" rtl="0" eaLnBrk="1" fontAlgn="auto" latinLnBrk="0" hangingPunct="1">
              <a:lnSpc>
                <a:spcPct val="100000"/>
              </a:lnSpc>
              <a:spcBef>
                <a:spcPts val="600"/>
              </a:spcBef>
              <a:spcAft>
                <a:spcPts val="600"/>
              </a:spcAft>
              <a:buClr>
                <a:srgbClr val="FFCD00"/>
              </a:buClr>
              <a:buSzPct val="100000"/>
              <a:buFont typeface="Quattrocento Sans"/>
              <a:buNone/>
              <a:tabLst/>
              <a:defRPr/>
            </a:pPr>
            <a:r>
              <a:rPr kumimoji="0" lang="en-US" altLang="zh-TW" sz="2000" b="0" i="0" u="none" strike="noStrike" kern="0" cap="none" spc="0" normalizeH="0" baseline="0" noProof="0" dirty="0" smtClean="0">
                <a:ln>
                  <a:noFill/>
                </a:ln>
                <a:solidFill>
                  <a:srgbClr val="000000"/>
                </a:solidFill>
                <a:effectLst/>
                <a:uLnTx/>
                <a:uFillTx/>
                <a:latin typeface="標楷體" panose="03000509000000000000" pitchFamily="65" charset="-120"/>
                <a:ea typeface="標楷體" panose="03000509000000000000" pitchFamily="65" charset="-120"/>
                <a:sym typeface="Quattrocento Sans"/>
              </a:rPr>
              <a:t>Q:</a:t>
            </a:r>
            <a:r>
              <a:rPr kumimoji="0" lang="zh-TW" altLang="en-US" sz="2000" b="0" i="0" u="none" strike="noStrike" kern="0" cap="none" spc="0" normalizeH="0" baseline="0" noProof="0" dirty="0" smtClean="0">
                <a:ln>
                  <a:noFill/>
                </a:ln>
                <a:solidFill>
                  <a:srgbClr val="000000"/>
                </a:solidFill>
                <a:effectLst/>
                <a:uLnTx/>
                <a:uFillTx/>
                <a:latin typeface="標楷體" panose="03000509000000000000" pitchFamily="65" charset="-120"/>
                <a:ea typeface="標楷體" panose="03000509000000000000" pitchFamily="65" charset="-120"/>
                <a:sym typeface="Quattrocento Sans"/>
              </a:rPr>
              <a:t>原議員公費助理於當年</a:t>
            </a:r>
            <a:r>
              <a:rPr kumimoji="0" lang="en-US" altLang="zh-TW" sz="2000" b="0" i="0" u="none" strike="noStrike" kern="0" cap="none" spc="0" normalizeH="0" baseline="0" noProof="0" dirty="0" smtClean="0">
                <a:ln>
                  <a:noFill/>
                </a:ln>
                <a:solidFill>
                  <a:srgbClr val="000000"/>
                </a:solidFill>
                <a:effectLst/>
                <a:uLnTx/>
                <a:uFillTx/>
                <a:latin typeface="標楷體" panose="03000509000000000000" pitchFamily="65" charset="-120"/>
                <a:ea typeface="標楷體" panose="03000509000000000000" pitchFamily="65" charset="-120"/>
                <a:sym typeface="Quattrocento Sans"/>
              </a:rPr>
              <a:t>12</a:t>
            </a:r>
            <a:r>
              <a:rPr kumimoji="0" lang="zh-TW" altLang="en-US" sz="2000" b="0" i="0" u="none" strike="noStrike" kern="0" cap="none" spc="0" normalizeH="0" baseline="0" noProof="0" dirty="0" smtClean="0">
                <a:ln>
                  <a:noFill/>
                </a:ln>
                <a:solidFill>
                  <a:srgbClr val="000000"/>
                </a:solidFill>
                <a:effectLst/>
                <a:uLnTx/>
                <a:uFillTx/>
                <a:latin typeface="標楷體" panose="03000509000000000000" pitchFamily="65" charset="-120"/>
                <a:ea typeface="標楷體" panose="03000509000000000000" pitchFamily="65" charset="-120"/>
                <a:sym typeface="Quattrocento Sans"/>
              </a:rPr>
              <a:t>月轉為公所機要辦事員，其年終工作獎金及春節慰勞金如何核發？</a:t>
            </a:r>
            <a:endParaRPr kumimoji="0" lang="en-US" altLang="zh-TW" sz="2000" b="0" i="0" u="none" strike="noStrike" kern="0" cap="none" spc="0" normalizeH="0" baseline="0" noProof="0" dirty="0" smtClean="0">
              <a:ln>
                <a:noFill/>
              </a:ln>
              <a:solidFill>
                <a:srgbClr val="000000"/>
              </a:solidFill>
              <a:effectLst/>
              <a:uLnTx/>
              <a:uFillTx/>
              <a:latin typeface="標楷體" panose="03000509000000000000" pitchFamily="65" charset="-120"/>
              <a:ea typeface="標楷體" panose="03000509000000000000" pitchFamily="65" charset="-120"/>
              <a:sym typeface="Quattrocento Sans"/>
            </a:endParaRPr>
          </a:p>
          <a:p>
            <a:pPr marL="0" marR="0" lvl="1" indent="0" algn="l" defTabSz="914400" rtl="0" eaLnBrk="1" fontAlgn="auto" latinLnBrk="0" hangingPunct="1">
              <a:lnSpc>
                <a:spcPct val="100000"/>
              </a:lnSpc>
              <a:spcBef>
                <a:spcPct val="0"/>
              </a:spcBef>
              <a:spcAft>
                <a:spcPts val="0"/>
              </a:spcAft>
              <a:buClr>
                <a:srgbClr val="FFCD00"/>
              </a:buClr>
              <a:buSzPct val="100000"/>
              <a:buFont typeface="Quattrocento Sans"/>
              <a:buNone/>
              <a:tabLst/>
              <a:defRPr/>
            </a:pPr>
            <a:r>
              <a:rPr kumimoji="0" lang="en" altLang="zh-TW" sz="2000" b="0" i="0" u="none" strike="noStrike" kern="0" cap="none" spc="0" normalizeH="0" baseline="0" noProof="0" dirty="0" smtClean="0">
                <a:ln>
                  <a:noFill/>
                </a:ln>
                <a:solidFill>
                  <a:srgbClr val="000000"/>
                </a:solidFill>
                <a:effectLst/>
                <a:uLnTx/>
                <a:uFillTx/>
                <a:latin typeface="標楷體" panose="03000509000000000000" pitchFamily="65" charset="-120"/>
                <a:ea typeface="標楷體" panose="03000509000000000000" pitchFamily="65" charset="-120"/>
                <a:sym typeface="Quattrocento Sans"/>
              </a:rPr>
              <a:t>A:</a:t>
            </a:r>
          </a:p>
          <a:p>
            <a:pPr marL="0" marR="0" lvl="1" indent="0" algn="l" defTabSz="914400" rtl="0" eaLnBrk="1" fontAlgn="auto" latinLnBrk="0" hangingPunct="1">
              <a:lnSpc>
                <a:spcPct val="100000"/>
              </a:lnSpc>
              <a:spcBef>
                <a:spcPct val="0"/>
              </a:spcBef>
              <a:spcAft>
                <a:spcPts val="0"/>
              </a:spcAft>
              <a:buClr>
                <a:srgbClr val="FFCD00"/>
              </a:buClr>
              <a:buSzPct val="100000"/>
              <a:buFont typeface="Quattrocento Sans"/>
              <a:buNone/>
              <a:tabLst/>
              <a:defRPr/>
            </a:pPr>
            <a:r>
              <a:rPr kumimoji="0" lang="en-US" altLang="zh-TW" sz="2000" b="0" i="0" u="none" strike="noStrike" kern="0" cap="none" spc="0" normalizeH="0" baseline="0" noProof="0" dirty="0" smtClean="0">
                <a:ln>
                  <a:noFill/>
                </a:ln>
                <a:solidFill>
                  <a:srgbClr val="000000"/>
                </a:solidFill>
                <a:effectLst/>
                <a:uLnTx/>
                <a:uFillTx/>
                <a:latin typeface="標楷體" panose="03000509000000000000" pitchFamily="65" charset="-120"/>
                <a:ea typeface="標楷體" panose="03000509000000000000" pitchFamily="65" charset="-120"/>
                <a:sym typeface="Quattrocento Sans"/>
              </a:rPr>
              <a:t>(</a:t>
            </a:r>
            <a:r>
              <a:rPr kumimoji="0" lang="zh-TW" altLang="zh-TW" sz="2000" b="0" i="0" u="none" strike="noStrike" kern="0" cap="none" spc="0" normalizeH="0" baseline="0" noProof="0" dirty="0" smtClean="0">
                <a:ln>
                  <a:noFill/>
                </a:ln>
                <a:solidFill>
                  <a:srgbClr val="000000"/>
                </a:solidFill>
                <a:effectLst/>
                <a:uLnTx/>
                <a:uFillTx/>
                <a:latin typeface="標楷體" panose="03000509000000000000" pitchFamily="65" charset="-120"/>
                <a:ea typeface="標楷體" panose="03000509000000000000" pitchFamily="65" charset="-120"/>
                <a:sym typeface="Quattrocento Sans"/>
              </a:rPr>
              <a:t>一</a:t>
            </a:r>
            <a:r>
              <a:rPr kumimoji="0" lang="en-US" altLang="zh-TW" sz="2000" b="0" i="0" u="none" strike="noStrike" kern="0" cap="none" spc="0" normalizeH="0" baseline="0" noProof="0" dirty="0" smtClean="0">
                <a:ln>
                  <a:noFill/>
                </a:ln>
                <a:solidFill>
                  <a:srgbClr val="000000"/>
                </a:solidFill>
                <a:effectLst/>
                <a:uLnTx/>
                <a:uFillTx/>
                <a:latin typeface="標楷體" panose="03000509000000000000" pitchFamily="65" charset="-120"/>
                <a:ea typeface="標楷體" panose="03000509000000000000" pitchFamily="65" charset="-120"/>
                <a:sym typeface="Quattrocento Sans"/>
              </a:rPr>
              <a:t>)</a:t>
            </a:r>
            <a:r>
              <a:rPr kumimoji="0" lang="zh-TW" altLang="en-US" sz="2000" b="0" i="0" u="none" strike="noStrike" kern="0" cap="none" spc="0" normalizeH="0" baseline="0" noProof="0" dirty="0" smtClean="0">
                <a:ln>
                  <a:noFill/>
                </a:ln>
                <a:solidFill>
                  <a:srgbClr val="000000"/>
                </a:solidFill>
                <a:effectLst/>
                <a:uLnTx/>
                <a:uFillTx/>
                <a:latin typeface="標楷體" panose="03000509000000000000" pitchFamily="65" charset="-120"/>
                <a:ea typeface="標楷體" panose="03000509000000000000" pitchFamily="65" charset="-120"/>
                <a:sym typeface="Quattrocento Sans"/>
              </a:rPr>
              <a:t>如機要辦事員薪資較議員公費助理為高，則以</a:t>
            </a:r>
            <a:r>
              <a:rPr kumimoji="0" lang="en-US" altLang="zh-TW" sz="2000" b="0" i="0" u="none" strike="noStrike" kern="0" cap="none" spc="0" normalizeH="0" baseline="0" noProof="0" dirty="0" smtClean="0">
                <a:ln>
                  <a:noFill/>
                </a:ln>
                <a:solidFill>
                  <a:srgbClr val="000000"/>
                </a:solidFill>
                <a:effectLst/>
                <a:uLnTx/>
                <a:uFillTx/>
                <a:latin typeface="標楷體" panose="03000509000000000000" pitchFamily="65" charset="-120"/>
                <a:ea typeface="標楷體" panose="03000509000000000000" pitchFamily="65" charset="-120"/>
                <a:sym typeface="Quattrocento Sans"/>
              </a:rPr>
              <a:t>1.5</a:t>
            </a:r>
            <a:r>
              <a:rPr kumimoji="0" lang="zh-TW" altLang="en-US" sz="2000" b="0" i="0" u="none" strike="noStrike" kern="0" cap="none" spc="0" normalizeH="0" baseline="0" noProof="0" dirty="0" smtClean="0">
                <a:ln>
                  <a:noFill/>
                </a:ln>
                <a:solidFill>
                  <a:srgbClr val="000000"/>
                </a:solidFill>
                <a:effectLst/>
                <a:uLnTx/>
                <a:uFillTx/>
                <a:latin typeface="標楷體" panose="03000509000000000000" pitchFamily="65" charset="-120"/>
                <a:ea typeface="標楷體" panose="03000509000000000000" pitchFamily="65" charset="-120"/>
                <a:sym typeface="Quattrocento Sans"/>
              </a:rPr>
              <a:t>個月辦事員薪資乘以</a:t>
            </a:r>
            <a:r>
              <a:rPr kumimoji="0" lang="en-US" altLang="zh-TW" sz="2000" b="0" i="0" u="none" strike="noStrike" kern="0" cap="none" spc="0" normalizeH="0" baseline="0" noProof="0" dirty="0" smtClean="0">
                <a:ln>
                  <a:noFill/>
                </a:ln>
                <a:solidFill>
                  <a:srgbClr val="000000"/>
                </a:solidFill>
                <a:effectLst/>
                <a:uLnTx/>
                <a:uFillTx/>
                <a:latin typeface="標楷體" panose="03000509000000000000" pitchFamily="65" charset="-120"/>
                <a:ea typeface="標楷體" panose="03000509000000000000" pitchFamily="65" charset="-120"/>
                <a:sym typeface="Quattrocento Sans"/>
              </a:rPr>
              <a:t>1/12</a:t>
            </a:r>
            <a:r>
              <a:rPr kumimoji="0" lang="zh-TW" altLang="en-US" sz="2000" b="0" i="0" u="none" strike="noStrike" kern="0" cap="none" spc="0" normalizeH="0" baseline="0" noProof="0" dirty="0" smtClean="0">
                <a:ln>
                  <a:noFill/>
                </a:ln>
                <a:solidFill>
                  <a:srgbClr val="000000"/>
                </a:solidFill>
                <a:effectLst/>
                <a:uLnTx/>
                <a:uFillTx/>
                <a:latin typeface="標楷體" panose="03000509000000000000" pitchFamily="65" charset="-120"/>
                <a:ea typeface="標楷體" panose="03000509000000000000" pitchFamily="65" charset="-120"/>
                <a:sym typeface="Quattrocento Sans"/>
              </a:rPr>
              <a:t>計算年終工</a:t>
            </a:r>
            <a:endParaRPr kumimoji="0" lang="en-US" altLang="zh-TW" sz="2000" b="0" i="0" u="none" strike="noStrike" kern="0" cap="none" spc="0" normalizeH="0" baseline="0" noProof="0" dirty="0" smtClean="0">
              <a:ln>
                <a:noFill/>
              </a:ln>
              <a:solidFill>
                <a:srgbClr val="000000"/>
              </a:solidFill>
              <a:effectLst/>
              <a:uLnTx/>
              <a:uFillTx/>
              <a:latin typeface="標楷體" panose="03000509000000000000" pitchFamily="65" charset="-120"/>
              <a:ea typeface="標楷體" panose="03000509000000000000" pitchFamily="65" charset="-120"/>
              <a:sym typeface="Quattrocento Sans"/>
            </a:endParaRPr>
          </a:p>
          <a:p>
            <a:pPr marL="0" marR="0" lvl="1" indent="0" algn="l" defTabSz="914400" rtl="0" eaLnBrk="1" fontAlgn="auto" latinLnBrk="0" hangingPunct="1">
              <a:lnSpc>
                <a:spcPct val="100000"/>
              </a:lnSpc>
              <a:spcBef>
                <a:spcPct val="0"/>
              </a:spcBef>
              <a:spcAft>
                <a:spcPts val="0"/>
              </a:spcAft>
              <a:buClr>
                <a:srgbClr val="FFCD00"/>
              </a:buClr>
              <a:buSzPct val="100000"/>
              <a:buFont typeface="Quattrocento Sans"/>
              <a:buNone/>
              <a:tabLst/>
              <a:defRPr/>
            </a:pPr>
            <a:r>
              <a:rPr lang="en-US" altLang="zh-TW" kern="0" dirty="0">
                <a:latin typeface="標楷體" panose="03000509000000000000" pitchFamily="65" charset="-120"/>
                <a:ea typeface="標楷體" panose="03000509000000000000" pitchFamily="65" charset="-120"/>
              </a:rPr>
              <a:t> </a:t>
            </a:r>
            <a:r>
              <a:rPr lang="en-US" altLang="zh-TW" kern="0" dirty="0" smtClean="0">
                <a:latin typeface="標楷體" panose="03000509000000000000" pitchFamily="65" charset="-120"/>
                <a:ea typeface="標楷體" panose="03000509000000000000" pitchFamily="65" charset="-120"/>
              </a:rPr>
              <a:t>   </a:t>
            </a:r>
            <a:r>
              <a:rPr kumimoji="0" lang="zh-TW" altLang="en-US" sz="2000" b="0" i="0" u="none" strike="noStrike" kern="0" cap="none" spc="0" normalizeH="0" baseline="0" noProof="0" dirty="0" smtClean="0">
                <a:ln>
                  <a:noFill/>
                </a:ln>
                <a:solidFill>
                  <a:srgbClr val="000000"/>
                </a:solidFill>
                <a:effectLst/>
                <a:uLnTx/>
                <a:uFillTx/>
                <a:latin typeface="標楷體" panose="03000509000000000000" pitchFamily="65" charset="-120"/>
                <a:ea typeface="標楷體" panose="03000509000000000000" pitchFamily="65" charset="-120"/>
                <a:sym typeface="Quattrocento Sans"/>
              </a:rPr>
              <a:t>作獎金，由公所發給，以</a:t>
            </a:r>
            <a:r>
              <a:rPr kumimoji="0" lang="en-US" altLang="zh-TW" sz="2000" b="0" i="0" u="none" strike="noStrike" kern="0" cap="none" spc="0" normalizeH="0" baseline="0" noProof="0" dirty="0" smtClean="0">
                <a:ln>
                  <a:noFill/>
                </a:ln>
                <a:solidFill>
                  <a:srgbClr val="000000"/>
                </a:solidFill>
                <a:effectLst/>
                <a:uLnTx/>
                <a:uFillTx/>
                <a:latin typeface="標楷體" panose="03000509000000000000" pitchFamily="65" charset="-120"/>
                <a:ea typeface="標楷體" panose="03000509000000000000" pitchFamily="65" charset="-120"/>
                <a:sym typeface="Quattrocento Sans"/>
              </a:rPr>
              <a:t>1.5</a:t>
            </a:r>
            <a:r>
              <a:rPr kumimoji="0" lang="zh-TW" altLang="en-US" sz="2000" b="0" i="0" u="none" strike="noStrike" kern="0" cap="none" spc="0" normalizeH="0" baseline="0" noProof="0" dirty="0" smtClean="0">
                <a:ln>
                  <a:noFill/>
                </a:ln>
                <a:solidFill>
                  <a:srgbClr val="000000"/>
                </a:solidFill>
                <a:effectLst/>
                <a:uLnTx/>
                <a:uFillTx/>
                <a:latin typeface="標楷體" panose="03000509000000000000" pitchFamily="65" charset="-120"/>
                <a:ea typeface="標楷體" panose="03000509000000000000" pitchFamily="65" charset="-120"/>
                <a:sym typeface="Quattrocento Sans"/>
              </a:rPr>
              <a:t>個月公費助理費乘以</a:t>
            </a:r>
            <a:r>
              <a:rPr kumimoji="0" lang="en-US" altLang="zh-TW" sz="2000" b="0" i="0" u="none" strike="noStrike" kern="0" cap="none" spc="0" normalizeH="0" baseline="0" noProof="0" dirty="0" smtClean="0">
                <a:ln>
                  <a:noFill/>
                </a:ln>
                <a:solidFill>
                  <a:srgbClr val="000000"/>
                </a:solidFill>
                <a:effectLst/>
                <a:uLnTx/>
                <a:uFillTx/>
                <a:latin typeface="標楷體" panose="03000509000000000000" pitchFamily="65" charset="-120"/>
                <a:ea typeface="標楷體" panose="03000509000000000000" pitchFamily="65" charset="-120"/>
                <a:sym typeface="Quattrocento Sans"/>
              </a:rPr>
              <a:t>11/12</a:t>
            </a:r>
            <a:r>
              <a:rPr kumimoji="0" lang="zh-TW" altLang="en-US" sz="2000" b="0" i="0" u="none" strike="noStrike" kern="0" cap="none" spc="0" normalizeH="0" baseline="0" noProof="0" dirty="0" smtClean="0">
                <a:ln>
                  <a:noFill/>
                </a:ln>
                <a:solidFill>
                  <a:srgbClr val="000000"/>
                </a:solidFill>
                <a:effectLst/>
                <a:uLnTx/>
                <a:uFillTx/>
                <a:latin typeface="標楷體" panose="03000509000000000000" pitchFamily="65" charset="-120"/>
                <a:ea typeface="標楷體" panose="03000509000000000000" pitchFamily="65" charset="-120"/>
                <a:sym typeface="Quattrocento Sans"/>
              </a:rPr>
              <a:t>計算春節慰勞金，由議會發給</a:t>
            </a:r>
            <a:r>
              <a:rPr kumimoji="0" lang="zh-TW" altLang="zh-TW" sz="2000" b="0" i="0" u="none" strike="noStrike" kern="0" cap="none" spc="0" normalizeH="0" baseline="0" noProof="0" dirty="0" smtClean="0">
                <a:ln>
                  <a:noFill/>
                </a:ln>
                <a:solidFill>
                  <a:srgbClr val="000000"/>
                </a:solidFill>
                <a:effectLst/>
                <a:uLnTx/>
                <a:uFillTx/>
                <a:latin typeface="標楷體" panose="03000509000000000000" pitchFamily="65" charset="-120"/>
                <a:ea typeface="標楷體" panose="03000509000000000000" pitchFamily="65" charset="-120"/>
                <a:sym typeface="Quattrocento Sans"/>
              </a:rPr>
              <a:t>。</a:t>
            </a:r>
            <a:endParaRPr kumimoji="0" lang="en-US" altLang="zh-TW" sz="2000" b="0" i="0" u="none" strike="noStrike" kern="0" cap="none" spc="0" normalizeH="0" baseline="0" noProof="0" dirty="0" smtClean="0">
              <a:ln>
                <a:noFill/>
              </a:ln>
              <a:solidFill>
                <a:srgbClr val="000000"/>
              </a:solidFill>
              <a:effectLst/>
              <a:uLnTx/>
              <a:uFillTx/>
              <a:latin typeface="標楷體" panose="03000509000000000000" pitchFamily="65" charset="-120"/>
              <a:ea typeface="標楷體" panose="03000509000000000000" pitchFamily="65" charset="-120"/>
              <a:sym typeface="Quattrocento Sans"/>
            </a:endParaRPr>
          </a:p>
          <a:p>
            <a:pPr marL="0" marR="0" lvl="1" indent="0" algn="l" defTabSz="914400" rtl="0" eaLnBrk="1" fontAlgn="auto" latinLnBrk="0" hangingPunct="1">
              <a:lnSpc>
                <a:spcPct val="100000"/>
              </a:lnSpc>
              <a:spcBef>
                <a:spcPct val="0"/>
              </a:spcBef>
              <a:spcAft>
                <a:spcPts val="0"/>
              </a:spcAft>
              <a:buClr>
                <a:srgbClr val="FFCD00"/>
              </a:buClr>
              <a:buSzPct val="100000"/>
              <a:buFont typeface="Quattrocento Sans"/>
              <a:buNone/>
              <a:tabLst/>
              <a:defRPr/>
            </a:pPr>
            <a:r>
              <a:rPr kumimoji="0" lang="en-US" altLang="zh-TW" sz="2000" b="0" i="0" u="none" strike="noStrike" kern="0" cap="none" spc="0" normalizeH="0" baseline="0" noProof="0" dirty="0" smtClean="0">
                <a:ln>
                  <a:noFill/>
                </a:ln>
                <a:solidFill>
                  <a:srgbClr val="000000"/>
                </a:solidFill>
                <a:effectLst/>
                <a:uLnTx/>
                <a:uFillTx/>
                <a:latin typeface="標楷體" panose="03000509000000000000" pitchFamily="65" charset="-120"/>
                <a:ea typeface="標楷體" panose="03000509000000000000" pitchFamily="65" charset="-120"/>
                <a:sym typeface="Quattrocento Sans"/>
              </a:rPr>
              <a:t>(</a:t>
            </a:r>
            <a:r>
              <a:rPr kumimoji="0" lang="zh-TW" altLang="zh-TW" sz="2000" b="0" i="0" u="none" strike="noStrike" kern="0" cap="none" spc="0" normalizeH="0" baseline="0" noProof="0" dirty="0" smtClean="0">
                <a:ln>
                  <a:noFill/>
                </a:ln>
                <a:solidFill>
                  <a:srgbClr val="000000"/>
                </a:solidFill>
                <a:effectLst/>
                <a:uLnTx/>
                <a:uFillTx/>
                <a:latin typeface="標楷體" panose="03000509000000000000" pitchFamily="65" charset="-120"/>
                <a:ea typeface="標楷體" panose="03000509000000000000" pitchFamily="65" charset="-120"/>
                <a:sym typeface="Quattrocento Sans"/>
              </a:rPr>
              <a:t>二</a:t>
            </a:r>
            <a:r>
              <a:rPr kumimoji="0" lang="en-US" altLang="zh-TW" sz="2000" b="0" i="0" u="none" strike="noStrike" kern="0" cap="none" spc="0" normalizeH="0" baseline="0" noProof="0" dirty="0" smtClean="0">
                <a:ln>
                  <a:noFill/>
                </a:ln>
                <a:solidFill>
                  <a:srgbClr val="000000"/>
                </a:solidFill>
                <a:effectLst/>
                <a:uLnTx/>
                <a:uFillTx/>
                <a:latin typeface="標楷體" panose="03000509000000000000" pitchFamily="65" charset="-120"/>
                <a:ea typeface="標楷體" panose="03000509000000000000" pitchFamily="65" charset="-120"/>
                <a:sym typeface="Quattrocento Sans"/>
              </a:rPr>
              <a:t>)</a:t>
            </a:r>
            <a:r>
              <a:rPr kumimoji="0" lang="zh-TW" altLang="en-US" sz="2000" b="0" i="0" u="none" strike="noStrike" kern="0" cap="none" spc="0" normalizeH="0" baseline="0" noProof="0" dirty="0" smtClean="0">
                <a:ln>
                  <a:noFill/>
                </a:ln>
                <a:solidFill>
                  <a:srgbClr val="000000"/>
                </a:solidFill>
                <a:effectLst/>
                <a:uLnTx/>
                <a:uFillTx/>
                <a:latin typeface="標楷體" panose="03000509000000000000" pitchFamily="65" charset="-120"/>
                <a:ea typeface="標楷體" panose="03000509000000000000" pitchFamily="65" charset="-120"/>
                <a:sym typeface="Quattrocento Sans"/>
              </a:rPr>
              <a:t>如機要辦事員薪資較議員公費助理費為低，則以</a:t>
            </a:r>
            <a:r>
              <a:rPr kumimoji="0" lang="en-US" altLang="zh-TW" sz="2000" b="0" i="0" u="none" strike="noStrike" kern="0" cap="none" spc="0" normalizeH="0" baseline="0" noProof="0" dirty="0" smtClean="0">
                <a:ln>
                  <a:noFill/>
                </a:ln>
                <a:solidFill>
                  <a:srgbClr val="000000"/>
                </a:solidFill>
                <a:effectLst/>
                <a:uLnTx/>
                <a:uFillTx/>
                <a:latin typeface="標楷體" panose="03000509000000000000" pitchFamily="65" charset="-120"/>
                <a:ea typeface="標楷體" panose="03000509000000000000" pitchFamily="65" charset="-120"/>
                <a:sym typeface="Quattrocento Sans"/>
              </a:rPr>
              <a:t>1.5</a:t>
            </a:r>
            <a:r>
              <a:rPr kumimoji="0" lang="zh-TW" altLang="en-US" sz="2000" b="0" i="0" u="none" strike="noStrike" kern="0" cap="none" spc="0" normalizeH="0" baseline="0" noProof="0" dirty="0" smtClean="0">
                <a:ln>
                  <a:noFill/>
                </a:ln>
                <a:solidFill>
                  <a:srgbClr val="000000"/>
                </a:solidFill>
                <a:effectLst/>
                <a:uLnTx/>
                <a:uFillTx/>
                <a:latin typeface="標楷體" panose="03000509000000000000" pitchFamily="65" charset="-120"/>
                <a:ea typeface="標楷體" panose="03000509000000000000" pitchFamily="65" charset="-120"/>
                <a:sym typeface="Quattrocento Sans"/>
              </a:rPr>
              <a:t>個月公費助理費計算春節慰勞金，</a:t>
            </a:r>
            <a:endParaRPr kumimoji="0" lang="en-US" altLang="zh-TW" sz="2000" b="0" i="0" u="none" strike="noStrike" kern="0" cap="none" spc="0" normalizeH="0" baseline="0" noProof="0" dirty="0" smtClean="0">
              <a:ln>
                <a:noFill/>
              </a:ln>
              <a:solidFill>
                <a:srgbClr val="000000"/>
              </a:solidFill>
              <a:effectLst/>
              <a:uLnTx/>
              <a:uFillTx/>
              <a:latin typeface="標楷體" panose="03000509000000000000" pitchFamily="65" charset="-120"/>
              <a:ea typeface="標楷體" panose="03000509000000000000" pitchFamily="65" charset="-120"/>
              <a:sym typeface="Quattrocento Sans"/>
            </a:endParaRPr>
          </a:p>
          <a:p>
            <a:pPr marL="0" marR="0" lvl="1" indent="0" algn="l" defTabSz="914400" rtl="0" eaLnBrk="1" fontAlgn="auto" latinLnBrk="0" hangingPunct="1">
              <a:lnSpc>
                <a:spcPct val="100000"/>
              </a:lnSpc>
              <a:spcBef>
                <a:spcPct val="0"/>
              </a:spcBef>
              <a:spcAft>
                <a:spcPts val="0"/>
              </a:spcAft>
              <a:buClr>
                <a:srgbClr val="FFCD00"/>
              </a:buClr>
              <a:buSzPct val="100000"/>
              <a:buFont typeface="Quattrocento Sans"/>
              <a:buNone/>
              <a:tabLst/>
              <a:defRPr/>
            </a:pPr>
            <a:r>
              <a:rPr lang="en-US" altLang="zh-TW" kern="0" dirty="0">
                <a:latin typeface="標楷體" panose="03000509000000000000" pitchFamily="65" charset="-120"/>
                <a:ea typeface="標楷體" panose="03000509000000000000" pitchFamily="65" charset="-120"/>
              </a:rPr>
              <a:t> </a:t>
            </a:r>
            <a:r>
              <a:rPr lang="en-US" altLang="zh-TW" kern="0" dirty="0" smtClean="0">
                <a:latin typeface="標楷體" panose="03000509000000000000" pitchFamily="65" charset="-120"/>
                <a:ea typeface="標楷體" panose="03000509000000000000" pitchFamily="65" charset="-120"/>
              </a:rPr>
              <a:t>   </a:t>
            </a:r>
            <a:r>
              <a:rPr kumimoji="0" lang="zh-TW" altLang="en-US" sz="2000" b="0" i="0" u="none" strike="noStrike" kern="0" cap="none" spc="0" normalizeH="0" baseline="0" noProof="0" dirty="0" smtClean="0">
                <a:ln>
                  <a:noFill/>
                </a:ln>
                <a:solidFill>
                  <a:srgbClr val="000000"/>
                </a:solidFill>
                <a:effectLst/>
                <a:uLnTx/>
                <a:uFillTx/>
                <a:latin typeface="標楷體" panose="03000509000000000000" pitchFamily="65" charset="-120"/>
                <a:ea typeface="標楷體" panose="03000509000000000000" pitchFamily="65" charset="-120"/>
                <a:sym typeface="Quattrocento Sans"/>
              </a:rPr>
              <a:t>由議會發給。</a:t>
            </a:r>
            <a:endParaRPr kumimoji="0" lang="zh-TW" altLang="zh-TW" sz="2000" b="0" i="0" u="none" strike="noStrike" kern="0" cap="none" spc="0" normalizeH="0" baseline="0" noProof="0" dirty="0" smtClean="0">
              <a:ln>
                <a:noFill/>
              </a:ln>
              <a:solidFill>
                <a:srgbClr val="000000"/>
              </a:solidFill>
              <a:effectLst/>
              <a:uLnTx/>
              <a:uFillTx/>
              <a:latin typeface="標楷體" panose="03000509000000000000" pitchFamily="65" charset="-120"/>
              <a:ea typeface="標楷體" panose="03000509000000000000" pitchFamily="65" charset="-120"/>
              <a:sym typeface="Quattrocento Sans"/>
            </a:endParaRPr>
          </a:p>
          <a:p>
            <a:pPr marL="0" marR="0" lvl="1" indent="0" algn="l" defTabSz="914400" rtl="0" eaLnBrk="1" fontAlgn="auto" latinLnBrk="0" hangingPunct="1">
              <a:lnSpc>
                <a:spcPct val="100000"/>
              </a:lnSpc>
              <a:spcBef>
                <a:spcPct val="0"/>
              </a:spcBef>
              <a:spcAft>
                <a:spcPts val="0"/>
              </a:spcAft>
              <a:buClr>
                <a:srgbClr val="FFCD00"/>
              </a:buClr>
              <a:buSzPct val="100000"/>
              <a:buFont typeface="Quattrocento Sans"/>
              <a:buNone/>
              <a:tabLst/>
              <a:defRPr/>
            </a:pPr>
            <a:endParaRPr kumimoji="0" lang="en-US" altLang="zh-TW" sz="2000" b="0" i="0" u="none" strike="noStrike" kern="0" cap="none" spc="0" normalizeH="0" baseline="0" noProof="0" dirty="0" smtClean="0">
              <a:ln>
                <a:noFill/>
              </a:ln>
              <a:solidFill>
                <a:srgbClr val="000000"/>
              </a:solidFill>
              <a:effectLst/>
              <a:uLnTx/>
              <a:uFillTx/>
              <a:latin typeface="標楷體" panose="03000509000000000000" pitchFamily="65" charset="-120"/>
              <a:ea typeface="標楷體" panose="03000509000000000000" pitchFamily="65" charset="-120"/>
              <a:sym typeface="Quattrocento Sans"/>
            </a:endParaRPr>
          </a:p>
          <a:p>
            <a:pPr marL="342900" marR="0" lvl="1" indent="-342900" algn="r" defTabSz="914400" rtl="0" eaLnBrk="1" fontAlgn="auto" latinLnBrk="0" hangingPunct="1">
              <a:lnSpc>
                <a:spcPct val="100000"/>
              </a:lnSpc>
              <a:spcBef>
                <a:spcPct val="0"/>
              </a:spcBef>
              <a:spcAft>
                <a:spcPts val="0"/>
              </a:spcAft>
              <a:buClr>
                <a:srgbClr val="0000FF"/>
              </a:buClr>
              <a:buSzPct val="100000"/>
              <a:buFont typeface="Wingdings" panose="05000000000000000000" pitchFamily="2" charset="2"/>
              <a:buChar char="&amp;"/>
              <a:tabLst/>
              <a:defRPr/>
            </a:pPr>
            <a:r>
              <a:rPr kumimoji="0" lang="en-US" altLang="zh-TW" b="0" i="0" u="none" strike="noStrike" kern="0" cap="none" spc="0" normalizeH="0" baseline="0" noProof="0" dirty="0" smtClean="0">
                <a:ln>
                  <a:noFill/>
                </a:ln>
                <a:solidFill>
                  <a:srgbClr val="000000"/>
                </a:solidFill>
                <a:effectLst/>
                <a:uLnTx/>
                <a:uFillTx/>
                <a:latin typeface="標楷體" panose="03000509000000000000" pitchFamily="65" charset="-120"/>
                <a:ea typeface="標楷體" panose="03000509000000000000" pitchFamily="65" charset="-120"/>
                <a:sym typeface="Quattrocento Sans"/>
              </a:rPr>
              <a:t>104</a:t>
            </a:r>
            <a:r>
              <a:rPr kumimoji="0" lang="zh-TW" altLang="en-US" b="0" i="0" u="none" strike="noStrike" kern="0" cap="none" spc="0" normalizeH="0" baseline="0" noProof="0" dirty="0" smtClean="0">
                <a:ln>
                  <a:noFill/>
                </a:ln>
                <a:solidFill>
                  <a:srgbClr val="000000"/>
                </a:solidFill>
                <a:effectLst/>
                <a:uLnTx/>
                <a:uFillTx/>
                <a:latin typeface="標楷體" panose="03000509000000000000" pitchFamily="65" charset="-120"/>
                <a:ea typeface="標楷體" panose="03000509000000000000" pitchFamily="65" charset="-120"/>
                <a:sym typeface="Quattrocento Sans"/>
              </a:rPr>
              <a:t>年</a:t>
            </a:r>
            <a:r>
              <a:rPr kumimoji="0" lang="en-US" altLang="zh-TW" b="0" i="0" u="none" strike="noStrike" kern="0" cap="none" spc="0" normalizeH="0" baseline="0" noProof="0" dirty="0" smtClean="0">
                <a:ln>
                  <a:noFill/>
                </a:ln>
                <a:solidFill>
                  <a:srgbClr val="000000"/>
                </a:solidFill>
                <a:effectLst/>
                <a:uLnTx/>
                <a:uFillTx/>
                <a:latin typeface="標楷體" panose="03000509000000000000" pitchFamily="65" charset="-120"/>
                <a:ea typeface="標楷體" panose="03000509000000000000" pitchFamily="65" charset="-120"/>
                <a:sym typeface="Quattrocento Sans"/>
              </a:rPr>
              <a:t>3</a:t>
            </a:r>
            <a:r>
              <a:rPr kumimoji="0" lang="zh-TW" altLang="en-US" b="0" i="0" u="none" strike="noStrike" kern="0" cap="none" spc="0" normalizeH="0" baseline="0" noProof="0" dirty="0" smtClean="0">
                <a:ln>
                  <a:noFill/>
                </a:ln>
                <a:solidFill>
                  <a:srgbClr val="000000"/>
                </a:solidFill>
                <a:effectLst/>
                <a:uLnTx/>
                <a:uFillTx/>
                <a:latin typeface="標楷體" panose="03000509000000000000" pitchFamily="65" charset="-120"/>
                <a:ea typeface="標楷體" panose="03000509000000000000" pitchFamily="65" charset="-120"/>
                <a:sym typeface="Quattrocento Sans"/>
              </a:rPr>
              <a:t>月</a:t>
            </a:r>
            <a:r>
              <a:rPr kumimoji="0" lang="en-US" altLang="zh-TW" b="0" i="0" u="none" strike="noStrike" kern="0" cap="none" spc="0" normalizeH="0" baseline="0" noProof="0" dirty="0" smtClean="0">
                <a:ln>
                  <a:noFill/>
                </a:ln>
                <a:solidFill>
                  <a:srgbClr val="000000"/>
                </a:solidFill>
                <a:effectLst/>
                <a:uLnTx/>
                <a:uFillTx/>
                <a:latin typeface="標楷體" panose="03000509000000000000" pitchFamily="65" charset="-120"/>
                <a:ea typeface="標楷體" panose="03000509000000000000" pitchFamily="65" charset="-120"/>
                <a:sym typeface="Quattrocento Sans"/>
              </a:rPr>
              <a:t>2</a:t>
            </a:r>
            <a:r>
              <a:rPr kumimoji="0" lang="zh-TW" altLang="en-US" b="0" i="0" u="none" strike="noStrike" kern="0" cap="none" spc="0" normalizeH="0" baseline="0" noProof="0" dirty="0" smtClean="0">
                <a:ln>
                  <a:noFill/>
                </a:ln>
                <a:solidFill>
                  <a:srgbClr val="000000"/>
                </a:solidFill>
                <a:effectLst/>
                <a:uLnTx/>
                <a:uFillTx/>
                <a:latin typeface="標楷體" panose="03000509000000000000" pitchFamily="65" charset="-120"/>
                <a:ea typeface="標楷體" panose="03000509000000000000" pitchFamily="65" charset="-120"/>
                <a:sym typeface="Quattrocento Sans"/>
              </a:rPr>
              <a:t>日內授中民字第</a:t>
            </a:r>
            <a:r>
              <a:rPr kumimoji="0" lang="en-US" altLang="zh-TW" b="0" i="0" u="none" strike="noStrike" kern="0" cap="none" spc="0" normalizeH="0" baseline="0" noProof="0" dirty="0" smtClean="0">
                <a:ln>
                  <a:noFill/>
                </a:ln>
                <a:solidFill>
                  <a:srgbClr val="000000"/>
                </a:solidFill>
                <a:effectLst/>
                <a:uLnTx/>
                <a:uFillTx/>
                <a:latin typeface="標楷體" panose="03000509000000000000" pitchFamily="65" charset="-120"/>
                <a:ea typeface="標楷體" panose="03000509000000000000" pitchFamily="65" charset="-120"/>
                <a:sym typeface="Quattrocento Sans"/>
              </a:rPr>
              <a:t>1040012919</a:t>
            </a:r>
            <a:r>
              <a:rPr kumimoji="0" lang="zh-TW" altLang="en-US" b="0" i="0" u="none" strike="noStrike" kern="0" cap="none" spc="0" normalizeH="0" baseline="0" noProof="0" dirty="0" smtClean="0">
                <a:ln>
                  <a:noFill/>
                </a:ln>
                <a:solidFill>
                  <a:srgbClr val="000000"/>
                </a:solidFill>
                <a:effectLst/>
                <a:uLnTx/>
                <a:uFillTx/>
                <a:latin typeface="標楷體" panose="03000509000000000000" pitchFamily="65" charset="-120"/>
                <a:ea typeface="標楷體" panose="03000509000000000000" pitchFamily="65" charset="-120"/>
                <a:sym typeface="Quattrocento Sans"/>
              </a:rPr>
              <a:t>號函</a:t>
            </a:r>
            <a:endParaRPr kumimoji="0" lang="en-US" altLang="zh-TW" b="0" i="0" u="none" strike="noStrike" kern="0" cap="none" spc="0" normalizeH="0" baseline="0" noProof="0" dirty="0" smtClean="0">
              <a:ln>
                <a:noFill/>
              </a:ln>
              <a:solidFill>
                <a:srgbClr val="000000"/>
              </a:solidFill>
              <a:effectLst/>
              <a:uLnTx/>
              <a:uFillTx/>
              <a:latin typeface="標楷體" panose="03000509000000000000" pitchFamily="65" charset="-120"/>
              <a:ea typeface="標楷體" panose="03000509000000000000" pitchFamily="65" charset="-120"/>
              <a:sym typeface="Quattrocento Sans"/>
            </a:endParaRPr>
          </a:p>
          <a:p>
            <a:pPr marL="342900" marR="0" lvl="1" indent="-342900" algn="r" defTabSz="914400" rtl="0" eaLnBrk="1" fontAlgn="auto" latinLnBrk="0" hangingPunct="1">
              <a:lnSpc>
                <a:spcPct val="100000"/>
              </a:lnSpc>
              <a:spcBef>
                <a:spcPct val="0"/>
              </a:spcBef>
              <a:spcAft>
                <a:spcPts val="0"/>
              </a:spcAft>
              <a:buClr>
                <a:srgbClr val="0000FF"/>
              </a:buClr>
              <a:buSzPct val="100000"/>
              <a:buFont typeface="Wingdings" panose="05000000000000000000" pitchFamily="2" charset="2"/>
              <a:buChar char="&amp;"/>
              <a:tabLst/>
              <a:defRPr/>
            </a:pPr>
            <a:endParaRPr kumimoji="0" lang="en-US" altLang="zh-TW" sz="1100" b="0" i="0" u="none" strike="noStrike" kern="0" cap="none" spc="0" normalizeH="0" baseline="0" noProof="0" dirty="0" smtClean="0">
              <a:ln>
                <a:noFill/>
              </a:ln>
              <a:solidFill>
                <a:srgbClr val="FF0000"/>
              </a:solidFill>
              <a:effectLst/>
              <a:uLnTx/>
              <a:uFillTx/>
              <a:latin typeface="標楷體" panose="03000509000000000000" pitchFamily="65" charset="-120"/>
              <a:ea typeface="標楷體" panose="03000509000000000000" pitchFamily="65" charset="-120"/>
              <a:sym typeface="Quattrocento Sans"/>
            </a:endParaRPr>
          </a:p>
          <a:p>
            <a:pPr marL="0" marR="0" lvl="0" indent="0" algn="l" defTabSz="914400" rtl="0" eaLnBrk="1" fontAlgn="auto" latinLnBrk="0" hangingPunct="1">
              <a:lnSpc>
                <a:spcPct val="100000"/>
              </a:lnSpc>
              <a:spcBef>
                <a:spcPts val="600"/>
              </a:spcBef>
              <a:spcAft>
                <a:spcPts val="0"/>
              </a:spcAft>
              <a:buClr>
                <a:srgbClr val="FFCD00"/>
              </a:buClr>
              <a:buSzPct val="100000"/>
              <a:buFont typeface="Quattrocento Sans"/>
              <a:buChar char="◉"/>
              <a:tabLst/>
              <a:defRPr/>
            </a:pPr>
            <a:endParaRPr kumimoji="0" lang="zh-TW" altLang="en-US" sz="2400" b="0" i="0" u="none" strike="noStrike" kern="0" cap="none" spc="0" normalizeH="0" baseline="0" noProof="0" dirty="0">
              <a:ln>
                <a:noFill/>
              </a:ln>
              <a:solidFill>
                <a:srgbClr val="000000"/>
              </a:solidFill>
              <a:effectLst/>
              <a:uLnTx/>
              <a:uFillTx/>
              <a:latin typeface="Quattrocento Sans"/>
              <a:sym typeface="Quattrocento Sans"/>
            </a:endParaRPr>
          </a:p>
        </p:txBody>
      </p:sp>
    </p:spTree>
    <p:extLst>
      <p:ext uri="{BB962C8B-B14F-4D97-AF65-F5344CB8AC3E}">
        <p14:creationId xmlns:p14="http://schemas.microsoft.com/office/powerpoint/2010/main" val="725205895"/>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a:bodyPr>
          <a:lstStyle/>
          <a:p>
            <a:r>
              <a:rPr lang="en-US" altLang="zh-TW" sz="4400" kern="0" cap="none" dirty="0">
                <a:solidFill>
                  <a:srgbClr val="0070C0"/>
                </a:solidFill>
                <a:latin typeface="標楷體" panose="03000509000000000000" pitchFamily="65" charset="-120"/>
                <a:ea typeface="標楷體" panose="03000509000000000000" pitchFamily="65" charset="-120"/>
                <a:sym typeface="Lora"/>
              </a:rPr>
              <a:t>§</a:t>
            </a:r>
            <a:r>
              <a:rPr lang="en-US" altLang="zh-TW" sz="4400" kern="0" cap="none" dirty="0" smtClean="0">
                <a:solidFill>
                  <a:srgbClr val="0070C0"/>
                </a:solidFill>
                <a:latin typeface="標楷體" panose="03000509000000000000" pitchFamily="65" charset="-120"/>
                <a:ea typeface="標楷體" panose="03000509000000000000" pitchFamily="65" charset="-120"/>
                <a:sym typeface="Lora"/>
              </a:rPr>
              <a:t>6</a:t>
            </a:r>
            <a:r>
              <a:rPr lang="zh-TW" altLang="en-US" sz="4400" kern="0" cap="none" dirty="0" smtClean="0">
                <a:solidFill>
                  <a:srgbClr val="0070C0"/>
                </a:solidFill>
                <a:latin typeface="標楷體" panose="03000509000000000000" pitchFamily="65" charset="-120"/>
                <a:ea typeface="標楷體" panose="03000509000000000000" pitchFamily="65" charset="-120"/>
                <a:sym typeface="Lora"/>
              </a:rPr>
              <a:t> 公費</a:t>
            </a:r>
            <a:r>
              <a:rPr lang="zh-TW" altLang="en-US" sz="4400" kern="0" cap="none" dirty="0">
                <a:solidFill>
                  <a:srgbClr val="0070C0"/>
                </a:solidFill>
                <a:latin typeface="標楷體" panose="03000509000000000000" pitchFamily="65" charset="-120"/>
                <a:ea typeface="標楷體" panose="03000509000000000000" pitchFamily="65" charset="-120"/>
                <a:sym typeface="Lora"/>
              </a:rPr>
              <a:t>助理春節慰勞金函釋</a:t>
            </a:r>
            <a:endParaRPr lang="zh-TW" altLang="en-US" sz="4400" dirty="0">
              <a:solidFill>
                <a:srgbClr val="0070C0"/>
              </a:solidFill>
            </a:endParaRPr>
          </a:p>
        </p:txBody>
      </p:sp>
      <p:sp>
        <p:nvSpPr>
          <p:cNvPr id="5" name="投影片編號版面配置區 4"/>
          <p:cNvSpPr>
            <a:spLocks noGrp="1"/>
          </p:cNvSpPr>
          <p:nvPr>
            <p:ph type="sldNum" sz="quarter" idx="12"/>
          </p:nvPr>
        </p:nvSpPr>
        <p:spPr/>
        <p:txBody>
          <a:bodyPr/>
          <a:lstStyle/>
          <a:p>
            <a:fld id="{883F4971-D35C-4F03-91D8-BF356EE98478}" type="slidenum">
              <a:rPr lang="zh-TW" altLang="en-US" smtClean="0"/>
              <a:t>55</a:t>
            </a:fld>
            <a:endParaRPr lang="zh-TW" altLang="en-US"/>
          </a:p>
        </p:txBody>
      </p:sp>
      <p:sp>
        <p:nvSpPr>
          <p:cNvPr id="6" name="文字版面配置區 2"/>
          <p:cNvSpPr txBox="1">
            <a:spLocks/>
          </p:cNvSpPr>
          <p:nvPr/>
        </p:nvSpPr>
        <p:spPr>
          <a:xfrm>
            <a:off x="1337349" y="1815104"/>
            <a:ext cx="9417737" cy="3619045"/>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R="0" lvl="0" algn="l" rtl="0">
              <a:lnSpc>
                <a:spcPct val="100000"/>
              </a:lnSpc>
              <a:spcBef>
                <a:spcPts val="600"/>
              </a:spcBef>
              <a:spcAft>
                <a:spcPts val="0"/>
              </a:spcAft>
              <a:buClr>
                <a:srgbClr val="FFCD00"/>
              </a:buClr>
              <a:buSzPct val="100000"/>
              <a:buFont typeface="Quattrocento Sans"/>
              <a:buChar char="◉"/>
              <a:defRPr sz="2400" b="0" i="0" u="none" strike="noStrike" cap="none">
                <a:solidFill>
                  <a:srgbClr val="000000"/>
                </a:solidFill>
                <a:latin typeface="Quattrocento Sans"/>
                <a:ea typeface="Quattrocento Sans"/>
                <a:cs typeface="Quattrocento Sans"/>
                <a:sym typeface="Quattrocento Sans"/>
              </a:defRPr>
            </a:lvl1pPr>
            <a:lvl2pPr marR="0" lvl="1" algn="l" rtl="0">
              <a:lnSpc>
                <a:spcPct val="100000"/>
              </a:lnSpc>
              <a:spcBef>
                <a:spcPts val="480"/>
              </a:spcBef>
              <a:spcAft>
                <a:spcPts val="0"/>
              </a:spcAft>
              <a:buClr>
                <a:srgbClr val="FFCD00"/>
              </a:buClr>
              <a:buSzPct val="100000"/>
              <a:buFont typeface="Quattrocento Sans"/>
              <a:buNone/>
              <a:defRPr sz="2000" b="0" i="0" u="none" strike="noStrike" cap="none">
                <a:solidFill>
                  <a:srgbClr val="000000"/>
                </a:solidFill>
                <a:latin typeface="Quattrocento Sans"/>
                <a:ea typeface="Quattrocento Sans"/>
                <a:cs typeface="Quattrocento Sans"/>
                <a:sym typeface="Quattrocento Sans"/>
              </a:defRPr>
            </a:lvl2pPr>
            <a:lvl3pPr marR="0" lvl="2" algn="l" rtl="0">
              <a:lnSpc>
                <a:spcPct val="100000"/>
              </a:lnSpc>
              <a:spcBef>
                <a:spcPts val="480"/>
              </a:spcBef>
              <a:spcAft>
                <a:spcPts val="0"/>
              </a:spcAft>
              <a:buClr>
                <a:srgbClr val="FFCD00"/>
              </a:buClr>
              <a:buSzPct val="100000"/>
              <a:buFont typeface="Quattrocento Sans"/>
              <a:buNone/>
              <a:defRPr sz="2000" b="0" i="0" u="none" strike="noStrike" cap="none">
                <a:solidFill>
                  <a:srgbClr val="000000"/>
                </a:solidFill>
                <a:latin typeface="Quattrocento Sans"/>
                <a:ea typeface="Quattrocento Sans"/>
                <a:cs typeface="Quattrocento Sans"/>
                <a:sym typeface="Quattrocento Sans"/>
              </a:defRPr>
            </a:lvl3pPr>
            <a:lvl4pPr marR="0" lvl="3" algn="l" rtl="0">
              <a:lnSpc>
                <a:spcPct val="100000"/>
              </a:lnSpc>
              <a:spcBef>
                <a:spcPts val="360"/>
              </a:spcBef>
              <a:spcAft>
                <a:spcPts val="0"/>
              </a:spcAft>
              <a:buClr>
                <a:srgbClr val="FFCD00"/>
              </a:buClr>
              <a:buSzPct val="100000"/>
              <a:buFont typeface="Quattrocento Sans"/>
              <a:buNone/>
              <a:defRPr sz="1800" b="0" i="0" u="none" strike="noStrike" cap="none">
                <a:solidFill>
                  <a:srgbClr val="000000"/>
                </a:solidFill>
                <a:latin typeface="Quattrocento Sans"/>
                <a:ea typeface="Quattrocento Sans"/>
                <a:cs typeface="Quattrocento Sans"/>
                <a:sym typeface="Quattrocento Sans"/>
              </a:defRPr>
            </a:lvl4pPr>
            <a:lvl5pPr marR="0" lvl="4" algn="l" rtl="0">
              <a:lnSpc>
                <a:spcPct val="100000"/>
              </a:lnSpc>
              <a:spcBef>
                <a:spcPts val="360"/>
              </a:spcBef>
              <a:spcAft>
                <a:spcPts val="0"/>
              </a:spcAft>
              <a:buClr>
                <a:srgbClr val="FFCD00"/>
              </a:buClr>
              <a:buSzPct val="100000"/>
              <a:buFont typeface="Quattrocento Sans"/>
              <a:buNone/>
              <a:defRPr sz="1800" b="0" i="0" u="none" strike="noStrike" cap="none">
                <a:solidFill>
                  <a:srgbClr val="000000"/>
                </a:solidFill>
                <a:latin typeface="Quattrocento Sans"/>
                <a:ea typeface="Quattrocento Sans"/>
                <a:cs typeface="Quattrocento Sans"/>
                <a:sym typeface="Quattrocento Sans"/>
              </a:defRPr>
            </a:lvl5pPr>
            <a:lvl6pPr marR="0" lvl="5" algn="l" rtl="0">
              <a:lnSpc>
                <a:spcPct val="100000"/>
              </a:lnSpc>
              <a:spcBef>
                <a:spcPts val="360"/>
              </a:spcBef>
              <a:spcAft>
                <a:spcPts val="0"/>
              </a:spcAft>
              <a:buClr>
                <a:srgbClr val="FFCD00"/>
              </a:buClr>
              <a:buSzPct val="100000"/>
              <a:buFont typeface="Quattrocento Sans"/>
              <a:buNone/>
              <a:defRPr sz="1800" b="0" i="0" u="none" strike="noStrike" cap="none">
                <a:solidFill>
                  <a:srgbClr val="000000"/>
                </a:solidFill>
                <a:latin typeface="Quattrocento Sans"/>
                <a:ea typeface="Quattrocento Sans"/>
                <a:cs typeface="Quattrocento Sans"/>
                <a:sym typeface="Quattrocento Sans"/>
              </a:defRPr>
            </a:lvl6pPr>
            <a:lvl7pPr marR="0" lvl="6" algn="l" rtl="0">
              <a:lnSpc>
                <a:spcPct val="100000"/>
              </a:lnSpc>
              <a:spcBef>
                <a:spcPts val="360"/>
              </a:spcBef>
              <a:spcAft>
                <a:spcPts val="0"/>
              </a:spcAft>
              <a:buClr>
                <a:srgbClr val="FFCD00"/>
              </a:buClr>
              <a:buSzPct val="100000"/>
              <a:buFont typeface="Quattrocento Sans"/>
              <a:buNone/>
              <a:defRPr sz="1800" b="0" i="0" u="none" strike="noStrike" cap="none">
                <a:solidFill>
                  <a:srgbClr val="000000"/>
                </a:solidFill>
                <a:latin typeface="Quattrocento Sans"/>
                <a:ea typeface="Quattrocento Sans"/>
                <a:cs typeface="Quattrocento Sans"/>
                <a:sym typeface="Quattrocento Sans"/>
              </a:defRPr>
            </a:lvl7pPr>
            <a:lvl8pPr marR="0" lvl="7" algn="l" rtl="0">
              <a:lnSpc>
                <a:spcPct val="100000"/>
              </a:lnSpc>
              <a:spcBef>
                <a:spcPts val="360"/>
              </a:spcBef>
              <a:spcAft>
                <a:spcPts val="0"/>
              </a:spcAft>
              <a:buClr>
                <a:srgbClr val="FFCD00"/>
              </a:buClr>
              <a:buSzPct val="100000"/>
              <a:buFont typeface="Quattrocento Sans"/>
              <a:buNone/>
              <a:defRPr sz="1800" b="0" i="0" u="none" strike="noStrike" cap="none">
                <a:solidFill>
                  <a:srgbClr val="000000"/>
                </a:solidFill>
                <a:latin typeface="Quattrocento Sans"/>
                <a:ea typeface="Quattrocento Sans"/>
                <a:cs typeface="Quattrocento Sans"/>
                <a:sym typeface="Quattrocento Sans"/>
              </a:defRPr>
            </a:lvl8pPr>
            <a:lvl9pPr marR="0" lvl="8" algn="l" rtl="0">
              <a:lnSpc>
                <a:spcPct val="100000"/>
              </a:lnSpc>
              <a:spcBef>
                <a:spcPts val="360"/>
              </a:spcBef>
              <a:spcAft>
                <a:spcPts val="0"/>
              </a:spcAft>
              <a:buClr>
                <a:srgbClr val="FFCD00"/>
              </a:buClr>
              <a:buSzPct val="100000"/>
              <a:buFont typeface="Quattrocento Sans"/>
              <a:buNone/>
              <a:defRPr sz="1800" b="0" i="0" u="none" strike="noStrike" cap="none">
                <a:solidFill>
                  <a:srgbClr val="000000"/>
                </a:solidFill>
                <a:latin typeface="Quattrocento Sans"/>
                <a:ea typeface="Quattrocento Sans"/>
                <a:cs typeface="Quattrocento Sans"/>
                <a:sym typeface="Quattrocento Sans"/>
              </a:defRPr>
            </a:lvl9pPr>
          </a:lstStyle>
          <a:p>
            <a:pPr marL="0" marR="0" lvl="0" indent="0" algn="l" defTabSz="914400" rtl="0" eaLnBrk="1" fontAlgn="auto" latinLnBrk="0" hangingPunct="1">
              <a:lnSpc>
                <a:spcPct val="100000"/>
              </a:lnSpc>
              <a:spcBef>
                <a:spcPts val="600"/>
              </a:spcBef>
              <a:spcAft>
                <a:spcPts val="600"/>
              </a:spcAft>
              <a:buClr>
                <a:srgbClr val="FFCD00"/>
              </a:buClr>
              <a:buSzPct val="100000"/>
              <a:buFont typeface="Quattrocento Sans"/>
              <a:buNone/>
              <a:tabLst/>
              <a:defRPr/>
            </a:pPr>
            <a:r>
              <a:rPr kumimoji="0" lang="en-US" altLang="zh-TW" b="0" i="0" u="none" strike="noStrike" kern="0" cap="none" spc="0" normalizeH="0" baseline="0" noProof="0" dirty="0" smtClean="0">
                <a:ln>
                  <a:noFill/>
                </a:ln>
                <a:solidFill>
                  <a:srgbClr val="000000"/>
                </a:solidFill>
                <a:effectLst/>
                <a:uLnTx/>
                <a:uFillTx/>
                <a:latin typeface="標楷體" panose="03000509000000000000" pitchFamily="65" charset="-120"/>
                <a:ea typeface="標楷體" panose="03000509000000000000" pitchFamily="65" charset="-120"/>
                <a:sym typeface="Quattrocento Sans"/>
              </a:rPr>
              <a:t>Q:</a:t>
            </a:r>
            <a:r>
              <a:rPr kumimoji="0" lang="zh-TW" altLang="en-US" b="0" i="0" u="none" strike="noStrike" kern="0" cap="none" spc="0" normalizeH="0" baseline="0" noProof="0" dirty="0" smtClean="0">
                <a:ln>
                  <a:noFill/>
                </a:ln>
                <a:solidFill>
                  <a:srgbClr val="000000"/>
                </a:solidFill>
                <a:effectLst/>
                <a:uLnTx/>
                <a:uFillTx/>
                <a:latin typeface="標楷體" panose="03000509000000000000" pitchFamily="65" charset="-120"/>
                <a:ea typeface="標楷體" panose="03000509000000000000" pitchFamily="65" charset="-120"/>
                <a:sym typeface="Quattrocento Sans"/>
              </a:rPr>
              <a:t>公費助理之春節慰勞金比照軍公教人員年終工作獎金</a:t>
            </a:r>
            <a:r>
              <a:rPr kumimoji="0" lang="en-US" altLang="zh-TW" b="0" i="0" u="none" strike="noStrike" kern="0" cap="none" spc="0" normalizeH="0" baseline="0" noProof="0" dirty="0" smtClean="0">
                <a:ln>
                  <a:noFill/>
                </a:ln>
                <a:solidFill>
                  <a:srgbClr val="000000"/>
                </a:solidFill>
                <a:effectLst/>
                <a:uLnTx/>
                <a:uFillTx/>
                <a:latin typeface="標楷體" panose="03000509000000000000" pitchFamily="65" charset="-120"/>
                <a:ea typeface="標楷體" panose="03000509000000000000" pitchFamily="65" charset="-120"/>
                <a:sym typeface="Quattrocento Sans"/>
              </a:rPr>
              <a:t>(</a:t>
            </a:r>
            <a:r>
              <a:rPr kumimoji="0" lang="zh-TW" altLang="en-US" b="0" i="0" u="none" strike="noStrike" kern="0" cap="none" spc="0" normalizeH="0" baseline="0" noProof="0" dirty="0" smtClean="0">
                <a:ln>
                  <a:noFill/>
                </a:ln>
                <a:solidFill>
                  <a:srgbClr val="000000"/>
                </a:solidFill>
                <a:effectLst/>
                <a:uLnTx/>
                <a:uFillTx/>
                <a:latin typeface="標楷體" panose="03000509000000000000" pitchFamily="65" charset="-120"/>
                <a:ea typeface="標楷體" panose="03000509000000000000" pitchFamily="65" charset="-120"/>
                <a:sym typeface="Quattrocento Sans"/>
              </a:rPr>
              <a:t>慰問金</a:t>
            </a:r>
            <a:r>
              <a:rPr kumimoji="0" lang="en-US" altLang="zh-TW" b="0" i="0" u="none" strike="noStrike" kern="0" cap="none" spc="0" normalizeH="0" baseline="0" noProof="0" dirty="0" smtClean="0">
                <a:ln>
                  <a:noFill/>
                </a:ln>
                <a:solidFill>
                  <a:srgbClr val="000000"/>
                </a:solidFill>
                <a:effectLst/>
                <a:uLnTx/>
                <a:uFillTx/>
                <a:latin typeface="標楷體" panose="03000509000000000000" pitchFamily="65" charset="-120"/>
                <a:ea typeface="標楷體" panose="03000509000000000000" pitchFamily="65" charset="-120"/>
                <a:sym typeface="Quattrocento Sans"/>
              </a:rPr>
              <a:t>)</a:t>
            </a:r>
            <a:r>
              <a:rPr kumimoji="0" lang="zh-TW" altLang="en-US" b="0" i="0" u="none" strike="noStrike" kern="0" cap="none" spc="0" normalizeH="0" baseline="0" noProof="0" dirty="0" smtClean="0">
                <a:ln>
                  <a:noFill/>
                </a:ln>
                <a:solidFill>
                  <a:srgbClr val="000000"/>
                </a:solidFill>
                <a:effectLst/>
                <a:uLnTx/>
                <a:uFillTx/>
                <a:latin typeface="標楷體" panose="03000509000000000000" pitchFamily="65" charset="-120"/>
                <a:ea typeface="標楷體" panose="03000509000000000000" pitchFamily="65" charset="-120"/>
                <a:sym typeface="Quattrocento Sans"/>
              </a:rPr>
              <a:t>發給注意事項規定辦理。議員得否給個別公費助理逾</a:t>
            </a:r>
            <a:r>
              <a:rPr kumimoji="0" lang="en-US" altLang="zh-TW" b="0" i="0" u="none" strike="noStrike" kern="0" cap="none" spc="0" normalizeH="0" baseline="0" noProof="0" dirty="0" smtClean="0">
                <a:ln>
                  <a:noFill/>
                </a:ln>
                <a:solidFill>
                  <a:srgbClr val="000000"/>
                </a:solidFill>
                <a:effectLst/>
                <a:uLnTx/>
                <a:uFillTx/>
                <a:latin typeface="標楷體" panose="03000509000000000000" pitchFamily="65" charset="-120"/>
                <a:ea typeface="標楷體" panose="03000509000000000000" pitchFamily="65" charset="-120"/>
                <a:sym typeface="Quattrocento Sans"/>
              </a:rPr>
              <a:t>1.5</a:t>
            </a:r>
            <a:r>
              <a:rPr kumimoji="0" lang="zh-TW" altLang="en-US" b="0" i="0" u="none" strike="noStrike" kern="0" cap="none" spc="0" normalizeH="0" baseline="0" noProof="0" dirty="0" smtClean="0">
                <a:ln>
                  <a:noFill/>
                </a:ln>
                <a:solidFill>
                  <a:srgbClr val="000000"/>
                </a:solidFill>
                <a:effectLst/>
                <a:uLnTx/>
                <a:uFillTx/>
                <a:latin typeface="標楷體" panose="03000509000000000000" pitchFamily="65" charset="-120"/>
                <a:ea typeface="標楷體" panose="03000509000000000000" pitchFamily="65" charset="-120"/>
                <a:sym typeface="Quattrocento Sans"/>
              </a:rPr>
              <a:t>個月標準之春節慰勞金？</a:t>
            </a:r>
            <a:endParaRPr kumimoji="0" lang="en-US" altLang="zh-TW" b="0" i="0" u="none" strike="noStrike" kern="0" cap="none" spc="0" normalizeH="0" baseline="0" noProof="0" dirty="0" smtClean="0">
              <a:ln>
                <a:noFill/>
              </a:ln>
              <a:solidFill>
                <a:srgbClr val="000000"/>
              </a:solidFill>
              <a:effectLst/>
              <a:uLnTx/>
              <a:uFillTx/>
              <a:latin typeface="標楷體" panose="03000509000000000000" pitchFamily="65" charset="-120"/>
              <a:ea typeface="標楷體" panose="03000509000000000000" pitchFamily="65" charset="-120"/>
              <a:sym typeface="Quattrocento Sans"/>
            </a:endParaRPr>
          </a:p>
          <a:p>
            <a:pPr marL="0" marR="0" lvl="1" indent="0" algn="l" defTabSz="914400" rtl="0" eaLnBrk="1" fontAlgn="auto" latinLnBrk="0" hangingPunct="1">
              <a:lnSpc>
                <a:spcPct val="100000"/>
              </a:lnSpc>
              <a:spcBef>
                <a:spcPct val="0"/>
              </a:spcBef>
              <a:spcAft>
                <a:spcPts val="0"/>
              </a:spcAft>
              <a:buClr>
                <a:srgbClr val="FFCD00"/>
              </a:buClr>
              <a:buSzPct val="100000"/>
              <a:buFont typeface="Quattrocento Sans"/>
              <a:buNone/>
              <a:tabLst/>
              <a:defRPr/>
            </a:pPr>
            <a:r>
              <a:rPr kumimoji="0" lang="en" altLang="zh-TW" sz="2400" b="0" i="0" u="none" strike="noStrike" kern="0" cap="none" spc="0" normalizeH="0" baseline="0" noProof="0" dirty="0" smtClean="0">
                <a:ln>
                  <a:noFill/>
                </a:ln>
                <a:solidFill>
                  <a:srgbClr val="000000"/>
                </a:solidFill>
                <a:effectLst/>
                <a:uLnTx/>
                <a:uFillTx/>
                <a:latin typeface="標楷體" panose="03000509000000000000" pitchFamily="65" charset="-120"/>
                <a:ea typeface="標楷體" panose="03000509000000000000" pitchFamily="65" charset="-120"/>
                <a:sym typeface="Quattrocento Sans"/>
              </a:rPr>
              <a:t>A:</a:t>
            </a:r>
            <a:r>
              <a:rPr kumimoji="0" lang="zh-TW" altLang="en-US" sz="2400" b="0" i="0" u="none" strike="noStrike" kern="0" cap="none" spc="0" normalizeH="0" baseline="0" noProof="0" dirty="0" smtClean="0">
                <a:ln>
                  <a:noFill/>
                </a:ln>
                <a:solidFill>
                  <a:srgbClr val="000000"/>
                </a:solidFill>
                <a:effectLst/>
                <a:uLnTx/>
                <a:uFillTx/>
                <a:latin typeface="標楷體" panose="03000509000000000000" pitchFamily="65" charset="-120"/>
                <a:ea typeface="標楷體" panose="03000509000000000000" pitchFamily="65" charset="-120"/>
                <a:sym typeface="Quattrocento Sans"/>
              </a:rPr>
              <a:t>查</a:t>
            </a:r>
            <a:r>
              <a:rPr kumimoji="0" lang="en-US" altLang="zh-TW" sz="2400" b="0" i="0" u="none" strike="noStrike" kern="0" cap="none" spc="0" normalizeH="0" baseline="0" noProof="0" dirty="0" smtClean="0">
                <a:ln>
                  <a:noFill/>
                </a:ln>
                <a:solidFill>
                  <a:srgbClr val="000000"/>
                </a:solidFill>
                <a:effectLst/>
                <a:uLnTx/>
                <a:uFillTx/>
                <a:latin typeface="標楷體" panose="03000509000000000000" pitchFamily="65" charset="-120"/>
                <a:ea typeface="標楷體" panose="03000509000000000000" pitchFamily="65" charset="-120"/>
                <a:sym typeface="Quattrocento Sans"/>
              </a:rPr>
              <a:t>105</a:t>
            </a:r>
            <a:r>
              <a:rPr kumimoji="0" lang="zh-TW" altLang="en-US" sz="2400" b="0" i="0" u="none" strike="noStrike" kern="0" cap="none" spc="0" normalizeH="0" baseline="0" noProof="0" dirty="0" smtClean="0">
                <a:ln>
                  <a:noFill/>
                </a:ln>
                <a:solidFill>
                  <a:srgbClr val="000000"/>
                </a:solidFill>
                <a:effectLst/>
                <a:uLnTx/>
                <a:uFillTx/>
                <a:latin typeface="標楷體" panose="03000509000000000000" pitchFamily="65" charset="-120"/>
                <a:ea typeface="標楷體" panose="03000509000000000000" pitchFamily="65" charset="-120"/>
                <a:sym typeface="Quattrocento Sans"/>
              </a:rPr>
              <a:t>年軍公教人員年終工作獎金發給注意事項，除規範發給基準、日期、單位、年資採計等事項外，其第</a:t>
            </a:r>
            <a:r>
              <a:rPr kumimoji="0" lang="en-US" altLang="zh-TW" sz="2400" b="0" i="0" u="none" strike="noStrike" kern="0" cap="none" spc="0" normalizeH="0" baseline="0" noProof="0" dirty="0" smtClean="0">
                <a:ln>
                  <a:noFill/>
                </a:ln>
                <a:solidFill>
                  <a:srgbClr val="000000"/>
                </a:solidFill>
                <a:effectLst/>
                <a:uLnTx/>
                <a:uFillTx/>
                <a:latin typeface="標楷體" panose="03000509000000000000" pitchFamily="65" charset="-120"/>
                <a:ea typeface="標楷體" panose="03000509000000000000" pitchFamily="65" charset="-120"/>
                <a:sym typeface="Quattrocento Sans"/>
              </a:rPr>
              <a:t>7</a:t>
            </a:r>
            <a:r>
              <a:rPr kumimoji="0" lang="zh-TW" altLang="en-US" sz="2400" b="0" i="0" u="none" strike="noStrike" kern="0" cap="none" spc="0" normalizeH="0" baseline="0" noProof="0" dirty="0" smtClean="0">
                <a:ln>
                  <a:noFill/>
                </a:ln>
                <a:solidFill>
                  <a:srgbClr val="000000"/>
                </a:solidFill>
                <a:effectLst/>
                <a:uLnTx/>
                <a:uFillTx/>
                <a:latin typeface="標楷體" panose="03000509000000000000" pitchFamily="65" charset="-120"/>
                <a:ea typeface="標楷體" panose="03000509000000000000" pitchFamily="65" charset="-120"/>
                <a:sym typeface="Quattrocento Sans"/>
              </a:rPr>
              <a:t>點亦訂定有所列各款情事者不發或減發年終工作獎金，惟並無發給金額得逾</a:t>
            </a:r>
            <a:r>
              <a:rPr kumimoji="0" lang="en-US" altLang="zh-TW" sz="2400" b="0" i="0" u="none" strike="noStrike" kern="0" cap="none" spc="0" normalizeH="0" baseline="0" noProof="0" dirty="0" smtClean="0">
                <a:ln>
                  <a:noFill/>
                </a:ln>
                <a:solidFill>
                  <a:srgbClr val="000000"/>
                </a:solidFill>
                <a:effectLst/>
                <a:uLnTx/>
                <a:uFillTx/>
                <a:latin typeface="標楷體" panose="03000509000000000000" pitchFamily="65" charset="-120"/>
                <a:ea typeface="標楷體" panose="03000509000000000000" pitchFamily="65" charset="-120"/>
                <a:sym typeface="Quattrocento Sans"/>
              </a:rPr>
              <a:t>1.5</a:t>
            </a:r>
            <a:r>
              <a:rPr kumimoji="0" lang="zh-TW" altLang="en-US" sz="2400" b="0" i="0" u="none" strike="noStrike" kern="0" cap="none" spc="0" normalizeH="0" baseline="0" noProof="0" dirty="0" smtClean="0">
                <a:ln>
                  <a:noFill/>
                </a:ln>
                <a:solidFill>
                  <a:srgbClr val="000000"/>
                </a:solidFill>
                <a:effectLst/>
                <a:uLnTx/>
                <a:uFillTx/>
                <a:latin typeface="標楷體" panose="03000509000000000000" pitchFamily="65" charset="-120"/>
                <a:ea typeface="標楷體" panose="03000509000000000000" pitchFamily="65" charset="-120"/>
                <a:sym typeface="Quattrocento Sans"/>
              </a:rPr>
              <a:t>個月發給標準之規定。是以，尚無從據以發給個別公費助理逾</a:t>
            </a:r>
            <a:r>
              <a:rPr kumimoji="0" lang="en-US" altLang="zh-TW" sz="2400" b="0" i="0" u="none" strike="noStrike" kern="0" cap="none" spc="0" normalizeH="0" baseline="0" noProof="0" dirty="0" smtClean="0">
                <a:ln>
                  <a:noFill/>
                </a:ln>
                <a:solidFill>
                  <a:srgbClr val="000000"/>
                </a:solidFill>
                <a:effectLst/>
                <a:uLnTx/>
                <a:uFillTx/>
                <a:latin typeface="標楷體" panose="03000509000000000000" pitchFamily="65" charset="-120"/>
                <a:ea typeface="標楷體" panose="03000509000000000000" pitchFamily="65" charset="-120"/>
                <a:sym typeface="Quattrocento Sans"/>
              </a:rPr>
              <a:t>1.5</a:t>
            </a:r>
            <a:r>
              <a:rPr kumimoji="0" lang="zh-TW" altLang="en-US" sz="2400" b="0" i="0" u="none" strike="noStrike" kern="0" cap="none" spc="0" normalizeH="0" baseline="0" noProof="0" dirty="0" smtClean="0">
                <a:ln>
                  <a:noFill/>
                </a:ln>
                <a:solidFill>
                  <a:srgbClr val="000000"/>
                </a:solidFill>
                <a:effectLst/>
                <a:uLnTx/>
                <a:uFillTx/>
                <a:latin typeface="標楷體" panose="03000509000000000000" pitchFamily="65" charset="-120"/>
                <a:ea typeface="標楷體" panose="03000509000000000000" pitchFamily="65" charset="-120"/>
                <a:sym typeface="Quattrocento Sans"/>
              </a:rPr>
              <a:t>個月標準之春節慰勞金或不受在職比例之限制，倘貴會認有考核公費助理工作表現以作為不發或減發春節慰問金依據之必要，可參照該注意事項訂定相關考核標準。</a:t>
            </a:r>
            <a:endParaRPr kumimoji="0" lang="en-US" altLang="zh-TW" sz="2400" b="0" i="0" u="none" strike="noStrike" kern="0" cap="none" spc="0" normalizeH="0" baseline="0" noProof="0" dirty="0" smtClean="0">
              <a:ln>
                <a:noFill/>
              </a:ln>
              <a:solidFill>
                <a:srgbClr val="000000"/>
              </a:solidFill>
              <a:effectLst/>
              <a:uLnTx/>
              <a:uFillTx/>
              <a:latin typeface="標楷體" panose="03000509000000000000" pitchFamily="65" charset="-120"/>
              <a:ea typeface="標楷體" panose="03000509000000000000" pitchFamily="65" charset="-120"/>
              <a:sym typeface="Quattrocento Sans"/>
            </a:endParaRPr>
          </a:p>
          <a:p>
            <a:pPr marL="0" marR="0" lvl="1" indent="0" algn="l" defTabSz="914400" rtl="0" eaLnBrk="1" fontAlgn="auto" latinLnBrk="0" hangingPunct="1">
              <a:lnSpc>
                <a:spcPct val="100000"/>
              </a:lnSpc>
              <a:spcBef>
                <a:spcPct val="0"/>
              </a:spcBef>
              <a:spcAft>
                <a:spcPts val="0"/>
              </a:spcAft>
              <a:buClr>
                <a:srgbClr val="FFCD00"/>
              </a:buClr>
              <a:buSzPct val="100000"/>
              <a:buFont typeface="Quattrocento Sans"/>
              <a:buNone/>
              <a:tabLst/>
              <a:defRPr/>
            </a:pPr>
            <a:endParaRPr kumimoji="0" lang="en-US" altLang="zh-TW" sz="2400" b="0" i="0" u="none" strike="noStrike" kern="0" cap="none" spc="0" normalizeH="0" baseline="0" noProof="0" dirty="0" smtClean="0">
              <a:ln>
                <a:noFill/>
              </a:ln>
              <a:solidFill>
                <a:srgbClr val="000000"/>
              </a:solidFill>
              <a:effectLst/>
              <a:uLnTx/>
              <a:uFillTx/>
              <a:latin typeface="標楷體" panose="03000509000000000000" pitchFamily="65" charset="-120"/>
              <a:ea typeface="標楷體" panose="03000509000000000000" pitchFamily="65" charset="-120"/>
              <a:sym typeface="Quattrocento Sans"/>
            </a:endParaRPr>
          </a:p>
          <a:p>
            <a:pPr marL="342900" marR="0" lvl="1" indent="-342900" algn="r" defTabSz="914400" rtl="0" eaLnBrk="1" fontAlgn="auto" latinLnBrk="0" hangingPunct="1">
              <a:lnSpc>
                <a:spcPct val="100000"/>
              </a:lnSpc>
              <a:spcBef>
                <a:spcPct val="0"/>
              </a:spcBef>
              <a:spcAft>
                <a:spcPts val="0"/>
              </a:spcAft>
              <a:buClr>
                <a:srgbClr val="0000FF"/>
              </a:buClr>
              <a:buSzPct val="100000"/>
              <a:buFont typeface="Wingdings" panose="05000000000000000000" pitchFamily="2" charset="2"/>
              <a:buChar char="&amp;"/>
              <a:tabLst/>
              <a:defRPr/>
            </a:pPr>
            <a:r>
              <a:rPr kumimoji="0" lang="en" altLang="zh-TW" sz="2400" b="0" i="0" u="none" strike="noStrike" kern="0" cap="none" spc="0" normalizeH="0" baseline="0" noProof="0" dirty="0" smtClean="0">
                <a:ln>
                  <a:noFill/>
                </a:ln>
                <a:solidFill>
                  <a:srgbClr val="000000"/>
                </a:solidFill>
                <a:effectLst/>
                <a:uLnTx/>
                <a:uFillTx/>
                <a:latin typeface="標楷體" panose="03000509000000000000" pitchFamily="65" charset="-120"/>
                <a:ea typeface="標楷體" panose="03000509000000000000" pitchFamily="65" charset="-120"/>
                <a:sym typeface="Quattrocento Sans"/>
              </a:rPr>
              <a:t>10</a:t>
            </a:r>
            <a:r>
              <a:rPr kumimoji="0" lang="en-US" altLang="zh-TW" sz="2400" b="0" i="0" u="none" strike="noStrike" kern="0" cap="none" spc="0" normalizeH="0" baseline="0" noProof="0" dirty="0" smtClean="0">
                <a:ln>
                  <a:noFill/>
                </a:ln>
                <a:solidFill>
                  <a:srgbClr val="000000"/>
                </a:solidFill>
                <a:effectLst/>
                <a:uLnTx/>
                <a:uFillTx/>
                <a:latin typeface="標楷體" panose="03000509000000000000" pitchFamily="65" charset="-120"/>
                <a:ea typeface="標楷體" panose="03000509000000000000" pitchFamily="65" charset="-120"/>
                <a:sym typeface="Quattrocento Sans"/>
              </a:rPr>
              <a:t>6</a:t>
            </a:r>
            <a:r>
              <a:rPr kumimoji="0" lang="zh-TW" altLang="en-US" sz="2400" b="0" i="0" u="none" strike="noStrike" kern="0" cap="none" spc="0" normalizeH="0" baseline="0" noProof="0" dirty="0" smtClean="0">
                <a:ln>
                  <a:noFill/>
                </a:ln>
                <a:solidFill>
                  <a:srgbClr val="000000"/>
                </a:solidFill>
                <a:effectLst/>
                <a:uLnTx/>
                <a:uFillTx/>
                <a:latin typeface="標楷體" panose="03000509000000000000" pitchFamily="65" charset="-120"/>
                <a:ea typeface="標楷體" panose="03000509000000000000" pitchFamily="65" charset="-120"/>
                <a:sym typeface="Quattrocento Sans"/>
              </a:rPr>
              <a:t>年</a:t>
            </a:r>
            <a:r>
              <a:rPr kumimoji="0" lang="en-US" altLang="zh-TW" sz="2400" b="0" i="0" u="none" strike="noStrike" kern="0" cap="none" spc="0" normalizeH="0" baseline="0" noProof="0" dirty="0" smtClean="0">
                <a:ln>
                  <a:noFill/>
                </a:ln>
                <a:solidFill>
                  <a:srgbClr val="000000"/>
                </a:solidFill>
                <a:effectLst/>
                <a:uLnTx/>
                <a:uFillTx/>
                <a:latin typeface="標楷體" panose="03000509000000000000" pitchFamily="65" charset="-120"/>
                <a:ea typeface="標楷體" panose="03000509000000000000" pitchFamily="65" charset="-120"/>
                <a:sym typeface="Quattrocento Sans"/>
              </a:rPr>
              <a:t>4</a:t>
            </a:r>
            <a:r>
              <a:rPr kumimoji="0" lang="zh-TW" altLang="en-US" sz="2400" b="0" i="0" u="none" strike="noStrike" kern="0" cap="none" spc="0" normalizeH="0" baseline="0" noProof="0" dirty="0" smtClean="0">
                <a:ln>
                  <a:noFill/>
                </a:ln>
                <a:solidFill>
                  <a:srgbClr val="000000"/>
                </a:solidFill>
                <a:effectLst/>
                <a:uLnTx/>
                <a:uFillTx/>
                <a:latin typeface="標楷體" panose="03000509000000000000" pitchFamily="65" charset="-120"/>
                <a:ea typeface="標楷體" panose="03000509000000000000" pitchFamily="65" charset="-120"/>
                <a:sym typeface="Quattrocento Sans"/>
              </a:rPr>
              <a:t>月</a:t>
            </a:r>
            <a:r>
              <a:rPr kumimoji="0" lang="en-US" altLang="zh-TW" sz="2400" b="0" i="0" u="none" strike="noStrike" kern="0" cap="none" spc="0" normalizeH="0" baseline="0" noProof="0" dirty="0" smtClean="0">
                <a:ln>
                  <a:noFill/>
                </a:ln>
                <a:solidFill>
                  <a:srgbClr val="000000"/>
                </a:solidFill>
                <a:effectLst/>
                <a:uLnTx/>
                <a:uFillTx/>
                <a:latin typeface="標楷體" panose="03000509000000000000" pitchFamily="65" charset="-120"/>
                <a:ea typeface="標楷體" panose="03000509000000000000" pitchFamily="65" charset="-120"/>
                <a:sym typeface="Quattrocento Sans"/>
              </a:rPr>
              <a:t>20</a:t>
            </a:r>
            <a:r>
              <a:rPr kumimoji="0" lang="zh-TW" altLang="en-US" sz="2400" b="0" i="0" u="none" strike="noStrike" kern="0" cap="none" spc="0" normalizeH="0" baseline="0" noProof="0" dirty="0" smtClean="0">
                <a:ln>
                  <a:noFill/>
                </a:ln>
                <a:solidFill>
                  <a:srgbClr val="000000"/>
                </a:solidFill>
                <a:effectLst/>
                <a:uLnTx/>
                <a:uFillTx/>
                <a:latin typeface="標楷體" panose="03000509000000000000" pitchFamily="65" charset="-120"/>
                <a:ea typeface="標楷體" panose="03000509000000000000" pitchFamily="65" charset="-120"/>
                <a:sym typeface="Quattrocento Sans"/>
              </a:rPr>
              <a:t>日</a:t>
            </a:r>
            <a:r>
              <a:rPr kumimoji="0" lang="zh-TW" altLang="zh-TW" sz="2400" b="0" i="0" u="none" strike="noStrike" kern="0" cap="none" spc="0" normalizeH="0" baseline="0" noProof="0" dirty="0" smtClean="0">
                <a:ln>
                  <a:noFill/>
                </a:ln>
                <a:solidFill>
                  <a:srgbClr val="000000"/>
                </a:solidFill>
                <a:effectLst/>
                <a:uLnTx/>
                <a:uFillTx/>
                <a:latin typeface="標楷體" panose="03000509000000000000" pitchFamily="65" charset="-120"/>
                <a:ea typeface="標楷體" panose="03000509000000000000" pitchFamily="65" charset="-120"/>
                <a:sym typeface="Quattrocento Sans"/>
              </a:rPr>
              <a:t>台內民字第</a:t>
            </a:r>
            <a:r>
              <a:rPr kumimoji="0" lang="en-US" altLang="zh-TW" sz="2400" b="0" i="0" u="none" strike="noStrike" kern="0" cap="none" spc="0" normalizeH="0" baseline="0" noProof="0" dirty="0" smtClean="0">
                <a:ln>
                  <a:noFill/>
                </a:ln>
                <a:solidFill>
                  <a:srgbClr val="000000"/>
                </a:solidFill>
                <a:effectLst/>
                <a:uLnTx/>
                <a:uFillTx/>
                <a:latin typeface="標楷體" panose="03000509000000000000" pitchFamily="65" charset="-120"/>
                <a:ea typeface="標楷體" panose="03000509000000000000" pitchFamily="65" charset="-120"/>
                <a:sym typeface="Quattrocento Sans"/>
              </a:rPr>
              <a:t>1060413536</a:t>
            </a:r>
            <a:r>
              <a:rPr kumimoji="0" lang="zh-TW" altLang="en-US" sz="2400" b="0" i="0" u="none" strike="noStrike" kern="0" cap="none" spc="0" normalizeH="0" baseline="0" noProof="0" dirty="0" smtClean="0">
                <a:ln>
                  <a:noFill/>
                </a:ln>
                <a:solidFill>
                  <a:srgbClr val="000000"/>
                </a:solidFill>
                <a:effectLst/>
                <a:uLnTx/>
                <a:uFillTx/>
                <a:latin typeface="標楷體" panose="03000509000000000000" pitchFamily="65" charset="-120"/>
                <a:ea typeface="標楷體" panose="03000509000000000000" pitchFamily="65" charset="-120"/>
                <a:sym typeface="Quattrocento Sans"/>
              </a:rPr>
              <a:t>號</a:t>
            </a:r>
            <a:endParaRPr kumimoji="0" lang="en-US" altLang="zh-TW" sz="2400" b="0" i="0" u="none" strike="noStrike" kern="0" cap="none" spc="0" normalizeH="0" baseline="0" noProof="0" dirty="0" smtClean="0">
              <a:ln>
                <a:noFill/>
              </a:ln>
              <a:solidFill>
                <a:srgbClr val="000000"/>
              </a:solidFill>
              <a:effectLst/>
              <a:uLnTx/>
              <a:uFillTx/>
              <a:latin typeface="標楷體" panose="03000509000000000000" pitchFamily="65" charset="-120"/>
              <a:ea typeface="標楷體" panose="03000509000000000000" pitchFamily="65" charset="-120"/>
              <a:sym typeface="Quattrocento Sans"/>
            </a:endParaRPr>
          </a:p>
          <a:p>
            <a:pPr marL="0" marR="0" lvl="0" indent="0" algn="l" defTabSz="914400" rtl="0" eaLnBrk="1" fontAlgn="auto" latinLnBrk="0" hangingPunct="1">
              <a:lnSpc>
                <a:spcPct val="100000"/>
              </a:lnSpc>
              <a:spcBef>
                <a:spcPts val="600"/>
              </a:spcBef>
              <a:spcAft>
                <a:spcPts val="0"/>
              </a:spcAft>
              <a:buClr>
                <a:srgbClr val="FFCD00"/>
              </a:buClr>
              <a:buSzPct val="100000"/>
              <a:buFont typeface="Quattrocento Sans"/>
              <a:buChar char="◉"/>
              <a:tabLst/>
              <a:defRPr/>
            </a:pPr>
            <a:endParaRPr kumimoji="0" lang="zh-TW" altLang="en-US" sz="2400" b="0" i="0" u="none" strike="noStrike" kern="0" cap="none" spc="0" normalizeH="0" baseline="0" noProof="0" dirty="0">
              <a:ln>
                <a:noFill/>
              </a:ln>
              <a:solidFill>
                <a:srgbClr val="000000"/>
              </a:solidFill>
              <a:effectLst/>
              <a:uLnTx/>
              <a:uFillTx/>
              <a:latin typeface="Quattrocento Sans"/>
              <a:sym typeface="Quattrocento Sans"/>
            </a:endParaRPr>
          </a:p>
        </p:txBody>
      </p:sp>
    </p:spTree>
    <p:extLst>
      <p:ext uri="{BB962C8B-B14F-4D97-AF65-F5344CB8AC3E}">
        <p14:creationId xmlns:p14="http://schemas.microsoft.com/office/powerpoint/2010/main" val="2560587798"/>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a:bodyPr>
          <a:lstStyle/>
          <a:p>
            <a:r>
              <a:rPr lang="en-US" altLang="zh-TW" sz="4400" kern="0" cap="none" dirty="0" smtClean="0">
                <a:solidFill>
                  <a:srgbClr val="0070C0"/>
                </a:solidFill>
                <a:latin typeface="標楷體" panose="03000509000000000000" pitchFamily="65" charset="-120"/>
                <a:ea typeface="標楷體" panose="03000509000000000000" pitchFamily="65" charset="-120"/>
                <a:sym typeface="Lora"/>
              </a:rPr>
              <a:t>§8</a:t>
            </a:r>
            <a:r>
              <a:rPr lang="zh-TW" altLang="en-US" sz="4400" kern="0" cap="none" dirty="0" smtClean="0">
                <a:solidFill>
                  <a:srgbClr val="0070C0"/>
                </a:solidFill>
                <a:latin typeface="標楷體" panose="03000509000000000000" pitchFamily="65" charset="-120"/>
                <a:ea typeface="標楷體" panose="03000509000000000000" pitchFamily="65" charset="-120"/>
                <a:sym typeface="Lora"/>
              </a:rPr>
              <a:t> 補助</a:t>
            </a:r>
            <a:r>
              <a:rPr lang="zh-TW" altLang="en-US" sz="4400" kern="0" cap="none" dirty="0">
                <a:solidFill>
                  <a:srgbClr val="0070C0"/>
                </a:solidFill>
                <a:latin typeface="標楷體" panose="03000509000000000000" pitchFamily="65" charset="-120"/>
                <a:ea typeface="標楷體" panose="03000509000000000000" pitchFamily="65" charset="-120"/>
                <a:sym typeface="Lora"/>
              </a:rPr>
              <a:t>項目及標準</a:t>
            </a:r>
            <a:endParaRPr lang="zh-TW" altLang="en-US" sz="4400" dirty="0">
              <a:solidFill>
                <a:srgbClr val="0070C0"/>
              </a:solidFill>
            </a:endParaRPr>
          </a:p>
        </p:txBody>
      </p:sp>
      <p:sp>
        <p:nvSpPr>
          <p:cNvPr id="5" name="投影片編號版面配置區 4"/>
          <p:cNvSpPr>
            <a:spLocks noGrp="1"/>
          </p:cNvSpPr>
          <p:nvPr>
            <p:ph type="sldNum" sz="quarter" idx="12"/>
          </p:nvPr>
        </p:nvSpPr>
        <p:spPr/>
        <p:txBody>
          <a:bodyPr/>
          <a:lstStyle/>
          <a:p>
            <a:fld id="{883F4971-D35C-4F03-91D8-BF356EE98478}" type="slidenum">
              <a:rPr lang="zh-TW" altLang="en-US" smtClean="0"/>
              <a:t>56</a:t>
            </a:fld>
            <a:endParaRPr lang="zh-TW" altLang="en-US"/>
          </a:p>
        </p:txBody>
      </p:sp>
      <p:sp>
        <p:nvSpPr>
          <p:cNvPr id="6" name="副標題 1"/>
          <p:cNvSpPr txBox="1">
            <a:spLocks/>
          </p:cNvSpPr>
          <p:nvPr/>
        </p:nvSpPr>
        <p:spPr>
          <a:xfrm>
            <a:off x="1380428" y="1919805"/>
            <a:ext cx="9437240" cy="3200835"/>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R="0" lvl="0" algn="l" rtl="0">
              <a:lnSpc>
                <a:spcPct val="100000"/>
              </a:lnSpc>
              <a:spcBef>
                <a:spcPts val="600"/>
              </a:spcBef>
              <a:spcAft>
                <a:spcPts val="0"/>
              </a:spcAft>
              <a:buClr>
                <a:srgbClr val="FFCD00"/>
              </a:buClr>
              <a:buSzPct val="100000"/>
              <a:buFont typeface="Quattrocento Sans"/>
              <a:buChar char="◉"/>
              <a:defRPr sz="2400" b="0" i="0" u="none" strike="noStrike" cap="none">
                <a:solidFill>
                  <a:srgbClr val="000000"/>
                </a:solidFill>
                <a:latin typeface="Quattrocento Sans"/>
                <a:ea typeface="Quattrocento Sans"/>
                <a:cs typeface="Quattrocento Sans"/>
                <a:sym typeface="Quattrocento Sans"/>
              </a:defRPr>
            </a:lvl1pPr>
            <a:lvl2pPr marR="0" lvl="1" algn="l" rtl="0">
              <a:lnSpc>
                <a:spcPct val="100000"/>
              </a:lnSpc>
              <a:spcBef>
                <a:spcPts val="480"/>
              </a:spcBef>
              <a:spcAft>
                <a:spcPts val="0"/>
              </a:spcAft>
              <a:buClr>
                <a:srgbClr val="FFCD00"/>
              </a:buClr>
              <a:buSzPct val="100000"/>
              <a:buFont typeface="Quattrocento Sans"/>
              <a:buNone/>
              <a:defRPr sz="2000" b="0" i="0" u="none" strike="noStrike" cap="none">
                <a:solidFill>
                  <a:srgbClr val="000000"/>
                </a:solidFill>
                <a:latin typeface="Quattrocento Sans"/>
                <a:ea typeface="Quattrocento Sans"/>
                <a:cs typeface="Quattrocento Sans"/>
                <a:sym typeface="Quattrocento Sans"/>
              </a:defRPr>
            </a:lvl2pPr>
            <a:lvl3pPr marR="0" lvl="2" algn="l" rtl="0">
              <a:lnSpc>
                <a:spcPct val="100000"/>
              </a:lnSpc>
              <a:spcBef>
                <a:spcPts val="480"/>
              </a:spcBef>
              <a:spcAft>
                <a:spcPts val="0"/>
              </a:spcAft>
              <a:buClr>
                <a:srgbClr val="FFCD00"/>
              </a:buClr>
              <a:buSzPct val="100000"/>
              <a:buFont typeface="Quattrocento Sans"/>
              <a:buNone/>
              <a:defRPr sz="2000" b="0" i="0" u="none" strike="noStrike" cap="none">
                <a:solidFill>
                  <a:srgbClr val="000000"/>
                </a:solidFill>
                <a:latin typeface="Quattrocento Sans"/>
                <a:ea typeface="Quattrocento Sans"/>
                <a:cs typeface="Quattrocento Sans"/>
                <a:sym typeface="Quattrocento Sans"/>
              </a:defRPr>
            </a:lvl3pPr>
            <a:lvl4pPr marR="0" lvl="3" algn="l" rtl="0">
              <a:lnSpc>
                <a:spcPct val="100000"/>
              </a:lnSpc>
              <a:spcBef>
                <a:spcPts val="360"/>
              </a:spcBef>
              <a:spcAft>
                <a:spcPts val="0"/>
              </a:spcAft>
              <a:buClr>
                <a:srgbClr val="FFCD00"/>
              </a:buClr>
              <a:buSzPct val="100000"/>
              <a:buFont typeface="Quattrocento Sans"/>
              <a:buNone/>
              <a:defRPr sz="1800" b="0" i="0" u="none" strike="noStrike" cap="none">
                <a:solidFill>
                  <a:srgbClr val="000000"/>
                </a:solidFill>
                <a:latin typeface="Quattrocento Sans"/>
                <a:ea typeface="Quattrocento Sans"/>
                <a:cs typeface="Quattrocento Sans"/>
                <a:sym typeface="Quattrocento Sans"/>
              </a:defRPr>
            </a:lvl4pPr>
            <a:lvl5pPr marR="0" lvl="4" algn="l" rtl="0">
              <a:lnSpc>
                <a:spcPct val="100000"/>
              </a:lnSpc>
              <a:spcBef>
                <a:spcPts val="360"/>
              </a:spcBef>
              <a:spcAft>
                <a:spcPts val="0"/>
              </a:spcAft>
              <a:buClr>
                <a:srgbClr val="FFCD00"/>
              </a:buClr>
              <a:buSzPct val="100000"/>
              <a:buFont typeface="Quattrocento Sans"/>
              <a:buNone/>
              <a:defRPr sz="1800" b="0" i="0" u="none" strike="noStrike" cap="none">
                <a:solidFill>
                  <a:srgbClr val="000000"/>
                </a:solidFill>
                <a:latin typeface="Quattrocento Sans"/>
                <a:ea typeface="Quattrocento Sans"/>
                <a:cs typeface="Quattrocento Sans"/>
                <a:sym typeface="Quattrocento Sans"/>
              </a:defRPr>
            </a:lvl5pPr>
            <a:lvl6pPr marR="0" lvl="5" algn="l" rtl="0">
              <a:lnSpc>
                <a:spcPct val="100000"/>
              </a:lnSpc>
              <a:spcBef>
                <a:spcPts val="360"/>
              </a:spcBef>
              <a:spcAft>
                <a:spcPts val="0"/>
              </a:spcAft>
              <a:buClr>
                <a:srgbClr val="FFCD00"/>
              </a:buClr>
              <a:buSzPct val="100000"/>
              <a:buFont typeface="Quattrocento Sans"/>
              <a:buNone/>
              <a:defRPr sz="1800" b="0" i="0" u="none" strike="noStrike" cap="none">
                <a:solidFill>
                  <a:srgbClr val="000000"/>
                </a:solidFill>
                <a:latin typeface="Quattrocento Sans"/>
                <a:ea typeface="Quattrocento Sans"/>
                <a:cs typeface="Quattrocento Sans"/>
                <a:sym typeface="Quattrocento Sans"/>
              </a:defRPr>
            </a:lvl6pPr>
            <a:lvl7pPr marR="0" lvl="6" algn="l" rtl="0">
              <a:lnSpc>
                <a:spcPct val="100000"/>
              </a:lnSpc>
              <a:spcBef>
                <a:spcPts val="360"/>
              </a:spcBef>
              <a:spcAft>
                <a:spcPts val="0"/>
              </a:spcAft>
              <a:buClr>
                <a:srgbClr val="FFCD00"/>
              </a:buClr>
              <a:buSzPct val="100000"/>
              <a:buFont typeface="Quattrocento Sans"/>
              <a:buNone/>
              <a:defRPr sz="1800" b="0" i="0" u="none" strike="noStrike" cap="none">
                <a:solidFill>
                  <a:srgbClr val="000000"/>
                </a:solidFill>
                <a:latin typeface="Quattrocento Sans"/>
                <a:ea typeface="Quattrocento Sans"/>
                <a:cs typeface="Quattrocento Sans"/>
                <a:sym typeface="Quattrocento Sans"/>
              </a:defRPr>
            </a:lvl7pPr>
            <a:lvl8pPr marR="0" lvl="7" algn="l" rtl="0">
              <a:lnSpc>
                <a:spcPct val="100000"/>
              </a:lnSpc>
              <a:spcBef>
                <a:spcPts val="360"/>
              </a:spcBef>
              <a:spcAft>
                <a:spcPts val="0"/>
              </a:spcAft>
              <a:buClr>
                <a:srgbClr val="FFCD00"/>
              </a:buClr>
              <a:buSzPct val="100000"/>
              <a:buFont typeface="Quattrocento Sans"/>
              <a:buNone/>
              <a:defRPr sz="1800" b="0" i="0" u="none" strike="noStrike" cap="none">
                <a:solidFill>
                  <a:srgbClr val="000000"/>
                </a:solidFill>
                <a:latin typeface="Quattrocento Sans"/>
                <a:ea typeface="Quattrocento Sans"/>
                <a:cs typeface="Quattrocento Sans"/>
                <a:sym typeface="Quattrocento Sans"/>
              </a:defRPr>
            </a:lvl8pPr>
            <a:lvl9pPr marR="0" lvl="8" algn="l" rtl="0">
              <a:lnSpc>
                <a:spcPct val="100000"/>
              </a:lnSpc>
              <a:spcBef>
                <a:spcPts val="360"/>
              </a:spcBef>
              <a:spcAft>
                <a:spcPts val="0"/>
              </a:spcAft>
              <a:buClr>
                <a:srgbClr val="FFCD00"/>
              </a:buClr>
              <a:buSzPct val="100000"/>
              <a:buFont typeface="Quattrocento Sans"/>
              <a:buNone/>
              <a:defRPr sz="1800" b="0" i="0" u="none" strike="noStrike" cap="none">
                <a:solidFill>
                  <a:srgbClr val="000000"/>
                </a:solidFill>
                <a:latin typeface="Quattrocento Sans"/>
                <a:ea typeface="Quattrocento Sans"/>
                <a:cs typeface="Quattrocento Sans"/>
                <a:sym typeface="Quattrocento Sans"/>
              </a:defRPr>
            </a:lvl9pPr>
          </a:lstStyle>
          <a:p>
            <a:pPr>
              <a:spcAft>
                <a:spcPts val="600"/>
              </a:spcAft>
              <a:buFont typeface="Quattrocento Sans"/>
              <a:buNone/>
            </a:pPr>
            <a:r>
              <a:rPr lang="zh-TW" altLang="en-US" kern="0" dirty="0" smtClean="0">
                <a:latin typeface="標楷體" panose="03000509000000000000" pitchFamily="65" charset="-120"/>
                <a:ea typeface="標楷體" panose="03000509000000000000" pitchFamily="65" charset="-120"/>
              </a:rPr>
              <a:t>地方民意代表費用之支給及村 </a:t>
            </a:r>
            <a:r>
              <a:rPr lang="en-US" altLang="zh-TW" kern="0" dirty="0" smtClean="0">
                <a:latin typeface="標楷體" panose="03000509000000000000" pitchFamily="65" charset="-120"/>
                <a:ea typeface="標楷體" panose="03000509000000000000" pitchFamily="65" charset="-120"/>
              </a:rPr>
              <a:t>(</a:t>
            </a:r>
            <a:r>
              <a:rPr lang="zh-TW" altLang="en-US" kern="0" dirty="0" smtClean="0">
                <a:latin typeface="標楷體" panose="03000509000000000000" pitchFamily="65" charset="-120"/>
                <a:ea typeface="標楷體" panose="03000509000000000000" pitchFamily="65" charset="-120"/>
              </a:rPr>
              <a:t>里</a:t>
            </a:r>
            <a:r>
              <a:rPr lang="en-US" altLang="zh-TW" kern="0" dirty="0" smtClean="0">
                <a:latin typeface="標楷體" panose="03000509000000000000" pitchFamily="65" charset="-120"/>
                <a:ea typeface="標楷體" panose="03000509000000000000" pitchFamily="65" charset="-120"/>
              </a:rPr>
              <a:t>) </a:t>
            </a:r>
            <a:r>
              <a:rPr lang="zh-TW" altLang="en-US" kern="0" dirty="0" smtClean="0">
                <a:latin typeface="標楷體" panose="03000509000000000000" pitchFamily="65" charset="-120"/>
                <a:ea typeface="標楷體" panose="03000509000000000000" pitchFamily="65" charset="-120"/>
              </a:rPr>
              <a:t>長事務補助費之補助項目及標準，依本條例之規定；</a:t>
            </a:r>
            <a:r>
              <a:rPr lang="zh-TW" altLang="en-US" kern="0" dirty="0" smtClean="0">
                <a:solidFill>
                  <a:srgbClr val="0070C0"/>
                </a:solidFill>
                <a:latin typeface="標楷體" panose="03000509000000000000" pitchFamily="65" charset="-120"/>
                <a:ea typeface="標楷體" panose="03000509000000000000" pitchFamily="65" charset="-120"/>
              </a:rPr>
              <a:t>本條例未規定者，不得編列預算支付。</a:t>
            </a:r>
            <a:endParaRPr lang="zh-TW" altLang="en-US" kern="0" dirty="0">
              <a:solidFill>
                <a:srgbClr val="0070C0"/>
              </a:solidFill>
              <a:latin typeface="標楷體" panose="03000509000000000000" pitchFamily="65" charset="-120"/>
              <a:ea typeface="標楷體" panose="03000509000000000000" pitchFamily="65" charset="-120"/>
            </a:endParaRPr>
          </a:p>
        </p:txBody>
      </p:sp>
    </p:spTree>
    <p:extLst>
      <p:ext uri="{BB962C8B-B14F-4D97-AF65-F5344CB8AC3E}">
        <p14:creationId xmlns:p14="http://schemas.microsoft.com/office/powerpoint/2010/main" val="690458748"/>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a:bodyPr>
          <a:lstStyle/>
          <a:p>
            <a:r>
              <a:rPr lang="en-US" altLang="zh-TW" sz="4400" kern="0" cap="none" dirty="0" smtClean="0">
                <a:solidFill>
                  <a:srgbClr val="0070C0"/>
                </a:solidFill>
                <a:latin typeface="標楷體" panose="03000509000000000000" pitchFamily="65" charset="-120"/>
                <a:ea typeface="標楷體" panose="03000509000000000000" pitchFamily="65" charset="-120"/>
                <a:sym typeface="Lora"/>
              </a:rPr>
              <a:t>§8</a:t>
            </a:r>
            <a:r>
              <a:rPr lang="zh-TW" altLang="en-US" sz="4400" kern="0" cap="none" dirty="0" smtClean="0">
                <a:solidFill>
                  <a:srgbClr val="0070C0"/>
                </a:solidFill>
                <a:latin typeface="標楷體" panose="03000509000000000000" pitchFamily="65" charset="-120"/>
                <a:ea typeface="標楷體" panose="03000509000000000000" pitchFamily="65" charset="-120"/>
                <a:sym typeface="Lora"/>
              </a:rPr>
              <a:t> 補助</a:t>
            </a:r>
            <a:r>
              <a:rPr lang="zh-TW" altLang="en-US" sz="4400" kern="0" cap="none" dirty="0">
                <a:solidFill>
                  <a:srgbClr val="0070C0"/>
                </a:solidFill>
                <a:latin typeface="標楷體" panose="03000509000000000000" pitchFamily="65" charset="-120"/>
                <a:ea typeface="標楷體" panose="03000509000000000000" pitchFamily="65" charset="-120"/>
                <a:sym typeface="Lora"/>
              </a:rPr>
              <a:t>項目及標準函釋 </a:t>
            </a:r>
            <a:r>
              <a:rPr lang="zh-TW" altLang="en-US" sz="4400" kern="0" cap="none" dirty="0" smtClean="0">
                <a:solidFill>
                  <a:srgbClr val="0070C0"/>
                </a:solidFill>
                <a:latin typeface="標楷體" panose="03000509000000000000" pitchFamily="65" charset="-120"/>
                <a:ea typeface="標楷體" panose="03000509000000000000" pitchFamily="65" charset="-120"/>
                <a:sym typeface="Lora"/>
              </a:rPr>
              <a:t>                                             </a:t>
            </a:r>
            <a:r>
              <a:rPr lang="en-US" altLang="zh-TW" sz="3200" kern="0" cap="none" dirty="0">
                <a:solidFill>
                  <a:srgbClr val="000000"/>
                </a:solidFill>
                <a:latin typeface="標楷體" panose="03000509000000000000" pitchFamily="65" charset="-120"/>
                <a:ea typeface="標楷體" panose="03000509000000000000" pitchFamily="65" charset="-120"/>
                <a:sym typeface="Lora"/>
              </a:rPr>
              <a:t>Q:</a:t>
            </a:r>
            <a:r>
              <a:rPr lang="zh-TW" altLang="en-US" sz="3200" kern="0" cap="none" dirty="0">
                <a:solidFill>
                  <a:srgbClr val="000000"/>
                </a:solidFill>
                <a:latin typeface="標楷體" panose="03000509000000000000" pitchFamily="65" charset="-120"/>
                <a:ea typeface="標楷體" panose="03000509000000000000" pitchFamily="65" charset="-120"/>
                <a:sym typeface="Lora"/>
              </a:rPr>
              <a:t>服裝、電腦、手機、機車可以編列預算購置嗎</a:t>
            </a:r>
            <a:r>
              <a:rPr lang="en-US" altLang="zh-TW" sz="3200" kern="0" cap="none" dirty="0">
                <a:solidFill>
                  <a:srgbClr val="000000"/>
                </a:solidFill>
                <a:latin typeface="標楷體" panose="03000509000000000000" pitchFamily="65" charset="-120"/>
                <a:ea typeface="標楷體" panose="03000509000000000000" pitchFamily="65" charset="-120"/>
                <a:sym typeface="Lora"/>
              </a:rPr>
              <a:t>?</a:t>
            </a:r>
            <a:endParaRPr lang="zh-TW" altLang="en-US" sz="3200" dirty="0"/>
          </a:p>
        </p:txBody>
      </p:sp>
      <p:sp>
        <p:nvSpPr>
          <p:cNvPr id="5" name="投影片編號版面配置區 4"/>
          <p:cNvSpPr>
            <a:spLocks noGrp="1"/>
          </p:cNvSpPr>
          <p:nvPr>
            <p:ph type="sldNum" sz="quarter" idx="12"/>
          </p:nvPr>
        </p:nvSpPr>
        <p:spPr/>
        <p:txBody>
          <a:bodyPr/>
          <a:lstStyle/>
          <a:p>
            <a:fld id="{883F4971-D35C-4F03-91D8-BF356EE98478}" type="slidenum">
              <a:rPr lang="zh-TW" altLang="en-US" smtClean="0"/>
              <a:t>57</a:t>
            </a:fld>
            <a:endParaRPr lang="zh-TW" altLang="en-US"/>
          </a:p>
        </p:txBody>
      </p:sp>
      <p:graphicFrame>
        <p:nvGraphicFramePr>
          <p:cNvPr id="6" name="表格 5"/>
          <p:cNvGraphicFramePr>
            <a:graphicFrameLocks noGrp="1"/>
          </p:cNvGraphicFramePr>
          <p:nvPr>
            <p:extLst>
              <p:ext uri="{D42A27DB-BD31-4B8C-83A1-F6EECF244321}">
                <p14:modId xmlns:p14="http://schemas.microsoft.com/office/powerpoint/2010/main" val="2135763771"/>
              </p:ext>
            </p:extLst>
          </p:nvPr>
        </p:nvGraphicFramePr>
        <p:xfrm>
          <a:off x="963603" y="2185318"/>
          <a:ext cx="10270889" cy="4087466"/>
        </p:xfrm>
        <a:graphic>
          <a:graphicData uri="http://schemas.openxmlformats.org/drawingml/2006/table">
            <a:tbl>
              <a:tblPr/>
              <a:tblGrid>
                <a:gridCol w="10270889"/>
              </a:tblGrid>
              <a:tr h="4087466">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285750" marR="0" lvl="0" indent="-285750" algn="l" defTabSz="914400" rtl="0" eaLnBrk="1" fontAlgn="auto" latinLnBrk="0" hangingPunct="1">
                        <a:lnSpc>
                          <a:spcPct val="100000"/>
                        </a:lnSpc>
                        <a:spcBef>
                          <a:spcPts val="600"/>
                        </a:spcBef>
                        <a:spcAft>
                          <a:spcPts val="0"/>
                        </a:spcAft>
                        <a:buClr>
                          <a:srgbClr val="0000FF"/>
                        </a:buClr>
                        <a:buSzTx/>
                        <a:buFont typeface="Wingdings" panose="05000000000000000000" pitchFamily="2" charset="2"/>
                        <a:buChar char="&amp;"/>
                        <a:tabLst/>
                        <a:defRPr/>
                      </a:pPr>
                      <a:r>
                        <a:rPr lang="en-US" altLang="zh-TW" sz="2000" b="0" i="0" u="none" strike="noStrike" cap="none" dirty="0" smtClean="0">
                          <a:solidFill>
                            <a:schemeClr val="tx1"/>
                          </a:solidFill>
                          <a:latin typeface="標楷體" panose="03000509000000000000" pitchFamily="65" charset="-120"/>
                          <a:ea typeface="標楷體" panose="03000509000000000000" pitchFamily="65" charset="-120"/>
                          <a:cs typeface="+mn-cs"/>
                          <a:sym typeface="Arial"/>
                        </a:rPr>
                        <a:t>92</a:t>
                      </a:r>
                      <a:r>
                        <a:rPr lang="zh-TW" altLang="en-US" sz="2000" b="0" i="0" u="none" strike="noStrike" cap="none" dirty="0" smtClean="0">
                          <a:solidFill>
                            <a:schemeClr val="tx1"/>
                          </a:solidFill>
                          <a:latin typeface="標楷體" panose="03000509000000000000" pitchFamily="65" charset="-120"/>
                          <a:ea typeface="標楷體" panose="03000509000000000000" pitchFamily="65" charset="-120"/>
                          <a:cs typeface="+mn-cs"/>
                          <a:sym typeface="Arial"/>
                        </a:rPr>
                        <a:t>年</a:t>
                      </a:r>
                      <a:r>
                        <a:rPr lang="en-US" altLang="zh-TW" sz="2000" b="0" i="0" u="none" strike="noStrike" cap="none" dirty="0" smtClean="0">
                          <a:solidFill>
                            <a:schemeClr val="tx1"/>
                          </a:solidFill>
                          <a:latin typeface="標楷體" panose="03000509000000000000" pitchFamily="65" charset="-120"/>
                          <a:ea typeface="標楷體" panose="03000509000000000000" pitchFamily="65" charset="-120"/>
                          <a:cs typeface="+mn-cs"/>
                          <a:sym typeface="Arial"/>
                        </a:rPr>
                        <a:t>1</a:t>
                      </a:r>
                      <a:r>
                        <a:rPr lang="zh-TW" altLang="en-US" sz="2000" b="0" i="0" u="none" strike="noStrike" cap="none" dirty="0" smtClean="0">
                          <a:solidFill>
                            <a:schemeClr val="tx1"/>
                          </a:solidFill>
                          <a:latin typeface="標楷體" panose="03000509000000000000" pitchFamily="65" charset="-120"/>
                          <a:ea typeface="標楷體" panose="03000509000000000000" pitchFamily="65" charset="-120"/>
                          <a:cs typeface="+mn-cs"/>
                          <a:sym typeface="Arial"/>
                        </a:rPr>
                        <a:t>月</a:t>
                      </a:r>
                      <a:r>
                        <a:rPr lang="en-US" altLang="zh-TW" sz="2000" b="0" i="0" u="none" strike="noStrike" cap="none" dirty="0" smtClean="0">
                          <a:solidFill>
                            <a:schemeClr val="tx1"/>
                          </a:solidFill>
                          <a:latin typeface="標楷體" panose="03000509000000000000" pitchFamily="65" charset="-120"/>
                          <a:ea typeface="標楷體" panose="03000509000000000000" pitchFamily="65" charset="-120"/>
                          <a:cs typeface="+mn-cs"/>
                          <a:sym typeface="Arial"/>
                        </a:rPr>
                        <a:t>6</a:t>
                      </a:r>
                      <a:r>
                        <a:rPr lang="zh-TW" altLang="en-US" sz="2000" b="0" i="0" u="none" strike="noStrike" cap="none" dirty="0" smtClean="0">
                          <a:solidFill>
                            <a:schemeClr val="tx1"/>
                          </a:solidFill>
                          <a:latin typeface="標楷體" panose="03000509000000000000" pitchFamily="65" charset="-120"/>
                          <a:ea typeface="標楷體" panose="03000509000000000000" pitchFamily="65" charset="-120"/>
                          <a:cs typeface="+mn-cs"/>
                          <a:sym typeface="Arial"/>
                        </a:rPr>
                        <a:t>日台內中</a:t>
                      </a:r>
                      <a:r>
                        <a:rPr lang="zh-TW" altLang="en-US" sz="2000" b="0" i="0" u="none" strike="noStrike" cap="none" dirty="0">
                          <a:solidFill>
                            <a:schemeClr val="tx1"/>
                          </a:solidFill>
                          <a:latin typeface="標楷體" panose="03000509000000000000" pitchFamily="65" charset="-120"/>
                          <a:ea typeface="標楷體" panose="03000509000000000000" pitchFamily="65" charset="-120"/>
                          <a:cs typeface="+mn-cs"/>
                          <a:sym typeface="Arial"/>
                        </a:rPr>
                        <a:t>民字</a:t>
                      </a:r>
                      <a:r>
                        <a:rPr lang="zh-TW" altLang="en-US" sz="2000" b="0" i="0" u="none" strike="noStrike" cap="none" dirty="0" smtClean="0">
                          <a:solidFill>
                            <a:schemeClr val="tx1"/>
                          </a:solidFill>
                          <a:latin typeface="標楷體" panose="03000509000000000000" pitchFamily="65" charset="-120"/>
                          <a:ea typeface="標楷體" panose="03000509000000000000" pitchFamily="65" charset="-120"/>
                          <a:cs typeface="+mn-cs"/>
                          <a:sym typeface="Arial"/>
                        </a:rPr>
                        <a:t>第</a:t>
                      </a:r>
                      <a:r>
                        <a:rPr lang="en-US" altLang="zh-TW" sz="2000" b="0" i="0" u="none" strike="noStrike" cap="none" dirty="0" smtClean="0">
                          <a:solidFill>
                            <a:schemeClr val="tx1"/>
                          </a:solidFill>
                          <a:latin typeface="標楷體" panose="03000509000000000000" pitchFamily="65" charset="-120"/>
                          <a:ea typeface="標楷體" panose="03000509000000000000" pitchFamily="65" charset="-120"/>
                          <a:cs typeface="+mn-cs"/>
                          <a:sym typeface="Arial"/>
                        </a:rPr>
                        <a:t>0920088520</a:t>
                      </a:r>
                      <a:r>
                        <a:rPr lang="zh-TW" altLang="en-US" sz="2000" b="0" i="0" u="none" strike="noStrike" cap="none" dirty="0" smtClean="0">
                          <a:solidFill>
                            <a:schemeClr val="tx1"/>
                          </a:solidFill>
                          <a:latin typeface="標楷體" panose="03000509000000000000" pitchFamily="65" charset="-120"/>
                          <a:ea typeface="標楷體" panose="03000509000000000000" pitchFamily="65" charset="-120"/>
                          <a:cs typeface="+mn-cs"/>
                          <a:sym typeface="Arial"/>
                        </a:rPr>
                        <a:t>號函</a:t>
                      </a:r>
                      <a:endParaRPr lang="en-US" altLang="zh-TW" sz="2000" b="0" i="0" u="none" strike="noStrike" cap="none" dirty="0" smtClean="0">
                        <a:solidFill>
                          <a:schemeClr val="tx1"/>
                        </a:solidFill>
                        <a:latin typeface="標楷體" panose="03000509000000000000" pitchFamily="65" charset="-120"/>
                        <a:ea typeface="標楷體" panose="03000509000000000000" pitchFamily="65" charset="-120"/>
                        <a:cs typeface="+mn-cs"/>
                        <a:sym typeface="Arial"/>
                      </a:endParaRPr>
                    </a:p>
                    <a:p>
                      <a:pPr marL="271463" indent="0" algn="l" fontAlgn="ctr">
                        <a:buFont typeface="Arial" panose="020B0604020202020204" pitchFamily="34" charset="0"/>
                        <a:buNone/>
                      </a:pPr>
                      <a:r>
                        <a:rPr lang="zh-TW" altLang="en-US" sz="2000" u="none" strike="noStrike" dirty="0" smtClean="0">
                          <a:solidFill>
                            <a:schemeClr val="tx1"/>
                          </a:solidFill>
                          <a:effectLst/>
                          <a:latin typeface="標楷體" panose="03000509000000000000" pitchFamily="65" charset="-120"/>
                          <a:ea typeface="標楷體" panose="03000509000000000000" pitchFamily="65" charset="-120"/>
                        </a:rPr>
                        <a:t>補助縣（市）議員為民服務費、民情調查旅費、機車油料費及購置西服、大哥大（手機）、呼叫器、機車、電腦等項目均不得編列預算經費辦理。</a:t>
                      </a:r>
                      <a:endParaRPr lang="en-US" altLang="zh-TW" sz="2000" u="none" strike="noStrike" dirty="0" smtClean="0">
                        <a:solidFill>
                          <a:schemeClr val="tx1"/>
                        </a:solidFill>
                        <a:effectLst/>
                        <a:latin typeface="標楷體" panose="03000509000000000000" pitchFamily="65" charset="-120"/>
                        <a:ea typeface="標楷體" panose="03000509000000000000" pitchFamily="65" charset="-120"/>
                      </a:endParaRPr>
                    </a:p>
                    <a:p>
                      <a:pPr marL="285750" marR="0" lvl="0" indent="-285750" algn="l" defTabSz="914400" rtl="0" eaLnBrk="1" fontAlgn="auto" latinLnBrk="0" hangingPunct="1">
                        <a:lnSpc>
                          <a:spcPct val="100000"/>
                        </a:lnSpc>
                        <a:spcBef>
                          <a:spcPts val="600"/>
                        </a:spcBef>
                        <a:spcAft>
                          <a:spcPts val="0"/>
                        </a:spcAft>
                        <a:buClr>
                          <a:srgbClr val="0000FF"/>
                        </a:buClr>
                        <a:buSzTx/>
                        <a:buFont typeface="Wingdings" panose="05000000000000000000" pitchFamily="2" charset="2"/>
                        <a:buChar char="&amp;"/>
                        <a:tabLst/>
                        <a:defRPr/>
                      </a:pPr>
                      <a:r>
                        <a:rPr lang="en-US" altLang="zh-TW" sz="2000" b="0" i="0" u="none" strike="noStrike" cap="none" dirty="0" smtClean="0">
                          <a:solidFill>
                            <a:schemeClr val="tx1"/>
                          </a:solidFill>
                          <a:latin typeface="標楷體" panose="03000509000000000000" pitchFamily="65" charset="-120"/>
                          <a:ea typeface="標楷體" panose="03000509000000000000" pitchFamily="65" charset="-120"/>
                          <a:cs typeface="+mn-cs"/>
                          <a:sym typeface="Arial"/>
                        </a:rPr>
                        <a:t>99</a:t>
                      </a:r>
                      <a:r>
                        <a:rPr lang="zh-TW" altLang="en-US" sz="2000" b="0" i="0" u="none" strike="noStrike" cap="none" dirty="0" smtClean="0">
                          <a:solidFill>
                            <a:schemeClr val="tx1"/>
                          </a:solidFill>
                          <a:latin typeface="標楷體" panose="03000509000000000000" pitchFamily="65" charset="-120"/>
                          <a:ea typeface="標楷體" panose="03000509000000000000" pitchFamily="65" charset="-120"/>
                          <a:cs typeface="+mn-cs"/>
                          <a:sym typeface="Arial"/>
                        </a:rPr>
                        <a:t>年</a:t>
                      </a:r>
                      <a:r>
                        <a:rPr lang="en-US" altLang="zh-TW" sz="2000" b="0" i="0" u="none" strike="noStrike" cap="none" dirty="0" smtClean="0">
                          <a:solidFill>
                            <a:schemeClr val="tx1"/>
                          </a:solidFill>
                          <a:latin typeface="標楷體" panose="03000509000000000000" pitchFamily="65" charset="-120"/>
                          <a:ea typeface="標楷體" panose="03000509000000000000" pitchFamily="65" charset="-120"/>
                          <a:cs typeface="+mn-cs"/>
                          <a:sym typeface="Arial"/>
                        </a:rPr>
                        <a:t>11</a:t>
                      </a:r>
                      <a:r>
                        <a:rPr lang="zh-TW" altLang="en-US" sz="2000" b="0" i="0" u="none" strike="noStrike" cap="none" dirty="0" smtClean="0">
                          <a:solidFill>
                            <a:schemeClr val="tx1"/>
                          </a:solidFill>
                          <a:latin typeface="標楷體" panose="03000509000000000000" pitchFamily="65" charset="-120"/>
                          <a:ea typeface="標楷體" panose="03000509000000000000" pitchFamily="65" charset="-120"/>
                          <a:cs typeface="+mn-cs"/>
                          <a:sym typeface="Arial"/>
                        </a:rPr>
                        <a:t>月</a:t>
                      </a:r>
                      <a:r>
                        <a:rPr lang="en-US" altLang="zh-TW" sz="2000" b="0" i="0" u="none" strike="noStrike" cap="none" dirty="0" smtClean="0">
                          <a:solidFill>
                            <a:schemeClr val="tx1"/>
                          </a:solidFill>
                          <a:latin typeface="標楷體" panose="03000509000000000000" pitchFamily="65" charset="-120"/>
                          <a:ea typeface="標楷體" panose="03000509000000000000" pitchFamily="65" charset="-120"/>
                          <a:cs typeface="+mn-cs"/>
                          <a:sym typeface="Arial"/>
                        </a:rPr>
                        <a:t>15</a:t>
                      </a:r>
                      <a:r>
                        <a:rPr lang="zh-TW" altLang="en-US" sz="2000" b="0" i="0" u="none" strike="noStrike" cap="none" dirty="0" smtClean="0">
                          <a:solidFill>
                            <a:schemeClr val="tx1"/>
                          </a:solidFill>
                          <a:latin typeface="標楷體" panose="03000509000000000000" pitchFamily="65" charset="-120"/>
                          <a:ea typeface="標楷體" panose="03000509000000000000" pitchFamily="65" charset="-120"/>
                          <a:cs typeface="+mn-cs"/>
                          <a:sym typeface="Arial"/>
                        </a:rPr>
                        <a:t>日內授中民字第</a:t>
                      </a:r>
                      <a:r>
                        <a:rPr lang="en-US" altLang="zh-TW" sz="2000" b="0" i="0" u="none" strike="noStrike" cap="none" dirty="0" smtClean="0">
                          <a:solidFill>
                            <a:schemeClr val="tx1"/>
                          </a:solidFill>
                          <a:latin typeface="標楷體" panose="03000509000000000000" pitchFamily="65" charset="-120"/>
                          <a:ea typeface="標楷體" panose="03000509000000000000" pitchFamily="65" charset="-120"/>
                          <a:cs typeface="+mn-cs"/>
                          <a:sym typeface="Arial"/>
                        </a:rPr>
                        <a:t>0990036978</a:t>
                      </a:r>
                      <a:r>
                        <a:rPr lang="zh-TW" altLang="en-US" sz="2000" b="0" i="0" u="none" strike="noStrike" cap="none" dirty="0" smtClean="0">
                          <a:solidFill>
                            <a:schemeClr val="tx1"/>
                          </a:solidFill>
                          <a:latin typeface="標楷體" panose="03000509000000000000" pitchFamily="65" charset="-120"/>
                          <a:ea typeface="標楷體" panose="03000509000000000000" pitchFamily="65" charset="-120"/>
                          <a:cs typeface="+mn-cs"/>
                          <a:sym typeface="Arial"/>
                        </a:rPr>
                        <a:t>號函據行政院主計處</a:t>
                      </a:r>
                      <a:r>
                        <a:rPr lang="en-US" altLang="zh-TW" sz="2000" b="0" i="0" u="none" strike="noStrike" cap="none" dirty="0" smtClean="0">
                          <a:solidFill>
                            <a:schemeClr val="tx1"/>
                          </a:solidFill>
                          <a:latin typeface="標楷體" panose="03000509000000000000" pitchFamily="65" charset="-120"/>
                          <a:ea typeface="標楷體" panose="03000509000000000000" pitchFamily="65" charset="-120"/>
                          <a:cs typeface="+mn-cs"/>
                          <a:sym typeface="Arial"/>
                        </a:rPr>
                        <a:t>99</a:t>
                      </a:r>
                      <a:r>
                        <a:rPr lang="zh-TW" altLang="en-US" sz="2000" b="0" i="0" u="none" strike="noStrike" cap="none" dirty="0" smtClean="0">
                          <a:solidFill>
                            <a:schemeClr val="tx1"/>
                          </a:solidFill>
                          <a:latin typeface="標楷體" panose="03000509000000000000" pitchFamily="65" charset="-120"/>
                          <a:ea typeface="標楷體" panose="03000509000000000000" pitchFamily="65" charset="-120"/>
                          <a:cs typeface="+mn-cs"/>
                          <a:sym typeface="Arial"/>
                        </a:rPr>
                        <a:t>年</a:t>
                      </a:r>
                      <a:r>
                        <a:rPr lang="en-US" altLang="zh-TW" sz="2000" b="0" i="0" u="none" strike="noStrike" cap="none" dirty="0" smtClean="0">
                          <a:solidFill>
                            <a:schemeClr val="tx1"/>
                          </a:solidFill>
                          <a:latin typeface="標楷體" panose="03000509000000000000" pitchFamily="65" charset="-120"/>
                          <a:ea typeface="標楷體" panose="03000509000000000000" pitchFamily="65" charset="-120"/>
                          <a:cs typeface="+mn-cs"/>
                          <a:sym typeface="Arial"/>
                        </a:rPr>
                        <a:t>11</a:t>
                      </a:r>
                      <a:r>
                        <a:rPr lang="zh-TW" altLang="en-US" sz="2000" b="0" i="0" u="none" strike="noStrike" cap="none" dirty="0" smtClean="0">
                          <a:solidFill>
                            <a:schemeClr val="tx1"/>
                          </a:solidFill>
                          <a:latin typeface="標楷體" panose="03000509000000000000" pitchFamily="65" charset="-120"/>
                          <a:ea typeface="標楷體" panose="03000509000000000000" pitchFamily="65" charset="-120"/>
                          <a:cs typeface="+mn-cs"/>
                          <a:sym typeface="Arial"/>
                        </a:rPr>
                        <a:t>月</a:t>
                      </a:r>
                      <a:r>
                        <a:rPr lang="en-US" altLang="zh-TW" sz="2000" b="0" i="0" u="none" strike="noStrike" cap="none" dirty="0" smtClean="0">
                          <a:solidFill>
                            <a:schemeClr val="tx1"/>
                          </a:solidFill>
                          <a:latin typeface="標楷體" panose="03000509000000000000" pitchFamily="65" charset="-120"/>
                          <a:ea typeface="標楷體" panose="03000509000000000000" pitchFamily="65" charset="-120"/>
                          <a:cs typeface="+mn-cs"/>
                          <a:sym typeface="Arial"/>
                        </a:rPr>
                        <a:t>3</a:t>
                      </a:r>
                      <a:r>
                        <a:rPr lang="zh-TW" altLang="en-US" sz="2000" b="0" i="0" u="none" strike="noStrike" cap="none" dirty="0" smtClean="0">
                          <a:solidFill>
                            <a:schemeClr val="tx1"/>
                          </a:solidFill>
                          <a:latin typeface="標楷體" panose="03000509000000000000" pitchFamily="65" charset="-120"/>
                          <a:ea typeface="標楷體" panose="03000509000000000000" pitchFamily="65" charset="-120"/>
                          <a:cs typeface="+mn-cs"/>
                          <a:sym typeface="Arial"/>
                        </a:rPr>
                        <a:t>日處忠七字第</a:t>
                      </a:r>
                      <a:r>
                        <a:rPr lang="en-US" altLang="zh-TW" sz="2000" b="0" i="0" u="none" strike="noStrike" cap="none" dirty="0" smtClean="0">
                          <a:solidFill>
                            <a:schemeClr val="tx1"/>
                          </a:solidFill>
                          <a:latin typeface="標楷體" panose="03000509000000000000" pitchFamily="65" charset="-120"/>
                          <a:ea typeface="標楷體" panose="03000509000000000000" pitchFamily="65" charset="-120"/>
                          <a:cs typeface="+mn-cs"/>
                          <a:sym typeface="Arial"/>
                        </a:rPr>
                        <a:t>0990006613</a:t>
                      </a:r>
                      <a:r>
                        <a:rPr lang="zh-TW" altLang="en-US" sz="2000" b="0" i="0" u="none" strike="noStrike" cap="none" dirty="0" smtClean="0">
                          <a:solidFill>
                            <a:schemeClr val="tx1"/>
                          </a:solidFill>
                          <a:latin typeface="標楷體" panose="03000509000000000000" pitchFamily="65" charset="-120"/>
                          <a:ea typeface="標楷體" panose="03000509000000000000" pitchFamily="65" charset="-120"/>
                          <a:cs typeface="+mn-cs"/>
                          <a:sym typeface="Arial"/>
                        </a:rPr>
                        <a:t>號書函議會所購置電腦設備，雖屬議會財產，非以補助民意代表個人方式辦理，惟以為民服務為由，將手提電腦借出，實務上難以明確認定用於議事作為，且與為民服務費用相關支出，不無重複支給疑義，不宜編列預算支付。</a:t>
                      </a:r>
                      <a:endParaRPr lang="en-US" altLang="zh-TW" sz="2000" b="0" i="0" u="none" strike="noStrike" cap="none" dirty="0" smtClean="0">
                        <a:solidFill>
                          <a:schemeClr val="tx1"/>
                        </a:solidFill>
                        <a:latin typeface="標楷體" panose="03000509000000000000" pitchFamily="65" charset="-120"/>
                        <a:ea typeface="標楷體" panose="03000509000000000000" pitchFamily="65" charset="-120"/>
                        <a:cs typeface="+mn-cs"/>
                        <a:sym typeface="Arial"/>
                      </a:endParaRPr>
                    </a:p>
                    <a:p>
                      <a:pPr marL="285750" marR="0" lvl="0" indent="-285750" algn="l" defTabSz="914400" rtl="0" eaLnBrk="1" fontAlgn="auto" latinLnBrk="0" hangingPunct="1">
                        <a:lnSpc>
                          <a:spcPct val="100000"/>
                        </a:lnSpc>
                        <a:spcBef>
                          <a:spcPts val="600"/>
                        </a:spcBef>
                        <a:spcAft>
                          <a:spcPts val="0"/>
                        </a:spcAft>
                        <a:buClr>
                          <a:srgbClr val="0000FF"/>
                        </a:buClr>
                        <a:buSzTx/>
                        <a:buFont typeface="Wingdings" panose="05000000000000000000" pitchFamily="2" charset="2"/>
                        <a:buChar char="&amp;"/>
                        <a:tabLst/>
                        <a:defRPr/>
                      </a:pPr>
                      <a:r>
                        <a:rPr kumimoji="0" lang="en-US" altLang="zh-TW" sz="2000" b="0" i="0" u="none" strike="noStrike" kern="0" cap="none" spc="0" normalizeH="0" baseline="0" noProof="0" dirty="0" smtClean="0">
                          <a:ln>
                            <a:noFill/>
                          </a:ln>
                          <a:solidFill>
                            <a:schemeClr val="tx1"/>
                          </a:solidFill>
                          <a:effectLst/>
                          <a:uLnTx/>
                          <a:uFillTx/>
                          <a:latin typeface="標楷體" panose="03000509000000000000" pitchFamily="65" charset="-120"/>
                          <a:ea typeface="標楷體" panose="03000509000000000000" pitchFamily="65" charset="-120"/>
                          <a:cs typeface="+mn-cs"/>
                          <a:sym typeface="Arial"/>
                        </a:rPr>
                        <a:t>102</a:t>
                      </a:r>
                      <a:r>
                        <a:rPr kumimoji="0" lang="zh-TW" altLang="en-US" sz="2000" b="0" i="0" u="none" strike="noStrike" kern="0" cap="none" spc="0" normalizeH="0" baseline="0" noProof="0" dirty="0" smtClean="0">
                          <a:ln>
                            <a:noFill/>
                          </a:ln>
                          <a:solidFill>
                            <a:schemeClr val="tx1"/>
                          </a:solidFill>
                          <a:effectLst/>
                          <a:uLnTx/>
                          <a:uFillTx/>
                          <a:latin typeface="標楷體" panose="03000509000000000000" pitchFamily="65" charset="-120"/>
                          <a:ea typeface="標楷體" panose="03000509000000000000" pitchFamily="65" charset="-120"/>
                          <a:cs typeface="+mn-cs"/>
                          <a:sym typeface="Arial"/>
                        </a:rPr>
                        <a:t>年</a:t>
                      </a:r>
                      <a:r>
                        <a:rPr kumimoji="0" lang="en-US" altLang="zh-TW" sz="2000" b="0" i="0" u="none" strike="noStrike" kern="0" cap="none" spc="0" normalizeH="0" baseline="0" noProof="0" dirty="0" smtClean="0">
                          <a:ln>
                            <a:noFill/>
                          </a:ln>
                          <a:solidFill>
                            <a:schemeClr val="tx1"/>
                          </a:solidFill>
                          <a:effectLst/>
                          <a:uLnTx/>
                          <a:uFillTx/>
                          <a:latin typeface="標楷體" panose="03000509000000000000" pitchFamily="65" charset="-120"/>
                          <a:ea typeface="標楷體" panose="03000509000000000000" pitchFamily="65" charset="-120"/>
                          <a:cs typeface="+mn-cs"/>
                          <a:sym typeface="Arial"/>
                        </a:rPr>
                        <a:t>10</a:t>
                      </a:r>
                      <a:r>
                        <a:rPr kumimoji="0" lang="zh-TW" altLang="en-US" sz="2000" b="0" i="0" u="none" strike="noStrike" kern="0" cap="none" spc="0" normalizeH="0" baseline="0" noProof="0" dirty="0" smtClean="0">
                          <a:ln>
                            <a:noFill/>
                          </a:ln>
                          <a:solidFill>
                            <a:schemeClr val="tx1"/>
                          </a:solidFill>
                          <a:effectLst/>
                          <a:uLnTx/>
                          <a:uFillTx/>
                          <a:latin typeface="標楷體" panose="03000509000000000000" pitchFamily="65" charset="-120"/>
                          <a:ea typeface="標楷體" panose="03000509000000000000" pitchFamily="65" charset="-120"/>
                          <a:cs typeface="+mn-cs"/>
                          <a:sym typeface="Arial"/>
                        </a:rPr>
                        <a:t>月</a:t>
                      </a:r>
                      <a:r>
                        <a:rPr kumimoji="0" lang="en-US" altLang="zh-TW" sz="2000" b="0" i="0" u="none" strike="noStrike" kern="0" cap="none" spc="0" normalizeH="0" baseline="0" noProof="0" dirty="0" smtClean="0">
                          <a:ln>
                            <a:noFill/>
                          </a:ln>
                          <a:solidFill>
                            <a:schemeClr val="tx1"/>
                          </a:solidFill>
                          <a:effectLst/>
                          <a:uLnTx/>
                          <a:uFillTx/>
                          <a:latin typeface="標楷體" panose="03000509000000000000" pitchFamily="65" charset="-120"/>
                          <a:ea typeface="標楷體" panose="03000509000000000000" pitchFamily="65" charset="-120"/>
                          <a:cs typeface="+mn-cs"/>
                          <a:sym typeface="Arial"/>
                        </a:rPr>
                        <a:t>18</a:t>
                      </a:r>
                      <a:r>
                        <a:rPr kumimoji="0" lang="zh-TW" altLang="en-US" sz="2000" b="0" i="0" u="none" strike="noStrike" kern="0" cap="none" spc="0" normalizeH="0" baseline="0" noProof="0" dirty="0" smtClean="0">
                          <a:ln>
                            <a:noFill/>
                          </a:ln>
                          <a:solidFill>
                            <a:schemeClr val="tx1"/>
                          </a:solidFill>
                          <a:effectLst/>
                          <a:uLnTx/>
                          <a:uFillTx/>
                          <a:latin typeface="標楷體" panose="03000509000000000000" pitchFamily="65" charset="-120"/>
                          <a:ea typeface="標楷體" panose="03000509000000000000" pitchFamily="65" charset="-120"/>
                          <a:cs typeface="+mn-cs"/>
                          <a:sym typeface="Arial"/>
                        </a:rPr>
                        <a:t>日內授中民字第</a:t>
                      </a:r>
                      <a:r>
                        <a:rPr kumimoji="0" lang="en-US" altLang="zh-TW" sz="2000" b="0" i="0" u="none" strike="noStrike" kern="0" cap="none" spc="0" normalizeH="0" baseline="0" noProof="0" dirty="0" smtClean="0">
                          <a:ln>
                            <a:noFill/>
                          </a:ln>
                          <a:solidFill>
                            <a:schemeClr val="tx1"/>
                          </a:solidFill>
                          <a:effectLst/>
                          <a:uLnTx/>
                          <a:uFillTx/>
                          <a:latin typeface="標楷體" panose="03000509000000000000" pitchFamily="65" charset="-120"/>
                          <a:ea typeface="標楷體" panose="03000509000000000000" pitchFamily="65" charset="-120"/>
                          <a:cs typeface="+mn-cs"/>
                          <a:sym typeface="Arial"/>
                        </a:rPr>
                        <a:t>1025036844</a:t>
                      </a:r>
                      <a:r>
                        <a:rPr kumimoji="0" lang="zh-TW" altLang="en-US" sz="2000" b="0" i="0" u="none" strike="noStrike" kern="0" cap="none" spc="0" normalizeH="0" baseline="0" noProof="0" dirty="0" smtClean="0">
                          <a:ln>
                            <a:noFill/>
                          </a:ln>
                          <a:solidFill>
                            <a:schemeClr val="tx1"/>
                          </a:solidFill>
                          <a:effectLst/>
                          <a:uLnTx/>
                          <a:uFillTx/>
                          <a:latin typeface="標楷體" panose="03000509000000000000" pitchFamily="65" charset="-120"/>
                          <a:ea typeface="標楷體" panose="03000509000000000000" pitchFamily="65" charset="-120"/>
                          <a:cs typeface="+mn-cs"/>
                          <a:sym typeface="Arial"/>
                        </a:rPr>
                        <a:t>號函</a:t>
                      </a:r>
                      <a:endParaRPr kumimoji="0" lang="en-US" altLang="zh-TW" sz="2000" b="0" i="0" u="none" strike="noStrike" kern="0" cap="none" spc="0" normalizeH="0" baseline="0" noProof="0" dirty="0" smtClean="0">
                        <a:ln>
                          <a:noFill/>
                        </a:ln>
                        <a:solidFill>
                          <a:schemeClr val="tx1"/>
                        </a:solidFill>
                        <a:effectLst/>
                        <a:uLnTx/>
                        <a:uFillTx/>
                        <a:latin typeface="標楷體" panose="03000509000000000000" pitchFamily="65" charset="-120"/>
                        <a:ea typeface="標楷體" panose="03000509000000000000" pitchFamily="65" charset="-120"/>
                        <a:cs typeface="+mn-cs"/>
                        <a:sym typeface="Arial"/>
                      </a:endParaRPr>
                    </a:p>
                    <a:p>
                      <a:pPr marL="0" marR="0" lvl="0" indent="0" algn="l" defTabSz="914400" rtl="0" eaLnBrk="1" fontAlgn="auto" latinLnBrk="0" hangingPunct="1">
                        <a:lnSpc>
                          <a:spcPct val="100000"/>
                        </a:lnSpc>
                        <a:spcBef>
                          <a:spcPts val="0"/>
                        </a:spcBef>
                        <a:spcAft>
                          <a:spcPts val="0"/>
                        </a:spcAft>
                        <a:buClr>
                          <a:srgbClr val="0000FF"/>
                        </a:buClr>
                        <a:buSzTx/>
                        <a:buFont typeface="Wingdings" panose="05000000000000000000" pitchFamily="2" charset="2"/>
                        <a:buNone/>
                        <a:tabLst/>
                        <a:defRPr/>
                      </a:pPr>
                      <a:r>
                        <a:rPr kumimoji="0" lang="zh-TW" altLang="en-US" sz="2000" b="0" i="0" u="none" strike="noStrike" kern="0" cap="none" spc="0" normalizeH="0" baseline="0" noProof="0" dirty="0" smtClean="0">
                          <a:ln>
                            <a:noFill/>
                          </a:ln>
                          <a:solidFill>
                            <a:schemeClr val="tx1"/>
                          </a:solidFill>
                          <a:effectLst/>
                          <a:uLnTx/>
                          <a:uFillTx/>
                          <a:latin typeface="標楷體" panose="03000509000000000000" pitchFamily="65" charset="-120"/>
                          <a:ea typeface="標楷體" panose="03000509000000000000" pitchFamily="65" charset="-120"/>
                          <a:cs typeface="+mn-cs"/>
                          <a:sym typeface="Arial"/>
                        </a:rPr>
                        <a:t>   建議編列預算採購</a:t>
                      </a:r>
                      <a:r>
                        <a:rPr kumimoji="0" lang="en-US" altLang="zh-TW" sz="2000" b="0" i="0" u="none" strike="noStrike" kern="0" cap="none" spc="0" normalizeH="0" baseline="0" noProof="0" dirty="0" err="1" smtClean="0">
                          <a:ln>
                            <a:noFill/>
                          </a:ln>
                          <a:solidFill>
                            <a:schemeClr val="tx1"/>
                          </a:solidFill>
                          <a:effectLst/>
                          <a:uLnTx/>
                          <a:uFillTx/>
                          <a:latin typeface="標楷體" panose="03000509000000000000" pitchFamily="65" charset="-120"/>
                          <a:ea typeface="標楷體" panose="03000509000000000000" pitchFamily="65" charset="-120"/>
                          <a:cs typeface="+mn-cs"/>
                          <a:sym typeface="Arial"/>
                        </a:rPr>
                        <a:t>ipad</a:t>
                      </a:r>
                      <a:r>
                        <a:rPr kumimoji="0" lang="zh-TW" altLang="en-US" sz="2000" b="0" i="0" u="none" strike="noStrike" kern="0" cap="none" spc="0" normalizeH="0" baseline="0" noProof="0" dirty="0" smtClean="0">
                          <a:ln>
                            <a:noFill/>
                          </a:ln>
                          <a:solidFill>
                            <a:schemeClr val="tx1"/>
                          </a:solidFill>
                          <a:effectLst/>
                          <a:uLnTx/>
                          <a:uFillTx/>
                          <a:latin typeface="標楷體" panose="03000509000000000000" pitchFamily="65" charset="-120"/>
                          <a:ea typeface="標楷體" panose="03000509000000000000" pitchFamily="65" charset="-120"/>
                          <a:cs typeface="+mn-cs"/>
                          <a:sym typeface="Arial"/>
                        </a:rPr>
                        <a:t>平板電腦供代表為民服務使用，依地方民代費用支給條例第</a:t>
                      </a:r>
                      <a:r>
                        <a:rPr kumimoji="0" lang="en-US" altLang="zh-TW" sz="2000" b="0" i="0" u="none" strike="noStrike" kern="0" cap="none" spc="0" normalizeH="0" baseline="0" noProof="0" dirty="0" smtClean="0">
                          <a:ln>
                            <a:noFill/>
                          </a:ln>
                          <a:solidFill>
                            <a:schemeClr val="tx1"/>
                          </a:solidFill>
                          <a:effectLst/>
                          <a:uLnTx/>
                          <a:uFillTx/>
                          <a:latin typeface="標楷體" panose="03000509000000000000" pitchFamily="65" charset="-120"/>
                          <a:ea typeface="標楷體" panose="03000509000000000000" pitchFamily="65" charset="-120"/>
                          <a:cs typeface="+mn-cs"/>
                          <a:sym typeface="Arial"/>
                        </a:rPr>
                        <a:t>8</a:t>
                      </a:r>
                      <a:r>
                        <a:rPr kumimoji="0" lang="zh-TW" altLang="en-US" sz="2000" b="0" i="0" u="none" strike="noStrike" kern="0" cap="none" spc="0" normalizeH="0" baseline="0" noProof="0" dirty="0" smtClean="0">
                          <a:ln>
                            <a:noFill/>
                          </a:ln>
                          <a:solidFill>
                            <a:schemeClr val="tx1"/>
                          </a:solidFill>
                          <a:effectLst/>
                          <a:uLnTx/>
                          <a:uFillTx/>
                          <a:latin typeface="標楷體" panose="03000509000000000000" pitchFamily="65" charset="-120"/>
                          <a:ea typeface="標楷體" panose="03000509000000000000" pitchFamily="65" charset="-120"/>
                          <a:cs typeface="+mn-cs"/>
                          <a:sym typeface="Arial"/>
                        </a:rPr>
                        <a:t>條規</a:t>
                      </a:r>
                      <a:endParaRPr kumimoji="0" lang="en-US" altLang="zh-TW" sz="2000" b="0" i="0" u="none" strike="noStrike" kern="0" cap="none" spc="0" normalizeH="0" baseline="0" noProof="0" dirty="0" smtClean="0">
                        <a:ln>
                          <a:noFill/>
                        </a:ln>
                        <a:solidFill>
                          <a:schemeClr val="tx1"/>
                        </a:solidFill>
                        <a:effectLst/>
                        <a:uLnTx/>
                        <a:uFillTx/>
                        <a:latin typeface="標楷體" panose="03000509000000000000" pitchFamily="65" charset="-120"/>
                        <a:ea typeface="標楷體" panose="03000509000000000000" pitchFamily="65" charset="-120"/>
                        <a:cs typeface="+mn-cs"/>
                        <a:sym typeface="Arial"/>
                      </a:endParaRPr>
                    </a:p>
                    <a:p>
                      <a:pPr marL="0" marR="0" lvl="0" indent="0" algn="l" defTabSz="914400" rtl="0" eaLnBrk="1" fontAlgn="auto" latinLnBrk="0" hangingPunct="1">
                        <a:lnSpc>
                          <a:spcPct val="100000"/>
                        </a:lnSpc>
                        <a:spcBef>
                          <a:spcPts val="0"/>
                        </a:spcBef>
                        <a:spcAft>
                          <a:spcPts val="0"/>
                        </a:spcAft>
                        <a:buClr>
                          <a:srgbClr val="0000FF"/>
                        </a:buClr>
                        <a:buSzTx/>
                        <a:buFont typeface="Wingdings" panose="05000000000000000000" pitchFamily="2" charset="2"/>
                        <a:buNone/>
                        <a:tabLst/>
                        <a:defRPr/>
                      </a:pPr>
                      <a:r>
                        <a:rPr kumimoji="0" lang="en-US" altLang="zh-TW" sz="2000" b="0" i="0" u="none" strike="noStrike" kern="0" cap="none" spc="0" normalizeH="0" baseline="0" noProof="0" dirty="0" smtClean="0">
                          <a:ln>
                            <a:noFill/>
                          </a:ln>
                          <a:solidFill>
                            <a:schemeClr val="tx1"/>
                          </a:solidFill>
                          <a:effectLst/>
                          <a:uLnTx/>
                          <a:uFillTx/>
                          <a:latin typeface="標楷體" panose="03000509000000000000" pitchFamily="65" charset="-120"/>
                          <a:ea typeface="標楷體" panose="03000509000000000000" pitchFamily="65" charset="-120"/>
                          <a:cs typeface="+mn-cs"/>
                          <a:sym typeface="Arial"/>
                        </a:rPr>
                        <a:t>   </a:t>
                      </a:r>
                      <a:r>
                        <a:rPr kumimoji="0" lang="zh-TW" altLang="en-US" sz="2000" b="0" i="0" u="none" strike="noStrike" kern="0" cap="none" spc="0" normalizeH="0" baseline="0" noProof="0" dirty="0" smtClean="0">
                          <a:ln>
                            <a:noFill/>
                          </a:ln>
                          <a:solidFill>
                            <a:schemeClr val="tx1"/>
                          </a:solidFill>
                          <a:effectLst/>
                          <a:uLnTx/>
                          <a:uFillTx/>
                          <a:latin typeface="標楷體" panose="03000509000000000000" pitchFamily="65" charset="-120"/>
                          <a:ea typeface="標楷體" panose="03000509000000000000" pitchFamily="65" charset="-120"/>
                          <a:cs typeface="+mn-cs"/>
                          <a:sym typeface="Arial"/>
                        </a:rPr>
                        <a:t>定，本條例未規定者，不得編列預算支付。</a:t>
                      </a:r>
                      <a:endParaRPr kumimoji="0" lang="en-US" altLang="zh-TW" sz="2000" b="0" i="0" u="none" strike="noStrike" kern="0" cap="none" spc="0" normalizeH="0" baseline="0" noProof="0" dirty="0" smtClean="0">
                        <a:ln>
                          <a:noFill/>
                        </a:ln>
                        <a:solidFill>
                          <a:schemeClr val="tx1"/>
                        </a:solidFill>
                        <a:effectLst/>
                        <a:uLnTx/>
                        <a:uFillTx/>
                        <a:latin typeface="標楷體" panose="03000509000000000000" pitchFamily="65" charset="-120"/>
                        <a:ea typeface="標楷體" panose="03000509000000000000" pitchFamily="65" charset="-120"/>
                        <a:cs typeface="+mn-cs"/>
                        <a:sym typeface="Arial"/>
                      </a:endParaRPr>
                    </a:p>
                    <a:p>
                      <a:pPr marL="271463" marR="0" lvl="0" indent="0" algn="l" defTabSz="914400" rtl="0" eaLnBrk="1" fontAlgn="ctr" latinLnBrk="0" hangingPunct="1">
                        <a:lnSpc>
                          <a:spcPct val="100000"/>
                        </a:lnSpc>
                        <a:spcBef>
                          <a:spcPts val="0"/>
                        </a:spcBef>
                        <a:spcAft>
                          <a:spcPts val="0"/>
                        </a:spcAft>
                        <a:buClrTx/>
                        <a:buSzTx/>
                        <a:buFont typeface="Arial" panose="020B0604020202020204" pitchFamily="34" charset="0"/>
                        <a:buNone/>
                        <a:tabLst/>
                        <a:defRPr/>
                      </a:pPr>
                      <a:endParaRPr lang="zh-TW" altLang="en-US" sz="1600" b="0" i="0" u="none" strike="noStrike" dirty="0">
                        <a:solidFill>
                          <a:schemeClr val="tx1"/>
                        </a:solidFill>
                        <a:effectLst/>
                        <a:latin typeface="標楷體" panose="03000509000000000000" pitchFamily="65" charset="-120"/>
                        <a:ea typeface="標楷體" panose="03000509000000000000" pitchFamily="65" charset="-120"/>
                      </a:endParaRPr>
                    </a:p>
                  </a:txBody>
                  <a:tcPr marL="6865" marR="6865" marT="6865" marB="0" anchor="ctr">
                    <a:lnL w="19050" cap="flat" cmpd="sng" algn="ctr">
                      <a:solidFill>
                        <a:srgbClr val="FFC000"/>
                      </a:solidFill>
                      <a:prstDash val="solid"/>
                      <a:round/>
                      <a:headEnd type="none" w="med" len="med"/>
                      <a:tailEnd type="none" w="med" len="med"/>
                    </a:lnL>
                    <a:lnR w="19050" cap="flat" cmpd="sng" algn="ctr">
                      <a:solidFill>
                        <a:srgbClr val="FFC000"/>
                      </a:solidFill>
                      <a:prstDash val="solid"/>
                      <a:round/>
                      <a:headEnd type="none" w="med" len="med"/>
                      <a:tailEnd type="none" w="med" len="med"/>
                    </a:lnR>
                    <a:lnT w="19050" cap="flat" cmpd="sng" algn="ctr">
                      <a:solidFill>
                        <a:srgbClr val="FFC000"/>
                      </a:solidFill>
                      <a:prstDash val="solid"/>
                      <a:round/>
                      <a:headEnd type="none" w="med" len="med"/>
                      <a:tailEnd type="none" w="med" len="med"/>
                    </a:lnT>
                    <a:lnB w="19050" cap="flat" cmpd="sng" algn="ctr">
                      <a:solidFill>
                        <a:srgbClr val="FFC000"/>
                      </a:solidFill>
                      <a:prstDash val="solid"/>
                      <a:round/>
                      <a:headEnd type="none" w="med" len="med"/>
                      <a:tailEnd type="none" w="med" len="med"/>
                    </a:lnB>
                    <a:lnTlToBr w="12700" cmpd="sng">
                      <a:noFill/>
                      <a:prstDash val="solid"/>
                    </a:lnTlToBr>
                    <a:lnBlToTr w="12700" cmpd="sng">
                      <a:noFill/>
                      <a:prstDash val="solid"/>
                    </a:lnBlToTr>
                    <a:noFill/>
                  </a:tcPr>
                </a:tc>
              </a:tr>
            </a:tbl>
          </a:graphicData>
        </a:graphic>
      </p:graphicFrame>
    </p:spTree>
    <p:extLst>
      <p:ext uri="{BB962C8B-B14F-4D97-AF65-F5344CB8AC3E}">
        <p14:creationId xmlns:p14="http://schemas.microsoft.com/office/powerpoint/2010/main" val="3380755080"/>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1572768" y="1355489"/>
            <a:ext cx="10058400" cy="1609344"/>
          </a:xfrm>
        </p:spPr>
        <p:txBody>
          <a:bodyPr/>
          <a:lstStyle/>
          <a:p>
            <a:r>
              <a:rPr lang="zh-TW" altLang="en-US" dirty="0">
                <a:solidFill>
                  <a:srgbClr val="0070C0"/>
                </a:solidFill>
                <a:latin typeface="標楷體" panose="03000509000000000000" pitchFamily="65" charset="-120"/>
                <a:ea typeface="標楷體" panose="03000509000000000000" pitchFamily="65" charset="-120"/>
              </a:rPr>
              <a:t>報告</a:t>
            </a:r>
            <a:r>
              <a:rPr lang="zh-TW" altLang="en-US" dirty="0" smtClean="0">
                <a:solidFill>
                  <a:srgbClr val="0070C0"/>
                </a:solidFill>
                <a:latin typeface="標楷體" panose="03000509000000000000" pitchFamily="65" charset="-120"/>
                <a:ea typeface="標楷體" panose="03000509000000000000" pitchFamily="65" charset="-120"/>
              </a:rPr>
              <a:t>完畢 謝謝</a:t>
            </a:r>
            <a:r>
              <a:rPr lang="zh-TW" altLang="en-US" dirty="0">
                <a:solidFill>
                  <a:srgbClr val="0070C0"/>
                </a:solidFill>
                <a:latin typeface="標楷體" panose="03000509000000000000" pitchFamily="65" charset="-120"/>
                <a:ea typeface="標楷體" panose="03000509000000000000" pitchFamily="65" charset="-120"/>
              </a:rPr>
              <a:t>聆聽</a:t>
            </a:r>
            <a:br>
              <a:rPr lang="zh-TW" altLang="en-US" dirty="0">
                <a:solidFill>
                  <a:srgbClr val="0070C0"/>
                </a:solidFill>
                <a:latin typeface="標楷體" panose="03000509000000000000" pitchFamily="65" charset="-120"/>
                <a:ea typeface="標楷體" panose="03000509000000000000" pitchFamily="65" charset="-120"/>
              </a:rPr>
            </a:br>
            <a:endParaRPr lang="zh-TW" altLang="en-US" dirty="0">
              <a:solidFill>
                <a:srgbClr val="0070C0"/>
              </a:solidFill>
              <a:latin typeface="標楷體" panose="03000509000000000000" pitchFamily="65" charset="-120"/>
              <a:ea typeface="標楷體" panose="03000509000000000000" pitchFamily="65" charset="-120"/>
            </a:endParaRPr>
          </a:p>
        </p:txBody>
      </p:sp>
      <p:sp>
        <p:nvSpPr>
          <p:cNvPr id="5" name="投影片編號版面配置區 4"/>
          <p:cNvSpPr>
            <a:spLocks noGrp="1"/>
          </p:cNvSpPr>
          <p:nvPr>
            <p:ph type="sldNum" sz="quarter" idx="12"/>
          </p:nvPr>
        </p:nvSpPr>
        <p:spPr/>
        <p:txBody>
          <a:bodyPr/>
          <a:lstStyle/>
          <a:p>
            <a:fld id="{883F4971-D35C-4F03-91D8-BF356EE98478}" type="slidenum">
              <a:rPr lang="zh-TW" altLang="en-US" smtClean="0"/>
              <a:t>58</a:t>
            </a:fld>
            <a:endParaRPr lang="zh-TW" altLang="en-US"/>
          </a:p>
        </p:txBody>
      </p:sp>
      <p:sp>
        <p:nvSpPr>
          <p:cNvPr id="6" name="Shape 375"/>
          <p:cNvSpPr txBox="1">
            <a:spLocks/>
          </p:cNvSpPr>
          <p:nvPr/>
        </p:nvSpPr>
        <p:spPr>
          <a:xfrm>
            <a:off x="1883944" y="2861489"/>
            <a:ext cx="8601176" cy="2494282"/>
          </a:xfrm>
          <a:prstGeom prst="rect">
            <a:avLst/>
          </a:prstGeom>
          <a:noFill/>
          <a:ln>
            <a:noFill/>
          </a:ln>
        </p:spPr>
        <p:txBody>
          <a:bodyPr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600"/>
              </a:spcBef>
              <a:spcAft>
                <a:spcPts val="0"/>
              </a:spcAft>
              <a:buClr>
                <a:srgbClr val="FFCD00"/>
              </a:buClr>
              <a:buSzPct val="100000"/>
              <a:buFont typeface="Quattrocento Sans"/>
              <a:buChar char="◉"/>
              <a:defRPr sz="2400" b="0" i="0" u="none" strike="noStrike" cap="none">
                <a:solidFill>
                  <a:srgbClr val="000000"/>
                </a:solidFill>
                <a:latin typeface="Quattrocento Sans"/>
                <a:ea typeface="Quattrocento Sans"/>
                <a:cs typeface="Quattrocento Sans"/>
                <a:sym typeface="Quattrocento Sans"/>
              </a:defRPr>
            </a:lvl1pPr>
            <a:lvl2pPr marR="0" lvl="1" algn="l" rtl="0">
              <a:lnSpc>
                <a:spcPct val="100000"/>
              </a:lnSpc>
              <a:spcBef>
                <a:spcPts val="480"/>
              </a:spcBef>
              <a:spcAft>
                <a:spcPts val="0"/>
              </a:spcAft>
              <a:buClr>
                <a:srgbClr val="FFCD00"/>
              </a:buClr>
              <a:buSzPct val="100000"/>
              <a:buFont typeface="Quattrocento Sans"/>
              <a:buNone/>
              <a:defRPr sz="2000" b="0" i="0" u="none" strike="noStrike" cap="none">
                <a:solidFill>
                  <a:srgbClr val="000000"/>
                </a:solidFill>
                <a:latin typeface="Quattrocento Sans"/>
                <a:ea typeface="Quattrocento Sans"/>
                <a:cs typeface="Quattrocento Sans"/>
                <a:sym typeface="Quattrocento Sans"/>
              </a:defRPr>
            </a:lvl2pPr>
            <a:lvl3pPr marR="0" lvl="2" algn="l" rtl="0">
              <a:lnSpc>
                <a:spcPct val="100000"/>
              </a:lnSpc>
              <a:spcBef>
                <a:spcPts val="480"/>
              </a:spcBef>
              <a:spcAft>
                <a:spcPts val="0"/>
              </a:spcAft>
              <a:buClr>
                <a:srgbClr val="FFCD00"/>
              </a:buClr>
              <a:buSzPct val="100000"/>
              <a:buFont typeface="Quattrocento Sans"/>
              <a:buNone/>
              <a:defRPr sz="2000" b="0" i="0" u="none" strike="noStrike" cap="none">
                <a:solidFill>
                  <a:srgbClr val="000000"/>
                </a:solidFill>
                <a:latin typeface="Quattrocento Sans"/>
                <a:ea typeface="Quattrocento Sans"/>
                <a:cs typeface="Quattrocento Sans"/>
                <a:sym typeface="Quattrocento Sans"/>
              </a:defRPr>
            </a:lvl3pPr>
            <a:lvl4pPr marR="0" lvl="3" algn="l" rtl="0">
              <a:lnSpc>
                <a:spcPct val="100000"/>
              </a:lnSpc>
              <a:spcBef>
                <a:spcPts val="360"/>
              </a:spcBef>
              <a:spcAft>
                <a:spcPts val="0"/>
              </a:spcAft>
              <a:buClr>
                <a:srgbClr val="FFCD00"/>
              </a:buClr>
              <a:buSzPct val="100000"/>
              <a:buFont typeface="Quattrocento Sans"/>
              <a:buNone/>
              <a:defRPr sz="1800" b="0" i="0" u="none" strike="noStrike" cap="none">
                <a:solidFill>
                  <a:srgbClr val="000000"/>
                </a:solidFill>
                <a:latin typeface="Quattrocento Sans"/>
                <a:ea typeface="Quattrocento Sans"/>
                <a:cs typeface="Quattrocento Sans"/>
                <a:sym typeface="Quattrocento Sans"/>
              </a:defRPr>
            </a:lvl4pPr>
            <a:lvl5pPr marR="0" lvl="4" algn="l" rtl="0">
              <a:lnSpc>
                <a:spcPct val="100000"/>
              </a:lnSpc>
              <a:spcBef>
                <a:spcPts val="360"/>
              </a:spcBef>
              <a:spcAft>
                <a:spcPts val="0"/>
              </a:spcAft>
              <a:buClr>
                <a:srgbClr val="FFCD00"/>
              </a:buClr>
              <a:buSzPct val="100000"/>
              <a:buFont typeface="Quattrocento Sans"/>
              <a:buNone/>
              <a:defRPr sz="1800" b="0" i="0" u="none" strike="noStrike" cap="none">
                <a:solidFill>
                  <a:srgbClr val="000000"/>
                </a:solidFill>
                <a:latin typeface="Quattrocento Sans"/>
                <a:ea typeface="Quattrocento Sans"/>
                <a:cs typeface="Quattrocento Sans"/>
                <a:sym typeface="Quattrocento Sans"/>
              </a:defRPr>
            </a:lvl5pPr>
            <a:lvl6pPr marR="0" lvl="5" algn="l" rtl="0">
              <a:lnSpc>
                <a:spcPct val="100000"/>
              </a:lnSpc>
              <a:spcBef>
                <a:spcPts val="360"/>
              </a:spcBef>
              <a:spcAft>
                <a:spcPts val="0"/>
              </a:spcAft>
              <a:buClr>
                <a:srgbClr val="FFCD00"/>
              </a:buClr>
              <a:buSzPct val="100000"/>
              <a:buFont typeface="Quattrocento Sans"/>
              <a:buNone/>
              <a:defRPr sz="1800" b="0" i="0" u="none" strike="noStrike" cap="none">
                <a:solidFill>
                  <a:srgbClr val="000000"/>
                </a:solidFill>
                <a:latin typeface="Quattrocento Sans"/>
                <a:ea typeface="Quattrocento Sans"/>
                <a:cs typeface="Quattrocento Sans"/>
                <a:sym typeface="Quattrocento Sans"/>
              </a:defRPr>
            </a:lvl6pPr>
            <a:lvl7pPr marR="0" lvl="6" algn="l" rtl="0">
              <a:lnSpc>
                <a:spcPct val="100000"/>
              </a:lnSpc>
              <a:spcBef>
                <a:spcPts val="360"/>
              </a:spcBef>
              <a:spcAft>
                <a:spcPts val="0"/>
              </a:spcAft>
              <a:buClr>
                <a:srgbClr val="FFCD00"/>
              </a:buClr>
              <a:buSzPct val="100000"/>
              <a:buFont typeface="Quattrocento Sans"/>
              <a:buNone/>
              <a:defRPr sz="1800" b="0" i="0" u="none" strike="noStrike" cap="none">
                <a:solidFill>
                  <a:srgbClr val="000000"/>
                </a:solidFill>
                <a:latin typeface="Quattrocento Sans"/>
                <a:ea typeface="Quattrocento Sans"/>
                <a:cs typeface="Quattrocento Sans"/>
                <a:sym typeface="Quattrocento Sans"/>
              </a:defRPr>
            </a:lvl7pPr>
            <a:lvl8pPr marR="0" lvl="7" algn="l" rtl="0">
              <a:lnSpc>
                <a:spcPct val="100000"/>
              </a:lnSpc>
              <a:spcBef>
                <a:spcPts val="360"/>
              </a:spcBef>
              <a:spcAft>
                <a:spcPts val="0"/>
              </a:spcAft>
              <a:buClr>
                <a:srgbClr val="FFCD00"/>
              </a:buClr>
              <a:buSzPct val="100000"/>
              <a:buFont typeface="Quattrocento Sans"/>
              <a:buNone/>
              <a:defRPr sz="1800" b="0" i="0" u="none" strike="noStrike" cap="none">
                <a:solidFill>
                  <a:srgbClr val="000000"/>
                </a:solidFill>
                <a:latin typeface="Quattrocento Sans"/>
                <a:ea typeface="Quattrocento Sans"/>
                <a:cs typeface="Quattrocento Sans"/>
                <a:sym typeface="Quattrocento Sans"/>
              </a:defRPr>
            </a:lvl8pPr>
            <a:lvl9pPr marR="0" lvl="8" algn="l" rtl="0">
              <a:lnSpc>
                <a:spcPct val="100000"/>
              </a:lnSpc>
              <a:spcBef>
                <a:spcPts val="360"/>
              </a:spcBef>
              <a:spcAft>
                <a:spcPts val="0"/>
              </a:spcAft>
              <a:buClr>
                <a:srgbClr val="FFCD00"/>
              </a:buClr>
              <a:buSzPct val="100000"/>
              <a:buFont typeface="Quattrocento Sans"/>
              <a:buNone/>
              <a:defRPr sz="1800" b="0" i="0" u="none" strike="noStrike" cap="none">
                <a:solidFill>
                  <a:srgbClr val="000000"/>
                </a:solidFill>
                <a:latin typeface="Quattrocento Sans"/>
                <a:ea typeface="Quattrocento Sans"/>
                <a:cs typeface="Quattrocento Sans"/>
                <a:sym typeface="Quattrocento Sans"/>
              </a:defRPr>
            </a:lvl9pPr>
          </a:lstStyle>
          <a:p>
            <a:pPr marL="342900" indent="-342900">
              <a:lnSpc>
                <a:spcPct val="150000"/>
              </a:lnSpc>
              <a:spcBef>
                <a:spcPct val="0"/>
              </a:spcBef>
              <a:buClrTx/>
              <a:buSzTx/>
              <a:buFont typeface="Wingdings" panose="05000000000000000000" pitchFamily="2" charset="2"/>
              <a:buChar char=""/>
              <a:defRPr/>
            </a:pPr>
            <a:r>
              <a:rPr lang="zh-TW" altLang="en-US" b="1" kern="0" dirty="0" smtClean="0">
                <a:solidFill>
                  <a:schemeClr val="tx1"/>
                </a:solidFill>
                <a:latin typeface="標楷體" panose="03000509000000000000" pitchFamily="65" charset="-120"/>
                <a:ea typeface="標楷體" panose="03000509000000000000" pitchFamily="65" charset="-120"/>
              </a:rPr>
              <a:t>地方制度法相關</a:t>
            </a:r>
          </a:p>
          <a:p>
            <a:pPr>
              <a:lnSpc>
                <a:spcPct val="150000"/>
              </a:lnSpc>
              <a:spcBef>
                <a:spcPct val="0"/>
              </a:spcBef>
              <a:buClrTx/>
              <a:buSzTx/>
              <a:buFont typeface="Quattrocento Sans"/>
              <a:buNone/>
              <a:defRPr/>
            </a:pPr>
            <a:r>
              <a:rPr lang="zh-TW" altLang="en-US" b="1" kern="0" dirty="0" smtClean="0">
                <a:solidFill>
                  <a:schemeClr val="tx1"/>
                </a:solidFill>
                <a:latin typeface="標楷體" panose="03000509000000000000" pitchFamily="65" charset="-120"/>
                <a:ea typeface="標楷體" panose="03000509000000000000" pitchFamily="65" charset="-120"/>
              </a:rPr>
              <a:t>   </a:t>
            </a:r>
            <a:r>
              <a:rPr lang="en-US" altLang="zh-TW" b="1" kern="0" dirty="0" smtClean="0">
                <a:solidFill>
                  <a:schemeClr val="tx1"/>
                </a:solidFill>
                <a:latin typeface="標楷體" panose="03000509000000000000" pitchFamily="65" charset="-120"/>
                <a:ea typeface="標楷體" panose="03000509000000000000" pitchFamily="65" charset="-120"/>
              </a:rPr>
              <a:t>02-2356-5058/5059/5060/5061</a:t>
            </a:r>
            <a:endParaRPr lang="zh-TW" altLang="en-US" b="1" kern="0" dirty="0" smtClean="0">
              <a:solidFill>
                <a:schemeClr val="tx1"/>
              </a:solidFill>
              <a:latin typeface="標楷體" panose="03000509000000000000" pitchFamily="65" charset="-120"/>
              <a:ea typeface="標楷體" panose="03000509000000000000" pitchFamily="65" charset="-120"/>
            </a:endParaRPr>
          </a:p>
          <a:p>
            <a:pPr marL="342900" indent="-342900">
              <a:lnSpc>
                <a:spcPct val="150000"/>
              </a:lnSpc>
              <a:spcBef>
                <a:spcPct val="0"/>
              </a:spcBef>
              <a:buClrTx/>
              <a:buSzTx/>
              <a:buFont typeface="Wingdings" panose="05000000000000000000" pitchFamily="2" charset="2"/>
              <a:buChar char="("/>
              <a:defRPr/>
            </a:pPr>
            <a:r>
              <a:rPr lang="zh-TW" altLang="en-US" b="1" kern="0" dirty="0" smtClean="0">
                <a:solidFill>
                  <a:schemeClr val="tx1"/>
                </a:solidFill>
                <a:latin typeface="標楷體" panose="03000509000000000000" pitchFamily="65" charset="-120"/>
                <a:ea typeface="標楷體" panose="03000509000000000000" pitchFamily="65" charset="-120"/>
              </a:rPr>
              <a:t>地方民意代表費用支給及村里長事務補助費補助條例相關</a:t>
            </a:r>
          </a:p>
          <a:p>
            <a:pPr>
              <a:lnSpc>
                <a:spcPct val="150000"/>
              </a:lnSpc>
              <a:spcBef>
                <a:spcPct val="0"/>
              </a:spcBef>
              <a:buClrTx/>
              <a:buSzTx/>
              <a:buFont typeface="Quattrocento Sans"/>
              <a:buNone/>
              <a:defRPr/>
            </a:pPr>
            <a:r>
              <a:rPr lang="zh-TW" altLang="en-US" b="1" kern="0" dirty="0" smtClean="0">
                <a:solidFill>
                  <a:schemeClr val="tx1"/>
                </a:solidFill>
                <a:latin typeface="標楷體" panose="03000509000000000000" pitchFamily="65" charset="-120"/>
                <a:ea typeface="標楷體" panose="03000509000000000000" pitchFamily="65" charset="-120"/>
              </a:rPr>
              <a:t>   </a:t>
            </a:r>
            <a:r>
              <a:rPr lang="en-US" altLang="zh-TW" b="1" kern="0" dirty="0" smtClean="0">
                <a:solidFill>
                  <a:schemeClr val="tx1"/>
                </a:solidFill>
                <a:latin typeface="標楷體" panose="03000509000000000000" pitchFamily="65" charset="-120"/>
                <a:ea typeface="標楷體" panose="03000509000000000000" pitchFamily="65" charset="-120"/>
              </a:rPr>
              <a:t>02-2356-5589/5587/5585/5584</a:t>
            </a:r>
            <a:endParaRPr lang="zh-TW" altLang="en-US" b="1" kern="0" dirty="0">
              <a:solidFill>
                <a:schemeClr val="tx1"/>
              </a:solidFill>
              <a:latin typeface="標楷體" panose="03000509000000000000" pitchFamily="65" charset="-120"/>
              <a:ea typeface="標楷體" panose="03000509000000000000" pitchFamily="65" charset="-120"/>
            </a:endParaRPr>
          </a:p>
        </p:txBody>
      </p:sp>
    </p:spTree>
    <p:extLst>
      <p:ext uri="{BB962C8B-B14F-4D97-AF65-F5344CB8AC3E}">
        <p14:creationId xmlns:p14="http://schemas.microsoft.com/office/powerpoint/2010/main" val="37161968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1069848" y="484632"/>
            <a:ext cx="10241280" cy="1326751"/>
          </a:xfrm>
        </p:spPr>
        <p:txBody>
          <a:bodyPr>
            <a:normAutofit/>
          </a:bodyPr>
          <a:lstStyle/>
          <a:p>
            <a:r>
              <a:rPr lang="en-US" altLang="zh-TW" sz="4400" dirty="0">
                <a:solidFill>
                  <a:srgbClr val="0070C0"/>
                </a:solidFill>
                <a:latin typeface="+mn-ea"/>
                <a:ea typeface="+mn-ea"/>
              </a:rPr>
              <a:t>§</a:t>
            </a:r>
            <a:r>
              <a:rPr lang="en-US" altLang="zh-TW" sz="4400" dirty="0" smtClean="0">
                <a:solidFill>
                  <a:srgbClr val="0070C0"/>
                </a:solidFill>
                <a:latin typeface="+mn-ea"/>
                <a:ea typeface="+mn-ea"/>
              </a:rPr>
              <a:t>3</a:t>
            </a:r>
            <a:r>
              <a:rPr lang="zh-TW" altLang="en-US" sz="4400" dirty="0" smtClean="0">
                <a:solidFill>
                  <a:srgbClr val="0070C0"/>
                </a:solidFill>
                <a:latin typeface="+mn-ea"/>
                <a:ea typeface="+mn-ea"/>
              </a:rPr>
              <a:t> 研究費</a:t>
            </a:r>
            <a:r>
              <a:rPr lang="zh-TW" altLang="en-US" sz="4400" dirty="0">
                <a:solidFill>
                  <a:srgbClr val="0070C0"/>
                </a:solidFill>
                <a:latin typeface="+mn-ea"/>
                <a:ea typeface="+mn-ea"/>
              </a:rPr>
              <a:t>條文</a:t>
            </a:r>
          </a:p>
        </p:txBody>
      </p:sp>
      <p:sp>
        <p:nvSpPr>
          <p:cNvPr id="5" name="投影片編號版面配置區 4"/>
          <p:cNvSpPr>
            <a:spLocks noGrp="1"/>
          </p:cNvSpPr>
          <p:nvPr>
            <p:ph type="sldNum" sz="quarter" idx="12"/>
          </p:nvPr>
        </p:nvSpPr>
        <p:spPr/>
        <p:txBody>
          <a:bodyPr/>
          <a:lstStyle/>
          <a:p>
            <a:fld id="{883F4971-D35C-4F03-91D8-BF356EE98478}" type="slidenum">
              <a:rPr lang="zh-TW" altLang="en-US" smtClean="0"/>
              <a:t>6</a:t>
            </a:fld>
            <a:endParaRPr lang="zh-TW" altLang="en-US"/>
          </a:p>
        </p:txBody>
      </p:sp>
      <p:sp>
        <p:nvSpPr>
          <p:cNvPr id="6" name="副標題 1"/>
          <p:cNvSpPr txBox="1">
            <a:spLocks/>
          </p:cNvSpPr>
          <p:nvPr/>
        </p:nvSpPr>
        <p:spPr>
          <a:xfrm>
            <a:off x="1554813" y="969265"/>
            <a:ext cx="9548616" cy="4606834"/>
          </a:xfrm>
          <a:prstGeom prst="rect">
            <a:avLst/>
          </a:prstGeom>
          <a:noFill/>
          <a:ln>
            <a:noFill/>
          </a:ln>
        </p:spPr>
        <p:txBody>
          <a:bodyPr lIns="91425" tIns="91425" rIns="91425" bIns="91425" anchor="ctr" anchorCtr="0"/>
          <a:lstStyle>
            <a:defPPr marR="0" lvl="0" algn="l" rtl="0">
              <a:lnSpc>
                <a:spcPct val="100000"/>
              </a:lnSpc>
              <a:spcBef>
                <a:spcPts val="0"/>
              </a:spcBef>
              <a:spcAft>
                <a:spcPts val="0"/>
              </a:spcAft>
            </a:defPPr>
            <a:lvl1pPr marR="0" lvl="0" algn="l" rtl="0">
              <a:lnSpc>
                <a:spcPct val="100000"/>
              </a:lnSpc>
              <a:spcBef>
                <a:spcPts val="600"/>
              </a:spcBef>
              <a:spcAft>
                <a:spcPts val="0"/>
              </a:spcAft>
              <a:buClr>
                <a:srgbClr val="FFCD00"/>
              </a:buClr>
              <a:buSzPct val="100000"/>
              <a:buFont typeface="Quattrocento Sans"/>
              <a:buChar char="◉"/>
              <a:defRPr sz="2400" b="0" i="0" u="none" strike="noStrike" cap="none">
                <a:solidFill>
                  <a:srgbClr val="000000"/>
                </a:solidFill>
                <a:latin typeface="Quattrocento Sans"/>
                <a:ea typeface="Quattrocento Sans"/>
                <a:cs typeface="Quattrocento Sans"/>
                <a:sym typeface="Quattrocento Sans"/>
              </a:defRPr>
            </a:lvl1pPr>
            <a:lvl2pPr marR="0" lvl="1" algn="l" rtl="0">
              <a:lnSpc>
                <a:spcPct val="100000"/>
              </a:lnSpc>
              <a:spcBef>
                <a:spcPts val="480"/>
              </a:spcBef>
              <a:spcAft>
                <a:spcPts val="0"/>
              </a:spcAft>
              <a:buClr>
                <a:srgbClr val="FFCD00"/>
              </a:buClr>
              <a:buSzPct val="100000"/>
              <a:buFont typeface="Quattrocento Sans"/>
              <a:buNone/>
              <a:defRPr sz="2000" b="0" i="0" u="none" strike="noStrike" cap="none">
                <a:solidFill>
                  <a:srgbClr val="000000"/>
                </a:solidFill>
                <a:latin typeface="Quattrocento Sans"/>
                <a:ea typeface="Quattrocento Sans"/>
                <a:cs typeface="Quattrocento Sans"/>
                <a:sym typeface="Quattrocento Sans"/>
              </a:defRPr>
            </a:lvl2pPr>
            <a:lvl3pPr marR="0" lvl="2" algn="l" rtl="0">
              <a:lnSpc>
                <a:spcPct val="100000"/>
              </a:lnSpc>
              <a:spcBef>
                <a:spcPts val="480"/>
              </a:spcBef>
              <a:spcAft>
                <a:spcPts val="0"/>
              </a:spcAft>
              <a:buClr>
                <a:srgbClr val="FFCD00"/>
              </a:buClr>
              <a:buSzPct val="100000"/>
              <a:buFont typeface="Quattrocento Sans"/>
              <a:buNone/>
              <a:defRPr sz="2000" b="0" i="0" u="none" strike="noStrike" cap="none">
                <a:solidFill>
                  <a:srgbClr val="000000"/>
                </a:solidFill>
                <a:latin typeface="Quattrocento Sans"/>
                <a:ea typeface="Quattrocento Sans"/>
                <a:cs typeface="Quattrocento Sans"/>
                <a:sym typeface="Quattrocento Sans"/>
              </a:defRPr>
            </a:lvl3pPr>
            <a:lvl4pPr marR="0" lvl="3" algn="l" rtl="0">
              <a:lnSpc>
                <a:spcPct val="100000"/>
              </a:lnSpc>
              <a:spcBef>
                <a:spcPts val="360"/>
              </a:spcBef>
              <a:spcAft>
                <a:spcPts val="0"/>
              </a:spcAft>
              <a:buClr>
                <a:srgbClr val="FFCD00"/>
              </a:buClr>
              <a:buSzPct val="100000"/>
              <a:buFont typeface="Quattrocento Sans"/>
              <a:buNone/>
              <a:defRPr sz="1800" b="0" i="0" u="none" strike="noStrike" cap="none">
                <a:solidFill>
                  <a:srgbClr val="000000"/>
                </a:solidFill>
                <a:latin typeface="Quattrocento Sans"/>
                <a:ea typeface="Quattrocento Sans"/>
                <a:cs typeface="Quattrocento Sans"/>
                <a:sym typeface="Quattrocento Sans"/>
              </a:defRPr>
            </a:lvl4pPr>
            <a:lvl5pPr marR="0" lvl="4" algn="l" rtl="0">
              <a:lnSpc>
                <a:spcPct val="100000"/>
              </a:lnSpc>
              <a:spcBef>
                <a:spcPts val="360"/>
              </a:spcBef>
              <a:spcAft>
                <a:spcPts val="0"/>
              </a:spcAft>
              <a:buClr>
                <a:srgbClr val="FFCD00"/>
              </a:buClr>
              <a:buSzPct val="100000"/>
              <a:buFont typeface="Quattrocento Sans"/>
              <a:buNone/>
              <a:defRPr sz="1800" b="0" i="0" u="none" strike="noStrike" cap="none">
                <a:solidFill>
                  <a:srgbClr val="000000"/>
                </a:solidFill>
                <a:latin typeface="Quattrocento Sans"/>
                <a:ea typeface="Quattrocento Sans"/>
                <a:cs typeface="Quattrocento Sans"/>
                <a:sym typeface="Quattrocento Sans"/>
              </a:defRPr>
            </a:lvl5pPr>
            <a:lvl6pPr marR="0" lvl="5" algn="l" rtl="0">
              <a:lnSpc>
                <a:spcPct val="100000"/>
              </a:lnSpc>
              <a:spcBef>
                <a:spcPts val="360"/>
              </a:spcBef>
              <a:spcAft>
                <a:spcPts val="0"/>
              </a:spcAft>
              <a:buClr>
                <a:srgbClr val="FFCD00"/>
              </a:buClr>
              <a:buSzPct val="100000"/>
              <a:buFont typeface="Quattrocento Sans"/>
              <a:buNone/>
              <a:defRPr sz="1800" b="0" i="0" u="none" strike="noStrike" cap="none">
                <a:solidFill>
                  <a:srgbClr val="000000"/>
                </a:solidFill>
                <a:latin typeface="Quattrocento Sans"/>
                <a:ea typeface="Quattrocento Sans"/>
                <a:cs typeface="Quattrocento Sans"/>
                <a:sym typeface="Quattrocento Sans"/>
              </a:defRPr>
            </a:lvl6pPr>
            <a:lvl7pPr marR="0" lvl="6" algn="l" rtl="0">
              <a:lnSpc>
                <a:spcPct val="100000"/>
              </a:lnSpc>
              <a:spcBef>
                <a:spcPts val="360"/>
              </a:spcBef>
              <a:spcAft>
                <a:spcPts val="0"/>
              </a:spcAft>
              <a:buClr>
                <a:srgbClr val="FFCD00"/>
              </a:buClr>
              <a:buSzPct val="100000"/>
              <a:buFont typeface="Quattrocento Sans"/>
              <a:buNone/>
              <a:defRPr sz="1800" b="0" i="0" u="none" strike="noStrike" cap="none">
                <a:solidFill>
                  <a:srgbClr val="000000"/>
                </a:solidFill>
                <a:latin typeface="Quattrocento Sans"/>
                <a:ea typeface="Quattrocento Sans"/>
                <a:cs typeface="Quattrocento Sans"/>
                <a:sym typeface="Quattrocento Sans"/>
              </a:defRPr>
            </a:lvl7pPr>
            <a:lvl8pPr marR="0" lvl="7" algn="l" rtl="0">
              <a:lnSpc>
                <a:spcPct val="100000"/>
              </a:lnSpc>
              <a:spcBef>
                <a:spcPts val="360"/>
              </a:spcBef>
              <a:spcAft>
                <a:spcPts val="0"/>
              </a:spcAft>
              <a:buClr>
                <a:srgbClr val="FFCD00"/>
              </a:buClr>
              <a:buSzPct val="100000"/>
              <a:buFont typeface="Quattrocento Sans"/>
              <a:buNone/>
              <a:defRPr sz="1800" b="0" i="0" u="none" strike="noStrike" cap="none">
                <a:solidFill>
                  <a:srgbClr val="000000"/>
                </a:solidFill>
                <a:latin typeface="Quattrocento Sans"/>
                <a:ea typeface="Quattrocento Sans"/>
                <a:cs typeface="Quattrocento Sans"/>
                <a:sym typeface="Quattrocento Sans"/>
              </a:defRPr>
            </a:lvl8pPr>
            <a:lvl9pPr marR="0" lvl="8" algn="l" rtl="0">
              <a:lnSpc>
                <a:spcPct val="100000"/>
              </a:lnSpc>
              <a:spcBef>
                <a:spcPts val="360"/>
              </a:spcBef>
              <a:spcAft>
                <a:spcPts val="0"/>
              </a:spcAft>
              <a:buClr>
                <a:srgbClr val="FFCD00"/>
              </a:buClr>
              <a:buSzPct val="100000"/>
              <a:buFont typeface="Quattrocento Sans"/>
              <a:buNone/>
              <a:defRPr sz="1800" b="0" i="0" u="none" strike="noStrike" cap="none">
                <a:solidFill>
                  <a:srgbClr val="000000"/>
                </a:solidFill>
                <a:latin typeface="Quattrocento Sans"/>
                <a:ea typeface="Quattrocento Sans"/>
                <a:cs typeface="Quattrocento Sans"/>
                <a:sym typeface="Quattrocento Sans"/>
              </a:defRPr>
            </a:lvl9pPr>
          </a:lstStyle>
          <a:p>
            <a:pPr marL="0" marR="0" lvl="0" indent="0" algn="l" defTabSz="914400" rtl="0" eaLnBrk="1" fontAlgn="auto" latinLnBrk="0" hangingPunct="1">
              <a:lnSpc>
                <a:spcPct val="100000"/>
              </a:lnSpc>
              <a:spcBef>
                <a:spcPts val="0"/>
              </a:spcBef>
              <a:spcAft>
                <a:spcPts val="0"/>
              </a:spcAft>
              <a:buClr>
                <a:srgbClr val="FFCD00"/>
              </a:buClr>
              <a:buSzPct val="100000"/>
              <a:buFont typeface="Quattrocento Sans"/>
              <a:buNone/>
              <a:tabLst/>
              <a:defRPr/>
            </a:pPr>
            <a:r>
              <a:rPr kumimoji="0" lang="zh-TW" altLang="en-US" sz="1800" b="0" i="0" u="none" strike="noStrike" kern="0" cap="none" spc="0" normalizeH="0" baseline="0" noProof="0" dirty="0" smtClean="0">
                <a:ln>
                  <a:noFill/>
                </a:ln>
                <a:solidFill>
                  <a:srgbClr val="000000"/>
                </a:solidFill>
                <a:effectLst/>
                <a:uLnTx/>
                <a:uFillTx/>
                <a:latin typeface="標楷體" panose="03000509000000000000" pitchFamily="65" charset="-120"/>
                <a:ea typeface="標楷體" panose="03000509000000000000" pitchFamily="65" charset="-120"/>
                <a:sym typeface="Quattrocento Sans"/>
              </a:rPr>
              <a:t>地方民意代表每月得支給之研究費，不得超過下列標準</a:t>
            </a:r>
            <a:r>
              <a:rPr kumimoji="0" lang="en-US" altLang="zh-TW" sz="1800" b="0" i="0" u="none" strike="noStrike" kern="0" cap="none" spc="0" normalizeH="0" baseline="0" noProof="0" dirty="0" smtClean="0">
                <a:ln>
                  <a:noFill/>
                </a:ln>
                <a:solidFill>
                  <a:srgbClr val="000000"/>
                </a:solidFill>
                <a:effectLst/>
                <a:uLnTx/>
                <a:uFillTx/>
                <a:latin typeface="標楷體" panose="03000509000000000000" pitchFamily="65" charset="-120"/>
                <a:ea typeface="標楷體" panose="03000509000000000000" pitchFamily="65" charset="-120"/>
                <a:sym typeface="Quattrocento Sans"/>
              </a:rPr>
              <a:t>︰</a:t>
            </a:r>
          </a:p>
          <a:p>
            <a:pPr marL="446088" marR="0" lvl="0" indent="-446088" algn="l" defTabSz="914400" rtl="0" eaLnBrk="1" fontAlgn="auto" latinLnBrk="0" hangingPunct="1">
              <a:lnSpc>
                <a:spcPct val="100000"/>
              </a:lnSpc>
              <a:spcBef>
                <a:spcPts val="0"/>
              </a:spcBef>
              <a:spcAft>
                <a:spcPts val="0"/>
              </a:spcAft>
              <a:buClr>
                <a:srgbClr val="FFCD00"/>
              </a:buClr>
              <a:buSzPct val="100000"/>
              <a:buFont typeface="Quattrocento Sans"/>
              <a:buNone/>
              <a:tabLst/>
              <a:defRPr/>
            </a:pPr>
            <a:r>
              <a:rPr kumimoji="0" lang="zh-TW" altLang="en-US" sz="1800" b="0" i="0" u="none" strike="noStrike" kern="0" cap="none" spc="0" normalizeH="0" baseline="0" noProof="0" dirty="0" smtClean="0">
                <a:ln>
                  <a:noFill/>
                </a:ln>
                <a:solidFill>
                  <a:srgbClr val="000000"/>
                </a:solidFill>
                <a:effectLst/>
                <a:uLnTx/>
                <a:uFillTx/>
                <a:latin typeface="標楷體" panose="03000509000000000000" pitchFamily="65" charset="-120"/>
                <a:ea typeface="標楷體" panose="03000509000000000000" pitchFamily="65" charset="-120"/>
                <a:sym typeface="Quattrocento Sans"/>
              </a:rPr>
              <a:t>一、直轄市議會議長</a:t>
            </a:r>
            <a:r>
              <a:rPr kumimoji="0" lang="en-US" altLang="zh-TW" sz="1800" b="0" i="0" u="none" strike="noStrike" kern="0" cap="none" spc="0" normalizeH="0" baseline="0" noProof="0" dirty="0" smtClean="0">
                <a:ln>
                  <a:noFill/>
                </a:ln>
                <a:solidFill>
                  <a:srgbClr val="000000"/>
                </a:solidFill>
                <a:effectLst/>
                <a:uLnTx/>
                <a:uFillTx/>
                <a:latin typeface="標楷體" panose="03000509000000000000" pitchFamily="65" charset="-120"/>
                <a:ea typeface="標楷體" panose="03000509000000000000" pitchFamily="65" charset="-120"/>
                <a:sym typeface="Quattrocento Sans"/>
              </a:rPr>
              <a:t>︰</a:t>
            </a:r>
            <a:r>
              <a:rPr kumimoji="0" lang="zh-TW" altLang="en-US" sz="1800" b="0" i="0" u="none" strike="noStrike" kern="0" cap="none" spc="0" normalizeH="0" baseline="0" noProof="0" dirty="0" smtClean="0">
                <a:ln>
                  <a:noFill/>
                </a:ln>
                <a:solidFill>
                  <a:srgbClr val="000000"/>
                </a:solidFill>
                <a:effectLst/>
                <a:uLnTx/>
                <a:uFillTx/>
                <a:latin typeface="標楷體" panose="03000509000000000000" pitchFamily="65" charset="-120"/>
                <a:ea typeface="標楷體" panose="03000509000000000000" pitchFamily="65" charset="-120"/>
                <a:sym typeface="Quattrocento Sans"/>
              </a:rPr>
              <a:t>參照直轄市長月俸及公費（</a:t>
            </a:r>
            <a:r>
              <a:rPr kumimoji="0" lang="en-US" altLang="zh-TW" sz="1800" b="0" i="0" u="none" strike="noStrike" kern="0" cap="none" spc="0" normalizeH="0" baseline="0" noProof="0" dirty="0" smtClean="0">
                <a:ln>
                  <a:noFill/>
                </a:ln>
                <a:solidFill>
                  <a:srgbClr val="000000"/>
                </a:solidFill>
                <a:effectLst/>
                <a:uLnTx/>
                <a:uFillTx/>
                <a:latin typeface="標楷體" panose="03000509000000000000" pitchFamily="65" charset="-120"/>
                <a:ea typeface="標楷體" panose="03000509000000000000" pitchFamily="65" charset="-120"/>
                <a:sym typeface="Quattrocento Sans"/>
              </a:rPr>
              <a:t>19</a:t>
            </a:r>
            <a:r>
              <a:rPr kumimoji="0" lang="zh-TW" altLang="en-US" sz="1800" b="0" i="0" u="none" strike="noStrike" kern="0" cap="none" spc="0" normalizeH="0" baseline="0" noProof="0" dirty="0" smtClean="0">
                <a:ln>
                  <a:noFill/>
                </a:ln>
                <a:solidFill>
                  <a:srgbClr val="000000"/>
                </a:solidFill>
                <a:effectLst/>
                <a:uLnTx/>
                <a:uFillTx/>
                <a:latin typeface="標楷體" panose="03000509000000000000" pitchFamily="65" charset="-120"/>
                <a:ea typeface="標楷體" panose="03000509000000000000" pitchFamily="65" charset="-120"/>
                <a:sym typeface="Quattrocento Sans"/>
              </a:rPr>
              <a:t>萬</a:t>
            </a:r>
            <a:r>
              <a:rPr kumimoji="0" lang="en-US" altLang="zh-TW" sz="1800" b="0" i="0" u="none" strike="noStrike" kern="0" cap="none" spc="0" normalizeH="0" baseline="0" noProof="0" dirty="0" smtClean="0">
                <a:ln>
                  <a:noFill/>
                </a:ln>
                <a:solidFill>
                  <a:srgbClr val="000000"/>
                </a:solidFill>
                <a:effectLst/>
                <a:uLnTx/>
                <a:uFillTx/>
                <a:latin typeface="標楷體" panose="03000509000000000000" pitchFamily="65" charset="-120"/>
                <a:ea typeface="標楷體" panose="03000509000000000000" pitchFamily="65" charset="-120"/>
                <a:sym typeface="Quattrocento Sans"/>
              </a:rPr>
              <a:t>6,215</a:t>
            </a:r>
            <a:r>
              <a:rPr kumimoji="0" lang="zh-TW" altLang="en-US" sz="1800" b="0" i="0" u="none" strike="noStrike" kern="0" cap="none" spc="0" normalizeH="0" baseline="0" noProof="0" dirty="0" smtClean="0">
                <a:ln>
                  <a:noFill/>
                </a:ln>
                <a:solidFill>
                  <a:srgbClr val="000000"/>
                </a:solidFill>
                <a:effectLst/>
                <a:uLnTx/>
                <a:uFillTx/>
                <a:latin typeface="標楷體" panose="03000509000000000000" pitchFamily="65" charset="-120"/>
                <a:ea typeface="標楷體" panose="03000509000000000000" pitchFamily="65" charset="-120"/>
                <a:sym typeface="Quattrocento Sans"/>
              </a:rPr>
              <a:t>元）。</a:t>
            </a:r>
          </a:p>
          <a:p>
            <a:pPr marL="446088" marR="0" lvl="0" indent="-446088" algn="l" defTabSz="914400" rtl="0" eaLnBrk="1" fontAlgn="auto" latinLnBrk="0" hangingPunct="1">
              <a:lnSpc>
                <a:spcPct val="100000"/>
              </a:lnSpc>
              <a:spcBef>
                <a:spcPts val="0"/>
              </a:spcBef>
              <a:spcAft>
                <a:spcPts val="0"/>
              </a:spcAft>
              <a:buClr>
                <a:srgbClr val="FFCD00"/>
              </a:buClr>
              <a:buSzPct val="100000"/>
              <a:buFont typeface="Quattrocento Sans"/>
              <a:buNone/>
              <a:tabLst/>
              <a:defRPr/>
            </a:pPr>
            <a:r>
              <a:rPr kumimoji="0" lang="zh-TW" altLang="en-US" sz="1800" b="0" i="0" u="none" strike="noStrike" kern="0" cap="none" spc="0" normalizeH="0" baseline="0" noProof="0" dirty="0" smtClean="0">
                <a:ln>
                  <a:noFill/>
                </a:ln>
                <a:solidFill>
                  <a:srgbClr val="000000"/>
                </a:solidFill>
                <a:effectLst/>
                <a:uLnTx/>
                <a:uFillTx/>
                <a:latin typeface="標楷體" panose="03000509000000000000" pitchFamily="65" charset="-120"/>
                <a:ea typeface="標楷體" panose="03000509000000000000" pitchFamily="65" charset="-120"/>
                <a:sym typeface="Quattrocento Sans"/>
              </a:rPr>
              <a:t>二、直轄市議會副議長</a:t>
            </a:r>
            <a:r>
              <a:rPr kumimoji="0" lang="en-US" altLang="zh-TW" sz="1800" b="0" i="0" u="none" strike="noStrike" kern="0" cap="none" spc="0" normalizeH="0" baseline="0" noProof="0" dirty="0" smtClean="0">
                <a:ln>
                  <a:noFill/>
                </a:ln>
                <a:solidFill>
                  <a:srgbClr val="000000"/>
                </a:solidFill>
                <a:effectLst/>
                <a:uLnTx/>
                <a:uFillTx/>
                <a:latin typeface="標楷體" panose="03000509000000000000" pitchFamily="65" charset="-120"/>
                <a:ea typeface="標楷體" panose="03000509000000000000" pitchFamily="65" charset="-120"/>
                <a:sym typeface="Quattrocento Sans"/>
              </a:rPr>
              <a:t>︰</a:t>
            </a:r>
            <a:r>
              <a:rPr kumimoji="0" lang="zh-TW" altLang="en-US" sz="1800" b="0" i="0" u="none" strike="noStrike" kern="0" cap="none" spc="0" normalizeH="0" baseline="0" noProof="0" dirty="0" smtClean="0">
                <a:ln>
                  <a:noFill/>
                </a:ln>
                <a:solidFill>
                  <a:srgbClr val="000000"/>
                </a:solidFill>
                <a:effectLst/>
                <a:uLnTx/>
                <a:uFillTx/>
                <a:latin typeface="標楷體" panose="03000509000000000000" pitchFamily="65" charset="-120"/>
                <a:ea typeface="標楷體" panose="03000509000000000000" pitchFamily="65" charset="-120"/>
                <a:sym typeface="Quattrocento Sans"/>
              </a:rPr>
              <a:t>參照直轄市副市長本俸、專業加給及主管職務加給（</a:t>
            </a:r>
            <a:r>
              <a:rPr kumimoji="0" lang="en-US" altLang="zh-TW" sz="1800" b="0" i="0" u="none" strike="noStrike" kern="0" cap="none" spc="0" normalizeH="0" baseline="0" noProof="0" dirty="0" smtClean="0">
                <a:ln>
                  <a:noFill/>
                </a:ln>
                <a:solidFill>
                  <a:srgbClr val="000000"/>
                </a:solidFill>
                <a:effectLst/>
                <a:uLnTx/>
                <a:uFillTx/>
                <a:latin typeface="標楷體" panose="03000509000000000000" pitchFamily="65" charset="-120"/>
                <a:ea typeface="標楷體" panose="03000509000000000000" pitchFamily="65" charset="-120"/>
                <a:sym typeface="Quattrocento Sans"/>
              </a:rPr>
              <a:t>17</a:t>
            </a:r>
            <a:r>
              <a:rPr kumimoji="0" lang="zh-TW" altLang="en-US" sz="1800" b="0" i="0" u="none" strike="noStrike" kern="0" cap="none" spc="0" normalizeH="0" baseline="0" noProof="0" dirty="0" smtClean="0">
                <a:ln>
                  <a:noFill/>
                </a:ln>
                <a:solidFill>
                  <a:srgbClr val="000000"/>
                </a:solidFill>
                <a:effectLst/>
                <a:uLnTx/>
                <a:uFillTx/>
                <a:latin typeface="標楷體" panose="03000509000000000000" pitchFamily="65" charset="-120"/>
                <a:ea typeface="標楷體" panose="03000509000000000000" pitchFamily="65" charset="-120"/>
                <a:sym typeface="Quattrocento Sans"/>
              </a:rPr>
              <a:t>萬</a:t>
            </a:r>
            <a:r>
              <a:rPr kumimoji="0" lang="en-US" altLang="zh-TW" sz="1800" b="0" i="0" u="none" strike="noStrike" kern="0" cap="none" spc="0" normalizeH="0" baseline="0" noProof="0" dirty="0" smtClean="0">
                <a:ln>
                  <a:noFill/>
                </a:ln>
                <a:solidFill>
                  <a:srgbClr val="000000"/>
                </a:solidFill>
                <a:effectLst/>
                <a:uLnTx/>
                <a:uFillTx/>
                <a:latin typeface="標楷體" panose="03000509000000000000" pitchFamily="65" charset="-120"/>
                <a:ea typeface="標楷體" panose="03000509000000000000" pitchFamily="65" charset="-120"/>
                <a:sym typeface="Quattrocento Sans"/>
              </a:rPr>
              <a:t>831</a:t>
            </a:r>
            <a:r>
              <a:rPr kumimoji="0" lang="zh-TW" altLang="en-US" sz="1800" b="0" i="0" u="none" strike="noStrike" kern="0" cap="none" spc="0" normalizeH="0" baseline="0" noProof="0" dirty="0" smtClean="0">
                <a:ln>
                  <a:noFill/>
                </a:ln>
                <a:solidFill>
                  <a:srgbClr val="000000"/>
                </a:solidFill>
                <a:effectLst/>
                <a:uLnTx/>
                <a:uFillTx/>
                <a:latin typeface="標楷體" panose="03000509000000000000" pitchFamily="65" charset="-120"/>
                <a:ea typeface="標楷體" panose="03000509000000000000" pitchFamily="65" charset="-120"/>
                <a:sym typeface="Quattrocento Sans"/>
              </a:rPr>
              <a:t>元）。</a:t>
            </a:r>
          </a:p>
          <a:p>
            <a:pPr marL="446088" marR="0" lvl="0" indent="-446088" algn="l" defTabSz="914400" rtl="0" eaLnBrk="1" fontAlgn="auto" latinLnBrk="0" hangingPunct="1">
              <a:lnSpc>
                <a:spcPct val="100000"/>
              </a:lnSpc>
              <a:spcBef>
                <a:spcPts val="0"/>
              </a:spcBef>
              <a:spcAft>
                <a:spcPts val="0"/>
              </a:spcAft>
              <a:buClr>
                <a:srgbClr val="FFCD00"/>
              </a:buClr>
              <a:buSzPct val="100000"/>
              <a:buFont typeface="Quattrocento Sans"/>
              <a:buNone/>
              <a:tabLst/>
              <a:defRPr/>
            </a:pPr>
            <a:r>
              <a:rPr kumimoji="0" lang="zh-TW" altLang="en-US" sz="1800" b="0" i="0" u="none" strike="noStrike" kern="0" cap="none" spc="0" normalizeH="0" baseline="0" noProof="0" dirty="0" smtClean="0">
                <a:ln>
                  <a:noFill/>
                </a:ln>
                <a:solidFill>
                  <a:srgbClr val="000000"/>
                </a:solidFill>
                <a:effectLst/>
                <a:uLnTx/>
                <a:uFillTx/>
                <a:latin typeface="標楷體" panose="03000509000000000000" pitchFamily="65" charset="-120"/>
                <a:ea typeface="標楷體" panose="03000509000000000000" pitchFamily="65" charset="-120"/>
                <a:sym typeface="Quattrocento Sans"/>
              </a:rPr>
              <a:t>三、直轄市議會議員</a:t>
            </a:r>
            <a:r>
              <a:rPr kumimoji="0" lang="en-US" altLang="zh-TW" sz="1800" b="0" i="0" u="none" strike="noStrike" kern="0" cap="none" spc="0" normalizeH="0" baseline="0" noProof="0" dirty="0" smtClean="0">
                <a:ln>
                  <a:noFill/>
                </a:ln>
                <a:solidFill>
                  <a:srgbClr val="000000"/>
                </a:solidFill>
                <a:effectLst/>
                <a:uLnTx/>
                <a:uFillTx/>
                <a:latin typeface="標楷體" panose="03000509000000000000" pitchFamily="65" charset="-120"/>
                <a:ea typeface="標楷體" panose="03000509000000000000" pitchFamily="65" charset="-120"/>
                <a:sym typeface="Quattrocento Sans"/>
              </a:rPr>
              <a:t>︰</a:t>
            </a:r>
            <a:r>
              <a:rPr kumimoji="0" lang="zh-TW" altLang="en-US" sz="1800" b="0" i="0" u="none" strike="noStrike" kern="0" cap="none" spc="0" normalizeH="0" baseline="0" noProof="0" dirty="0" smtClean="0">
                <a:ln>
                  <a:noFill/>
                </a:ln>
                <a:solidFill>
                  <a:srgbClr val="000000"/>
                </a:solidFill>
                <a:effectLst/>
                <a:uLnTx/>
                <a:uFillTx/>
                <a:latin typeface="標楷體" panose="03000509000000000000" pitchFamily="65" charset="-120"/>
                <a:ea typeface="標楷體" panose="03000509000000000000" pitchFamily="65" charset="-120"/>
                <a:sym typeface="Quattrocento Sans"/>
              </a:rPr>
              <a:t>參照直轄市政府所屬一級機關首長本俸、專業加給及主管職務加給（</a:t>
            </a:r>
            <a:r>
              <a:rPr kumimoji="0" lang="en-US" altLang="zh-TW" sz="1800" b="0" i="0" u="none" strike="noStrike" kern="0" cap="none" spc="0" normalizeH="0" baseline="0" noProof="0" dirty="0" smtClean="0">
                <a:ln>
                  <a:noFill/>
                </a:ln>
                <a:solidFill>
                  <a:srgbClr val="000000"/>
                </a:solidFill>
                <a:effectLst/>
                <a:uLnTx/>
                <a:uFillTx/>
                <a:latin typeface="標楷體" panose="03000509000000000000" pitchFamily="65" charset="-120"/>
                <a:ea typeface="標楷體" panose="03000509000000000000" pitchFamily="65" charset="-120"/>
                <a:sym typeface="Quattrocento Sans"/>
              </a:rPr>
              <a:t>13</a:t>
            </a:r>
            <a:r>
              <a:rPr kumimoji="0" lang="zh-TW" altLang="en-US" sz="1800" b="0" i="0" u="none" strike="noStrike" kern="0" cap="none" spc="0" normalizeH="0" baseline="0" noProof="0" dirty="0" smtClean="0">
                <a:ln>
                  <a:noFill/>
                </a:ln>
                <a:solidFill>
                  <a:srgbClr val="000000"/>
                </a:solidFill>
                <a:effectLst/>
                <a:uLnTx/>
                <a:uFillTx/>
                <a:latin typeface="標楷體" panose="03000509000000000000" pitchFamily="65" charset="-120"/>
                <a:ea typeface="標楷體" panose="03000509000000000000" pitchFamily="65" charset="-120"/>
                <a:sym typeface="Quattrocento Sans"/>
              </a:rPr>
              <a:t>萬</a:t>
            </a:r>
            <a:r>
              <a:rPr kumimoji="0" lang="en-US" altLang="zh-TW" sz="1800" b="0" i="0" u="none" strike="noStrike" kern="0" cap="none" spc="0" normalizeH="0" baseline="0" noProof="0" dirty="0" smtClean="0">
                <a:ln>
                  <a:noFill/>
                </a:ln>
                <a:solidFill>
                  <a:srgbClr val="000000"/>
                </a:solidFill>
                <a:effectLst/>
                <a:uLnTx/>
                <a:uFillTx/>
                <a:latin typeface="標楷體" panose="03000509000000000000" pitchFamily="65" charset="-120"/>
                <a:ea typeface="標楷體" panose="03000509000000000000" pitchFamily="65" charset="-120"/>
                <a:sym typeface="Quattrocento Sans"/>
              </a:rPr>
              <a:t>475</a:t>
            </a:r>
            <a:r>
              <a:rPr kumimoji="0" lang="zh-TW" altLang="en-US" sz="1800" b="0" i="0" u="none" strike="noStrike" kern="0" cap="none" spc="0" normalizeH="0" baseline="0" noProof="0" dirty="0" smtClean="0">
                <a:ln>
                  <a:noFill/>
                </a:ln>
                <a:solidFill>
                  <a:srgbClr val="000000"/>
                </a:solidFill>
                <a:effectLst/>
                <a:uLnTx/>
                <a:uFillTx/>
                <a:latin typeface="標楷體" panose="03000509000000000000" pitchFamily="65" charset="-120"/>
                <a:ea typeface="標楷體" panose="03000509000000000000" pitchFamily="65" charset="-120"/>
                <a:sym typeface="Quattrocento Sans"/>
              </a:rPr>
              <a:t>元）。</a:t>
            </a:r>
          </a:p>
          <a:p>
            <a:pPr marL="446088" marR="0" lvl="0" indent="-446088" algn="l" defTabSz="914400" rtl="0" eaLnBrk="1" fontAlgn="auto" latinLnBrk="0" hangingPunct="1">
              <a:lnSpc>
                <a:spcPct val="100000"/>
              </a:lnSpc>
              <a:spcBef>
                <a:spcPts val="0"/>
              </a:spcBef>
              <a:spcAft>
                <a:spcPts val="0"/>
              </a:spcAft>
              <a:buClr>
                <a:srgbClr val="FFCD00"/>
              </a:buClr>
              <a:buSzPct val="100000"/>
              <a:buFont typeface="Quattrocento Sans"/>
              <a:buNone/>
              <a:tabLst/>
              <a:defRPr/>
            </a:pPr>
            <a:r>
              <a:rPr kumimoji="0" lang="zh-TW" altLang="en-US" sz="1800" b="0" i="0" u="none" strike="noStrike" kern="0" cap="none" spc="0" normalizeH="0" baseline="0" noProof="0" dirty="0" smtClean="0">
                <a:ln>
                  <a:noFill/>
                </a:ln>
                <a:solidFill>
                  <a:srgbClr val="000000"/>
                </a:solidFill>
                <a:effectLst/>
                <a:uLnTx/>
                <a:uFillTx/>
                <a:latin typeface="標楷體" panose="03000509000000000000" pitchFamily="65" charset="-120"/>
                <a:ea typeface="標楷體" panose="03000509000000000000" pitchFamily="65" charset="-120"/>
                <a:sym typeface="Quattrocento Sans"/>
              </a:rPr>
              <a:t>四、縣 </a:t>
            </a:r>
            <a:r>
              <a:rPr kumimoji="0" lang="en-US" altLang="zh-TW" sz="1800" b="0" i="0" u="none" strike="noStrike" kern="0" cap="none" spc="0" normalizeH="0" baseline="0" noProof="0" dirty="0" smtClean="0">
                <a:ln>
                  <a:noFill/>
                </a:ln>
                <a:solidFill>
                  <a:srgbClr val="000000"/>
                </a:solidFill>
                <a:effectLst/>
                <a:uLnTx/>
                <a:uFillTx/>
                <a:latin typeface="標楷體" panose="03000509000000000000" pitchFamily="65" charset="-120"/>
                <a:ea typeface="標楷體" panose="03000509000000000000" pitchFamily="65" charset="-120"/>
                <a:sym typeface="Quattrocento Sans"/>
              </a:rPr>
              <a:t>(</a:t>
            </a:r>
            <a:r>
              <a:rPr kumimoji="0" lang="zh-TW" altLang="en-US" sz="1800" b="0" i="0" u="none" strike="noStrike" kern="0" cap="none" spc="0" normalizeH="0" baseline="0" noProof="0" dirty="0" smtClean="0">
                <a:ln>
                  <a:noFill/>
                </a:ln>
                <a:solidFill>
                  <a:srgbClr val="000000"/>
                </a:solidFill>
                <a:effectLst/>
                <a:uLnTx/>
                <a:uFillTx/>
                <a:latin typeface="標楷體" panose="03000509000000000000" pitchFamily="65" charset="-120"/>
                <a:ea typeface="標楷體" panose="03000509000000000000" pitchFamily="65" charset="-120"/>
                <a:sym typeface="Quattrocento Sans"/>
              </a:rPr>
              <a:t>市</a:t>
            </a:r>
            <a:r>
              <a:rPr kumimoji="0" lang="en-US" altLang="zh-TW" sz="1800" b="0" i="0" u="none" strike="noStrike" kern="0" cap="none" spc="0" normalizeH="0" baseline="0" noProof="0" dirty="0" smtClean="0">
                <a:ln>
                  <a:noFill/>
                </a:ln>
                <a:solidFill>
                  <a:srgbClr val="000000"/>
                </a:solidFill>
                <a:effectLst/>
                <a:uLnTx/>
                <a:uFillTx/>
                <a:latin typeface="標楷體" panose="03000509000000000000" pitchFamily="65" charset="-120"/>
                <a:ea typeface="標楷體" panose="03000509000000000000" pitchFamily="65" charset="-120"/>
                <a:sym typeface="Quattrocento Sans"/>
              </a:rPr>
              <a:t>) </a:t>
            </a:r>
            <a:r>
              <a:rPr kumimoji="0" lang="zh-TW" altLang="en-US" sz="1800" b="0" i="0" u="none" strike="noStrike" kern="0" cap="none" spc="0" normalizeH="0" baseline="0" noProof="0" dirty="0" smtClean="0">
                <a:ln>
                  <a:noFill/>
                </a:ln>
                <a:solidFill>
                  <a:srgbClr val="000000"/>
                </a:solidFill>
                <a:effectLst/>
                <a:uLnTx/>
                <a:uFillTx/>
                <a:latin typeface="標楷體" panose="03000509000000000000" pitchFamily="65" charset="-120"/>
                <a:ea typeface="標楷體" panose="03000509000000000000" pitchFamily="65" charset="-120"/>
                <a:sym typeface="Quattrocento Sans"/>
              </a:rPr>
              <a:t>議會議長</a:t>
            </a:r>
            <a:r>
              <a:rPr kumimoji="0" lang="en-US" altLang="zh-TW" sz="1800" b="0" i="0" u="none" strike="noStrike" kern="0" cap="none" spc="0" normalizeH="0" baseline="0" noProof="0" dirty="0" smtClean="0">
                <a:ln>
                  <a:noFill/>
                </a:ln>
                <a:solidFill>
                  <a:srgbClr val="000000"/>
                </a:solidFill>
                <a:effectLst/>
                <a:uLnTx/>
                <a:uFillTx/>
                <a:latin typeface="標楷體" panose="03000509000000000000" pitchFamily="65" charset="-120"/>
                <a:ea typeface="標楷體" panose="03000509000000000000" pitchFamily="65" charset="-120"/>
                <a:sym typeface="Quattrocento Sans"/>
              </a:rPr>
              <a:t>︰</a:t>
            </a:r>
            <a:r>
              <a:rPr kumimoji="0" lang="zh-TW" altLang="en-US" sz="1800" b="0" i="0" u="none" strike="noStrike" kern="0" cap="none" spc="0" normalizeH="0" baseline="0" noProof="0" dirty="0" smtClean="0">
                <a:ln>
                  <a:noFill/>
                </a:ln>
                <a:solidFill>
                  <a:srgbClr val="000000"/>
                </a:solidFill>
                <a:effectLst/>
                <a:uLnTx/>
                <a:uFillTx/>
                <a:latin typeface="標楷體" panose="03000509000000000000" pitchFamily="65" charset="-120"/>
                <a:ea typeface="標楷體" panose="03000509000000000000" pitchFamily="65" charset="-120"/>
                <a:sym typeface="Quattrocento Sans"/>
              </a:rPr>
              <a:t>參照縣 </a:t>
            </a:r>
            <a:r>
              <a:rPr kumimoji="0" lang="en-US" altLang="zh-TW" sz="1800" b="0" i="0" u="none" strike="noStrike" kern="0" cap="none" spc="0" normalizeH="0" baseline="0" noProof="0" dirty="0" smtClean="0">
                <a:ln>
                  <a:noFill/>
                </a:ln>
                <a:solidFill>
                  <a:srgbClr val="000000"/>
                </a:solidFill>
                <a:effectLst/>
                <a:uLnTx/>
                <a:uFillTx/>
                <a:latin typeface="標楷體" panose="03000509000000000000" pitchFamily="65" charset="-120"/>
                <a:ea typeface="標楷體" panose="03000509000000000000" pitchFamily="65" charset="-120"/>
                <a:sym typeface="Quattrocento Sans"/>
              </a:rPr>
              <a:t>(</a:t>
            </a:r>
            <a:r>
              <a:rPr kumimoji="0" lang="zh-TW" altLang="en-US" sz="1800" b="0" i="0" u="none" strike="noStrike" kern="0" cap="none" spc="0" normalizeH="0" baseline="0" noProof="0" dirty="0" smtClean="0">
                <a:ln>
                  <a:noFill/>
                </a:ln>
                <a:solidFill>
                  <a:srgbClr val="000000"/>
                </a:solidFill>
                <a:effectLst/>
                <a:uLnTx/>
                <a:uFillTx/>
                <a:latin typeface="標楷體" panose="03000509000000000000" pitchFamily="65" charset="-120"/>
                <a:ea typeface="標楷體" panose="03000509000000000000" pitchFamily="65" charset="-120"/>
                <a:sym typeface="Quattrocento Sans"/>
              </a:rPr>
              <a:t>市</a:t>
            </a:r>
            <a:r>
              <a:rPr kumimoji="0" lang="en-US" altLang="zh-TW" sz="1800" b="0" i="0" u="none" strike="noStrike" kern="0" cap="none" spc="0" normalizeH="0" baseline="0" noProof="0" dirty="0" smtClean="0">
                <a:ln>
                  <a:noFill/>
                </a:ln>
                <a:solidFill>
                  <a:srgbClr val="000000"/>
                </a:solidFill>
                <a:effectLst/>
                <a:uLnTx/>
                <a:uFillTx/>
                <a:latin typeface="標楷體" panose="03000509000000000000" pitchFamily="65" charset="-120"/>
                <a:ea typeface="標楷體" panose="03000509000000000000" pitchFamily="65" charset="-120"/>
                <a:sym typeface="Quattrocento Sans"/>
              </a:rPr>
              <a:t>) </a:t>
            </a:r>
            <a:r>
              <a:rPr kumimoji="0" lang="zh-TW" altLang="en-US" sz="1800" b="0" i="0" u="none" strike="noStrike" kern="0" cap="none" spc="0" normalizeH="0" baseline="0" noProof="0" dirty="0" smtClean="0">
                <a:ln>
                  <a:noFill/>
                </a:ln>
                <a:solidFill>
                  <a:srgbClr val="000000"/>
                </a:solidFill>
                <a:effectLst/>
                <a:uLnTx/>
                <a:uFillTx/>
                <a:latin typeface="標楷體" panose="03000509000000000000" pitchFamily="65" charset="-120"/>
                <a:ea typeface="標楷體" panose="03000509000000000000" pitchFamily="65" charset="-120"/>
                <a:sym typeface="Quattrocento Sans"/>
              </a:rPr>
              <a:t>長本俸、專業加給及主管職務加給（</a:t>
            </a:r>
            <a:r>
              <a:rPr kumimoji="0" lang="en-US" altLang="zh-TW" sz="1800" b="0" i="0" u="none" strike="noStrike" kern="0" cap="none" spc="0" normalizeH="0" baseline="0" noProof="0" dirty="0" smtClean="0">
                <a:ln>
                  <a:noFill/>
                </a:ln>
                <a:solidFill>
                  <a:srgbClr val="000000"/>
                </a:solidFill>
                <a:effectLst/>
                <a:uLnTx/>
                <a:uFillTx/>
                <a:latin typeface="標楷體" panose="03000509000000000000" pitchFamily="65" charset="-120"/>
                <a:ea typeface="標楷體" panose="03000509000000000000" pitchFamily="65" charset="-120"/>
                <a:sym typeface="Quattrocento Sans"/>
              </a:rPr>
              <a:t>17</a:t>
            </a:r>
            <a:r>
              <a:rPr kumimoji="0" lang="zh-TW" altLang="en-US" sz="1800" b="0" i="0" u="none" strike="noStrike" kern="0" cap="none" spc="0" normalizeH="0" baseline="0" noProof="0" dirty="0" smtClean="0">
                <a:ln>
                  <a:noFill/>
                </a:ln>
                <a:solidFill>
                  <a:srgbClr val="000000"/>
                </a:solidFill>
                <a:effectLst/>
                <a:uLnTx/>
                <a:uFillTx/>
                <a:latin typeface="標楷體" panose="03000509000000000000" pitchFamily="65" charset="-120"/>
                <a:ea typeface="標楷體" panose="03000509000000000000" pitchFamily="65" charset="-120"/>
                <a:sym typeface="Quattrocento Sans"/>
              </a:rPr>
              <a:t>萬</a:t>
            </a:r>
            <a:r>
              <a:rPr kumimoji="0" lang="en-US" altLang="zh-TW" sz="1800" b="0" i="0" u="none" strike="noStrike" kern="0" cap="none" spc="0" normalizeH="0" baseline="0" noProof="0" dirty="0" smtClean="0">
                <a:ln>
                  <a:noFill/>
                </a:ln>
                <a:solidFill>
                  <a:srgbClr val="000000"/>
                </a:solidFill>
                <a:effectLst/>
                <a:uLnTx/>
                <a:uFillTx/>
                <a:latin typeface="標楷體" panose="03000509000000000000" pitchFamily="65" charset="-120"/>
                <a:ea typeface="標楷體" panose="03000509000000000000" pitchFamily="65" charset="-120"/>
                <a:sym typeface="Quattrocento Sans"/>
              </a:rPr>
              <a:t>831</a:t>
            </a:r>
            <a:r>
              <a:rPr kumimoji="0" lang="zh-TW" altLang="en-US" sz="1800" b="0" i="0" u="none" strike="noStrike" kern="0" cap="none" spc="0" normalizeH="0" baseline="0" noProof="0" dirty="0" smtClean="0">
                <a:ln>
                  <a:noFill/>
                </a:ln>
                <a:solidFill>
                  <a:srgbClr val="000000"/>
                </a:solidFill>
                <a:effectLst/>
                <a:uLnTx/>
                <a:uFillTx/>
                <a:latin typeface="標楷體" panose="03000509000000000000" pitchFamily="65" charset="-120"/>
                <a:ea typeface="標楷體" panose="03000509000000000000" pitchFamily="65" charset="-120"/>
                <a:sym typeface="Quattrocento Sans"/>
              </a:rPr>
              <a:t>元）。</a:t>
            </a:r>
          </a:p>
          <a:p>
            <a:pPr marL="446088" marR="0" lvl="0" indent="-446088" algn="l" defTabSz="914400" rtl="0" eaLnBrk="1" fontAlgn="auto" latinLnBrk="0" hangingPunct="1">
              <a:lnSpc>
                <a:spcPct val="100000"/>
              </a:lnSpc>
              <a:spcBef>
                <a:spcPts val="0"/>
              </a:spcBef>
              <a:spcAft>
                <a:spcPts val="0"/>
              </a:spcAft>
              <a:buClr>
                <a:srgbClr val="FFCD00"/>
              </a:buClr>
              <a:buSzPct val="100000"/>
              <a:buFont typeface="Quattrocento Sans"/>
              <a:buNone/>
              <a:tabLst/>
              <a:defRPr/>
            </a:pPr>
            <a:r>
              <a:rPr kumimoji="0" lang="zh-TW" altLang="en-US" sz="1800" b="0" i="0" u="none" strike="noStrike" kern="0" cap="none" spc="0" normalizeH="0" baseline="0" noProof="0" dirty="0" smtClean="0">
                <a:ln>
                  <a:noFill/>
                </a:ln>
                <a:solidFill>
                  <a:srgbClr val="000000"/>
                </a:solidFill>
                <a:effectLst/>
                <a:uLnTx/>
                <a:uFillTx/>
                <a:latin typeface="標楷體" panose="03000509000000000000" pitchFamily="65" charset="-120"/>
                <a:ea typeface="標楷體" panose="03000509000000000000" pitchFamily="65" charset="-120"/>
                <a:sym typeface="Quattrocento Sans"/>
              </a:rPr>
              <a:t>五、縣 </a:t>
            </a:r>
            <a:r>
              <a:rPr kumimoji="0" lang="en-US" altLang="zh-TW" sz="1800" b="0" i="0" u="none" strike="noStrike" kern="0" cap="none" spc="0" normalizeH="0" baseline="0" noProof="0" dirty="0" smtClean="0">
                <a:ln>
                  <a:noFill/>
                </a:ln>
                <a:solidFill>
                  <a:srgbClr val="000000"/>
                </a:solidFill>
                <a:effectLst/>
                <a:uLnTx/>
                <a:uFillTx/>
                <a:latin typeface="標楷體" panose="03000509000000000000" pitchFamily="65" charset="-120"/>
                <a:ea typeface="標楷體" panose="03000509000000000000" pitchFamily="65" charset="-120"/>
                <a:sym typeface="Quattrocento Sans"/>
              </a:rPr>
              <a:t>(</a:t>
            </a:r>
            <a:r>
              <a:rPr kumimoji="0" lang="zh-TW" altLang="en-US" sz="1800" b="0" i="0" u="none" strike="noStrike" kern="0" cap="none" spc="0" normalizeH="0" baseline="0" noProof="0" dirty="0" smtClean="0">
                <a:ln>
                  <a:noFill/>
                </a:ln>
                <a:solidFill>
                  <a:srgbClr val="000000"/>
                </a:solidFill>
                <a:effectLst/>
                <a:uLnTx/>
                <a:uFillTx/>
                <a:latin typeface="標楷體" panose="03000509000000000000" pitchFamily="65" charset="-120"/>
                <a:ea typeface="標楷體" panose="03000509000000000000" pitchFamily="65" charset="-120"/>
                <a:sym typeface="Quattrocento Sans"/>
              </a:rPr>
              <a:t>市</a:t>
            </a:r>
            <a:r>
              <a:rPr kumimoji="0" lang="en-US" altLang="zh-TW" sz="1800" b="0" i="0" u="none" strike="noStrike" kern="0" cap="none" spc="0" normalizeH="0" baseline="0" noProof="0" dirty="0" smtClean="0">
                <a:ln>
                  <a:noFill/>
                </a:ln>
                <a:solidFill>
                  <a:srgbClr val="000000"/>
                </a:solidFill>
                <a:effectLst/>
                <a:uLnTx/>
                <a:uFillTx/>
                <a:latin typeface="標楷體" panose="03000509000000000000" pitchFamily="65" charset="-120"/>
                <a:ea typeface="標楷體" panose="03000509000000000000" pitchFamily="65" charset="-120"/>
                <a:sym typeface="Quattrocento Sans"/>
              </a:rPr>
              <a:t>) </a:t>
            </a:r>
            <a:r>
              <a:rPr kumimoji="0" lang="zh-TW" altLang="en-US" sz="1800" b="0" i="0" u="none" strike="noStrike" kern="0" cap="none" spc="0" normalizeH="0" baseline="0" noProof="0" dirty="0" smtClean="0">
                <a:ln>
                  <a:noFill/>
                </a:ln>
                <a:solidFill>
                  <a:srgbClr val="000000"/>
                </a:solidFill>
                <a:effectLst/>
                <a:uLnTx/>
                <a:uFillTx/>
                <a:latin typeface="標楷體" panose="03000509000000000000" pitchFamily="65" charset="-120"/>
                <a:ea typeface="標楷體" panose="03000509000000000000" pitchFamily="65" charset="-120"/>
                <a:sym typeface="Quattrocento Sans"/>
              </a:rPr>
              <a:t>議會副議長</a:t>
            </a:r>
            <a:r>
              <a:rPr kumimoji="0" lang="en-US" altLang="zh-TW" sz="1800" b="0" i="0" u="none" strike="noStrike" kern="0" cap="none" spc="0" normalizeH="0" baseline="0" noProof="0" dirty="0" smtClean="0">
                <a:ln>
                  <a:noFill/>
                </a:ln>
                <a:solidFill>
                  <a:srgbClr val="000000"/>
                </a:solidFill>
                <a:effectLst/>
                <a:uLnTx/>
                <a:uFillTx/>
                <a:latin typeface="標楷體" panose="03000509000000000000" pitchFamily="65" charset="-120"/>
                <a:ea typeface="標楷體" panose="03000509000000000000" pitchFamily="65" charset="-120"/>
                <a:sym typeface="Quattrocento Sans"/>
              </a:rPr>
              <a:t>︰</a:t>
            </a:r>
            <a:r>
              <a:rPr kumimoji="0" lang="zh-TW" altLang="en-US" sz="1800" b="0" i="0" u="none" strike="noStrike" kern="0" cap="none" spc="0" normalizeH="0" baseline="0" noProof="0" dirty="0" smtClean="0">
                <a:ln>
                  <a:noFill/>
                </a:ln>
                <a:solidFill>
                  <a:srgbClr val="000000"/>
                </a:solidFill>
                <a:effectLst/>
                <a:uLnTx/>
                <a:uFillTx/>
                <a:latin typeface="標楷體" panose="03000509000000000000" pitchFamily="65" charset="-120"/>
                <a:ea typeface="標楷體" panose="03000509000000000000" pitchFamily="65" charset="-120"/>
                <a:sym typeface="Quattrocento Sans"/>
              </a:rPr>
              <a:t>參照副縣 </a:t>
            </a:r>
            <a:r>
              <a:rPr kumimoji="0" lang="en-US" altLang="zh-TW" sz="1800" b="0" i="0" u="none" strike="noStrike" kern="0" cap="none" spc="0" normalizeH="0" baseline="0" noProof="0" dirty="0" smtClean="0">
                <a:ln>
                  <a:noFill/>
                </a:ln>
                <a:solidFill>
                  <a:srgbClr val="000000"/>
                </a:solidFill>
                <a:effectLst/>
                <a:uLnTx/>
                <a:uFillTx/>
                <a:latin typeface="標楷體" panose="03000509000000000000" pitchFamily="65" charset="-120"/>
                <a:ea typeface="標楷體" panose="03000509000000000000" pitchFamily="65" charset="-120"/>
                <a:sym typeface="Quattrocento Sans"/>
              </a:rPr>
              <a:t>(</a:t>
            </a:r>
            <a:r>
              <a:rPr kumimoji="0" lang="zh-TW" altLang="en-US" sz="1800" b="0" i="0" u="none" strike="noStrike" kern="0" cap="none" spc="0" normalizeH="0" baseline="0" noProof="0" dirty="0" smtClean="0">
                <a:ln>
                  <a:noFill/>
                </a:ln>
                <a:solidFill>
                  <a:srgbClr val="000000"/>
                </a:solidFill>
                <a:effectLst/>
                <a:uLnTx/>
                <a:uFillTx/>
                <a:latin typeface="標楷體" panose="03000509000000000000" pitchFamily="65" charset="-120"/>
                <a:ea typeface="標楷體" panose="03000509000000000000" pitchFamily="65" charset="-120"/>
                <a:sym typeface="Quattrocento Sans"/>
              </a:rPr>
              <a:t>市</a:t>
            </a:r>
            <a:r>
              <a:rPr kumimoji="0" lang="en-US" altLang="zh-TW" sz="1800" b="0" i="0" u="none" strike="noStrike" kern="0" cap="none" spc="0" normalizeH="0" baseline="0" noProof="0" dirty="0" smtClean="0">
                <a:ln>
                  <a:noFill/>
                </a:ln>
                <a:solidFill>
                  <a:srgbClr val="000000"/>
                </a:solidFill>
                <a:effectLst/>
                <a:uLnTx/>
                <a:uFillTx/>
                <a:latin typeface="標楷體" panose="03000509000000000000" pitchFamily="65" charset="-120"/>
                <a:ea typeface="標楷體" panose="03000509000000000000" pitchFamily="65" charset="-120"/>
                <a:sym typeface="Quattrocento Sans"/>
              </a:rPr>
              <a:t>) </a:t>
            </a:r>
            <a:r>
              <a:rPr kumimoji="0" lang="zh-TW" altLang="en-US" sz="1800" b="0" i="0" u="none" strike="noStrike" kern="0" cap="none" spc="0" normalizeH="0" baseline="0" noProof="0" dirty="0" smtClean="0">
                <a:ln>
                  <a:noFill/>
                </a:ln>
                <a:solidFill>
                  <a:srgbClr val="000000"/>
                </a:solidFill>
                <a:effectLst/>
                <a:uLnTx/>
                <a:uFillTx/>
                <a:latin typeface="標楷體" panose="03000509000000000000" pitchFamily="65" charset="-120"/>
                <a:ea typeface="標楷體" panose="03000509000000000000" pitchFamily="65" charset="-120"/>
                <a:sym typeface="Quattrocento Sans"/>
              </a:rPr>
              <a:t>長本俸、專業加給及主管職務加給（</a:t>
            </a:r>
            <a:r>
              <a:rPr kumimoji="0" lang="en-US" altLang="zh-TW" sz="1800" b="0" i="0" u="none" strike="noStrike" kern="0" cap="none" spc="0" normalizeH="0" baseline="0" noProof="0" dirty="0" smtClean="0">
                <a:ln>
                  <a:noFill/>
                </a:ln>
                <a:solidFill>
                  <a:srgbClr val="000000"/>
                </a:solidFill>
                <a:effectLst/>
                <a:uLnTx/>
                <a:uFillTx/>
                <a:latin typeface="標楷體" panose="03000509000000000000" pitchFamily="65" charset="-120"/>
                <a:ea typeface="標楷體" panose="03000509000000000000" pitchFamily="65" charset="-120"/>
                <a:sym typeface="Quattrocento Sans"/>
              </a:rPr>
              <a:t>13</a:t>
            </a:r>
            <a:r>
              <a:rPr kumimoji="0" lang="zh-TW" altLang="en-US" sz="1800" b="0" i="0" u="none" strike="noStrike" kern="0" cap="none" spc="0" normalizeH="0" baseline="0" noProof="0" dirty="0" smtClean="0">
                <a:ln>
                  <a:noFill/>
                </a:ln>
                <a:solidFill>
                  <a:srgbClr val="000000"/>
                </a:solidFill>
                <a:effectLst/>
                <a:uLnTx/>
                <a:uFillTx/>
                <a:latin typeface="標楷體" panose="03000509000000000000" pitchFamily="65" charset="-120"/>
                <a:ea typeface="標楷體" panose="03000509000000000000" pitchFamily="65" charset="-120"/>
                <a:sym typeface="Quattrocento Sans"/>
              </a:rPr>
              <a:t>萬</a:t>
            </a:r>
            <a:r>
              <a:rPr kumimoji="0" lang="en-US" altLang="zh-TW" sz="1800" b="0" i="0" u="none" strike="noStrike" kern="0" cap="none" spc="0" normalizeH="0" baseline="0" noProof="0" dirty="0" smtClean="0">
                <a:ln>
                  <a:noFill/>
                </a:ln>
                <a:solidFill>
                  <a:srgbClr val="000000"/>
                </a:solidFill>
                <a:effectLst/>
                <a:uLnTx/>
                <a:uFillTx/>
                <a:latin typeface="標楷體" panose="03000509000000000000" pitchFamily="65" charset="-120"/>
                <a:ea typeface="標楷體" panose="03000509000000000000" pitchFamily="65" charset="-120"/>
                <a:sym typeface="Quattrocento Sans"/>
              </a:rPr>
              <a:t>475</a:t>
            </a:r>
            <a:r>
              <a:rPr kumimoji="0" lang="zh-TW" altLang="en-US" sz="1800" b="0" i="0" u="none" strike="noStrike" kern="0" cap="none" spc="0" normalizeH="0" baseline="0" noProof="0" dirty="0" smtClean="0">
                <a:ln>
                  <a:noFill/>
                </a:ln>
                <a:solidFill>
                  <a:srgbClr val="000000"/>
                </a:solidFill>
                <a:effectLst/>
                <a:uLnTx/>
                <a:uFillTx/>
                <a:latin typeface="標楷體" panose="03000509000000000000" pitchFamily="65" charset="-120"/>
                <a:ea typeface="標楷體" panose="03000509000000000000" pitchFamily="65" charset="-120"/>
                <a:sym typeface="Quattrocento Sans"/>
              </a:rPr>
              <a:t>元）。</a:t>
            </a:r>
          </a:p>
          <a:p>
            <a:pPr marL="446088" marR="0" lvl="0" indent="-446088" algn="l" defTabSz="914400" rtl="0" eaLnBrk="1" fontAlgn="auto" latinLnBrk="0" hangingPunct="1">
              <a:lnSpc>
                <a:spcPct val="100000"/>
              </a:lnSpc>
              <a:spcBef>
                <a:spcPts val="0"/>
              </a:spcBef>
              <a:spcAft>
                <a:spcPts val="0"/>
              </a:spcAft>
              <a:buClr>
                <a:srgbClr val="FFCD00"/>
              </a:buClr>
              <a:buSzPct val="100000"/>
              <a:buFont typeface="Quattrocento Sans"/>
              <a:buNone/>
              <a:tabLst/>
              <a:defRPr/>
            </a:pPr>
            <a:r>
              <a:rPr kumimoji="0" lang="zh-TW" altLang="en-US" sz="1800" b="0" i="0" u="none" strike="noStrike" kern="0" cap="none" spc="0" normalizeH="0" baseline="0" noProof="0" dirty="0" smtClean="0">
                <a:ln>
                  <a:noFill/>
                </a:ln>
                <a:solidFill>
                  <a:srgbClr val="000000"/>
                </a:solidFill>
                <a:effectLst/>
                <a:uLnTx/>
                <a:uFillTx/>
                <a:latin typeface="標楷體" panose="03000509000000000000" pitchFamily="65" charset="-120"/>
                <a:ea typeface="標楷體" panose="03000509000000000000" pitchFamily="65" charset="-120"/>
                <a:sym typeface="Quattrocento Sans"/>
              </a:rPr>
              <a:t>六、縣 </a:t>
            </a:r>
            <a:r>
              <a:rPr kumimoji="0" lang="en-US" altLang="zh-TW" sz="1800" b="0" i="0" u="none" strike="noStrike" kern="0" cap="none" spc="0" normalizeH="0" baseline="0" noProof="0" dirty="0" smtClean="0">
                <a:ln>
                  <a:noFill/>
                </a:ln>
                <a:solidFill>
                  <a:srgbClr val="000000"/>
                </a:solidFill>
                <a:effectLst/>
                <a:uLnTx/>
                <a:uFillTx/>
                <a:latin typeface="標楷體" panose="03000509000000000000" pitchFamily="65" charset="-120"/>
                <a:ea typeface="標楷體" panose="03000509000000000000" pitchFamily="65" charset="-120"/>
                <a:sym typeface="Quattrocento Sans"/>
              </a:rPr>
              <a:t>(</a:t>
            </a:r>
            <a:r>
              <a:rPr kumimoji="0" lang="zh-TW" altLang="en-US" sz="1800" b="0" i="0" u="none" strike="noStrike" kern="0" cap="none" spc="0" normalizeH="0" baseline="0" noProof="0" dirty="0" smtClean="0">
                <a:ln>
                  <a:noFill/>
                </a:ln>
                <a:solidFill>
                  <a:srgbClr val="000000"/>
                </a:solidFill>
                <a:effectLst/>
                <a:uLnTx/>
                <a:uFillTx/>
                <a:latin typeface="標楷體" panose="03000509000000000000" pitchFamily="65" charset="-120"/>
                <a:ea typeface="標楷體" panose="03000509000000000000" pitchFamily="65" charset="-120"/>
                <a:sym typeface="Quattrocento Sans"/>
              </a:rPr>
              <a:t>市</a:t>
            </a:r>
            <a:r>
              <a:rPr kumimoji="0" lang="en-US" altLang="zh-TW" sz="1800" b="0" i="0" u="none" strike="noStrike" kern="0" cap="none" spc="0" normalizeH="0" baseline="0" noProof="0" dirty="0" smtClean="0">
                <a:ln>
                  <a:noFill/>
                </a:ln>
                <a:solidFill>
                  <a:srgbClr val="000000"/>
                </a:solidFill>
                <a:effectLst/>
                <a:uLnTx/>
                <a:uFillTx/>
                <a:latin typeface="標楷體" panose="03000509000000000000" pitchFamily="65" charset="-120"/>
                <a:ea typeface="標楷體" panose="03000509000000000000" pitchFamily="65" charset="-120"/>
                <a:sym typeface="Quattrocento Sans"/>
              </a:rPr>
              <a:t>) </a:t>
            </a:r>
            <a:r>
              <a:rPr kumimoji="0" lang="zh-TW" altLang="en-US" sz="1800" b="0" i="0" u="none" strike="noStrike" kern="0" cap="none" spc="0" normalizeH="0" baseline="0" noProof="0" dirty="0" smtClean="0">
                <a:ln>
                  <a:noFill/>
                </a:ln>
                <a:solidFill>
                  <a:srgbClr val="000000"/>
                </a:solidFill>
                <a:effectLst/>
                <a:uLnTx/>
                <a:uFillTx/>
                <a:latin typeface="標楷體" panose="03000509000000000000" pitchFamily="65" charset="-120"/>
                <a:ea typeface="標楷體" panose="03000509000000000000" pitchFamily="65" charset="-120"/>
                <a:sym typeface="Quattrocento Sans"/>
              </a:rPr>
              <a:t>議會議員</a:t>
            </a:r>
            <a:r>
              <a:rPr kumimoji="0" lang="en-US" altLang="zh-TW" sz="1800" b="0" i="0" u="none" strike="noStrike" kern="0" cap="none" spc="0" normalizeH="0" baseline="0" noProof="0" dirty="0" smtClean="0">
                <a:ln>
                  <a:noFill/>
                </a:ln>
                <a:solidFill>
                  <a:srgbClr val="000000"/>
                </a:solidFill>
                <a:effectLst/>
                <a:uLnTx/>
                <a:uFillTx/>
                <a:latin typeface="標楷體" panose="03000509000000000000" pitchFamily="65" charset="-120"/>
                <a:ea typeface="標楷體" panose="03000509000000000000" pitchFamily="65" charset="-120"/>
                <a:sym typeface="Quattrocento Sans"/>
              </a:rPr>
              <a:t>︰</a:t>
            </a:r>
            <a:r>
              <a:rPr kumimoji="0" lang="zh-TW" altLang="en-US" sz="1800" b="0" i="0" u="none" strike="noStrike" kern="0" cap="none" spc="0" normalizeH="0" baseline="0" noProof="0" dirty="0" smtClean="0">
                <a:ln>
                  <a:noFill/>
                </a:ln>
                <a:solidFill>
                  <a:srgbClr val="000000"/>
                </a:solidFill>
                <a:effectLst/>
                <a:uLnTx/>
                <a:uFillTx/>
                <a:latin typeface="標楷體" panose="03000509000000000000" pitchFamily="65" charset="-120"/>
                <a:ea typeface="標楷體" panose="03000509000000000000" pitchFamily="65" charset="-120"/>
                <a:sym typeface="Quattrocento Sans"/>
              </a:rPr>
              <a:t>參照縣 </a:t>
            </a:r>
            <a:r>
              <a:rPr kumimoji="0" lang="en-US" altLang="zh-TW" sz="1800" b="0" i="0" u="none" strike="noStrike" kern="0" cap="none" spc="0" normalizeH="0" baseline="0" noProof="0" dirty="0" smtClean="0">
                <a:ln>
                  <a:noFill/>
                </a:ln>
                <a:solidFill>
                  <a:srgbClr val="000000"/>
                </a:solidFill>
                <a:effectLst/>
                <a:uLnTx/>
                <a:uFillTx/>
                <a:latin typeface="標楷體" panose="03000509000000000000" pitchFamily="65" charset="-120"/>
                <a:ea typeface="標楷體" panose="03000509000000000000" pitchFamily="65" charset="-120"/>
                <a:sym typeface="Quattrocento Sans"/>
              </a:rPr>
              <a:t>(</a:t>
            </a:r>
            <a:r>
              <a:rPr kumimoji="0" lang="zh-TW" altLang="en-US" sz="1800" b="0" i="0" u="none" strike="noStrike" kern="0" cap="none" spc="0" normalizeH="0" baseline="0" noProof="0" dirty="0" smtClean="0">
                <a:ln>
                  <a:noFill/>
                </a:ln>
                <a:solidFill>
                  <a:srgbClr val="000000"/>
                </a:solidFill>
                <a:effectLst/>
                <a:uLnTx/>
                <a:uFillTx/>
                <a:latin typeface="標楷體" panose="03000509000000000000" pitchFamily="65" charset="-120"/>
                <a:ea typeface="標楷體" panose="03000509000000000000" pitchFamily="65" charset="-120"/>
                <a:sym typeface="Quattrocento Sans"/>
              </a:rPr>
              <a:t>市</a:t>
            </a:r>
            <a:r>
              <a:rPr kumimoji="0" lang="en-US" altLang="zh-TW" sz="1800" b="0" i="0" u="none" strike="noStrike" kern="0" cap="none" spc="0" normalizeH="0" baseline="0" noProof="0" dirty="0" smtClean="0">
                <a:ln>
                  <a:noFill/>
                </a:ln>
                <a:solidFill>
                  <a:srgbClr val="000000"/>
                </a:solidFill>
                <a:effectLst/>
                <a:uLnTx/>
                <a:uFillTx/>
                <a:latin typeface="標楷體" panose="03000509000000000000" pitchFamily="65" charset="-120"/>
                <a:ea typeface="標楷體" panose="03000509000000000000" pitchFamily="65" charset="-120"/>
                <a:sym typeface="Quattrocento Sans"/>
              </a:rPr>
              <a:t>) </a:t>
            </a:r>
            <a:r>
              <a:rPr kumimoji="0" lang="zh-TW" altLang="en-US" sz="1800" b="0" i="0" u="none" strike="noStrike" kern="0" cap="none" spc="0" normalizeH="0" baseline="0" noProof="0" dirty="0" smtClean="0">
                <a:ln>
                  <a:noFill/>
                </a:ln>
                <a:solidFill>
                  <a:srgbClr val="000000"/>
                </a:solidFill>
                <a:effectLst/>
                <a:uLnTx/>
                <a:uFillTx/>
                <a:latin typeface="標楷體" panose="03000509000000000000" pitchFamily="65" charset="-120"/>
                <a:ea typeface="標楷體" panose="03000509000000000000" pitchFamily="65" charset="-120"/>
                <a:sym typeface="Quattrocento Sans"/>
              </a:rPr>
              <a:t>政府一級單位主管簡任第十一職等本俸一級及專業加給（</a:t>
            </a:r>
            <a:r>
              <a:rPr kumimoji="0" lang="en-US" altLang="zh-TW" sz="1800" b="0" i="0" u="none" strike="noStrike" kern="0" cap="none" spc="0" normalizeH="0" baseline="0" noProof="0" dirty="0" smtClean="0">
                <a:ln>
                  <a:noFill/>
                </a:ln>
                <a:solidFill>
                  <a:srgbClr val="000000"/>
                </a:solidFill>
                <a:effectLst/>
                <a:uLnTx/>
                <a:uFillTx/>
                <a:latin typeface="標楷體" panose="03000509000000000000" pitchFamily="65" charset="-120"/>
                <a:ea typeface="標楷體" panose="03000509000000000000" pitchFamily="65" charset="-120"/>
                <a:sym typeface="Quattrocento Sans"/>
              </a:rPr>
              <a:t>7</a:t>
            </a:r>
            <a:r>
              <a:rPr kumimoji="0" lang="zh-TW" altLang="en-US" sz="1800" b="0" i="0" u="none" strike="noStrike" kern="0" cap="none" spc="0" normalizeH="0" baseline="0" noProof="0" dirty="0" smtClean="0">
                <a:ln>
                  <a:noFill/>
                </a:ln>
                <a:solidFill>
                  <a:srgbClr val="000000"/>
                </a:solidFill>
                <a:effectLst/>
                <a:uLnTx/>
                <a:uFillTx/>
                <a:latin typeface="標楷體" panose="03000509000000000000" pitchFamily="65" charset="-120"/>
                <a:ea typeface="標楷體" panose="03000509000000000000" pitchFamily="65" charset="-120"/>
                <a:sym typeface="Quattrocento Sans"/>
              </a:rPr>
              <a:t>萬</a:t>
            </a:r>
            <a:r>
              <a:rPr kumimoji="0" lang="en-US" altLang="zh-TW" sz="1800" b="0" i="0" u="none" strike="noStrike" kern="0" cap="none" spc="0" normalizeH="0" baseline="0" noProof="0" dirty="0" smtClean="0">
                <a:ln>
                  <a:noFill/>
                </a:ln>
                <a:solidFill>
                  <a:srgbClr val="000000"/>
                </a:solidFill>
                <a:effectLst/>
                <a:uLnTx/>
                <a:uFillTx/>
                <a:latin typeface="標楷體" panose="03000509000000000000" pitchFamily="65" charset="-120"/>
                <a:ea typeface="標楷體" panose="03000509000000000000" pitchFamily="65" charset="-120"/>
                <a:sym typeface="Quattrocento Sans"/>
              </a:rPr>
              <a:t>5,262</a:t>
            </a:r>
            <a:r>
              <a:rPr kumimoji="0" lang="zh-TW" altLang="en-US" sz="1800" b="0" i="0" u="none" strike="noStrike" kern="0" cap="none" spc="0" normalizeH="0" baseline="0" noProof="0" dirty="0" smtClean="0">
                <a:ln>
                  <a:noFill/>
                </a:ln>
                <a:solidFill>
                  <a:srgbClr val="000000"/>
                </a:solidFill>
                <a:effectLst/>
                <a:uLnTx/>
                <a:uFillTx/>
                <a:latin typeface="標楷體" panose="03000509000000000000" pitchFamily="65" charset="-120"/>
                <a:ea typeface="標楷體" panose="03000509000000000000" pitchFamily="65" charset="-120"/>
                <a:sym typeface="Quattrocento Sans"/>
              </a:rPr>
              <a:t>元）。</a:t>
            </a:r>
          </a:p>
          <a:p>
            <a:pPr marL="0" marR="0" lvl="0" indent="0" algn="l" defTabSz="914400" rtl="0" eaLnBrk="1" fontAlgn="auto" latinLnBrk="0" hangingPunct="1">
              <a:lnSpc>
                <a:spcPct val="100000"/>
              </a:lnSpc>
              <a:spcBef>
                <a:spcPts val="0"/>
              </a:spcBef>
              <a:spcAft>
                <a:spcPts val="0"/>
              </a:spcAft>
              <a:buClr>
                <a:srgbClr val="FFCD00"/>
              </a:buClr>
              <a:buSzPct val="100000"/>
              <a:buFont typeface="Quattrocento Sans"/>
              <a:buNone/>
              <a:tabLst/>
              <a:defRPr/>
            </a:pPr>
            <a:r>
              <a:rPr kumimoji="0" lang="zh-TW" altLang="en-US" sz="1800" b="0" i="0" u="none" strike="noStrike" kern="0" cap="none" spc="0" normalizeH="0" baseline="0" noProof="0" dirty="0" smtClean="0">
                <a:ln>
                  <a:noFill/>
                </a:ln>
                <a:solidFill>
                  <a:srgbClr val="000000"/>
                </a:solidFill>
                <a:effectLst/>
                <a:uLnTx/>
                <a:uFillTx/>
                <a:latin typeface="標楷體" panose="03000509000000000000" pitchFamily="65" charset="-120"/>
                <a:ea typeface="標楷體" panose="03000509000000000000" pitchFamily="65" charset="-120"/>
                <a:sym typeface="Quattrocento Sans"/>
              </a:rPr>
              <a:t>前項所稱專業加給，係指一般公務人員專業加給。</a:t>
            </a:r>
            <a:endParaRPr kumimoji="0" lang="zh-TW" altLang="zh-TW" sz="1800" b="0" i="0" u="none" strike="noStrike" kern="0" cap="none" spc="0" normalizeH="0" baseline="0" noProof="0" dirty="0">
              <a:ln>
                <a:noFill/>
              </a:ln>
              <a:solidFill>
                <a:srgbClr val="000000"/>
              </a:solidFill>
              <a:effectLst/>
              <a:uLnTx/>
              <a:uFillTx/>
              <a:latin typeface="標楷體" panose="03000509000000000000" pitchFamily="65" charset="-120"/>
              <a:ea typeface="標楷體" panose="03000509000000000000" pitchFamily="65" charset="-120"/>
              <a:sym typeface="Quattrocento Sans"/>
            </a:endParaRPr>
          </a:p>
        </p:txBody>
      </p:sp>
    </p:spTree>
    <p:extLst>
      <p:ext uri="{BB962C8B-B14F-4D97-AF65-F5344CB8AC3E}">
        <p14:creationId xmlns:p14="http://schemas.microsoft.com/office/powerpoint/2010/main" val="132859054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1252727" y="626522"/>
            <a:ext cx="10129375" cy="1365365"/>
          </a:xfrm>
        </p:spPr>
        <p:txBody>
          <a:bodyPr>
            <a:normAutofit/>
          </a:bodyPr>
          <a:lstStyle/>
          <a:p>
            <a:r>
              <a:rPr lang="en-US" altLang="zh-TW" sz="4400" dirty="0">
                <a:solidFill>
                  <a:srgbClr val="0070C0"/>
                </a:solidFill>
                <a:latin typeface="+mn-ea"/>
                <a:ea typeface="+mn-ea"/>
              </a:rPr>
              <a:t>§</a:t>
            </a:r>
            <a:r>
              <a:rPr lang="en-US" altLang="zh-TW" sz="4400" dirty="0" smtClean="0">
                <a:solidFill>
                  <a:srgbClr val="0070C0"/>
                </a:solidFill>
                <a:latin typeface="+mn-ea"/>
                <a:ea typeface="+mn-ea"/>
              </a:rPr>
              <a:t>3</a:t>
            </a:r>
            <a:r>
              <a:rPr lang="zh-TW" altLang="en-US" sz="4400" dirty="0" smtClean="0">
                <a:solidFill>
                  <a:srgbClr val="0070C0"/>
                </a:solidFill>
                <a:latin typeface="+mn-ea"/>
                <a:ea typeface="+mn-ea"/>
              </a:rPr>
              <a:t>研究費</a:t>
            </a:r>
            <a:r>
              <a:rPr lang="zh-TW" altLang="en-US" sz="4400" dirty="0">
                <a:solidFill>
                  <a:srgbClr val="0070C0"/>
                </a:solidFill>
                <a:latin typeface="+mn-ea"/>
                <a:ea typeface="+mn-ea"/>
              </a:rPr>
              <a:t>說明</a:t>
            </a:r>
          </a:p>
        </p:txBody>
      </p:sp>
      <p:sp>
        <p:nvSpPr>
          <p:cNvPr id="5" name="投影片編號版面配置區 4"/>
          <p:cNvSpPr>
            <a:spLocks noGrp="1"/>
          </p:cNvSpPr>
          <p:nvPr>
            <p:ph type="sldNum" sz="quarter" idx="12"/>
          </p:nvPr>
        </p:nvSpPr>
        <p:spPr/>
        <p:txBody>
          <a:bodyPr/>
          <a:lstStyle/>
          <a:p>
            <a:fld id="{883F4971-D35C-4F03-91D8-BF356EE98478}" type="slidenum">
              <a:rPr lang="zh-TW" altLang="en-US" smtClean="0"/>
              <a:t>7</a:t>
            </a:fld>
            <a:endParaRPr lang="zh-TW" altLang="en-US"/>
          </a:p>
        </p:txBody>
      </p:sp>
      <p:sp>
        <p:nvSpPr>
          <p:cNvPr id="6" name="Shape 111"/>
          <p:cNvSpPr txBox="1">
            <a:spLocks/>
          </p:cNvSpPr>
          <p:nvPr/>
        </p:nvSpPr>
        <p:spPr>
          <a:xfrm>
            <a:off x="1608205" y="1991887"/>
            <a:ext cx="9085921" cy="3964776"/>
          </a:xfrm>
          <a:prstGeom prst="rect">
            <a:avLst/>
          </a:prstGeom>
          <a:noFill/>
          <a:ln>
            <a:noFill/>
          </a:ln>
        </p:spPr>
        <p:txBody>
          <a:bodyPr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600"/>
              </a:spcBef>
              <a:spcAft>
                <a:spcPts val="0"/>
              </a:spcAft>
              <a:buClr>
                <a:srgbClr val="FFCD00"/>
              </a:buClr>
              <a:buSzPct val="100000"/>
              <a:buFont typeface="Quattrocento Sans"/>
              <a:buChar char="◉"/>
              <a:defRPr sz="2400" b="0" i="0" u="none" strike="noStrike" cap="none">
                <a:solidFill>
                  <a:srgbClr val="000000"/>
                </a:solidFill>
                <a:latin typeface="Quattrocento Sans"/>
                <a:ea typeface="Quattrocento Sans"/>
                <a:cs typeface="Quattrocento Sans"/>
                <a:sym typeface="Quattrocento Sans"/>
              </a:defRPr>
            </a:lvl1pPr>
            <a:lvl2pPr marR="0" lvl="1" algn="l" rtl="0">
              <a:lnSpc>
                <a:spcPct val="100000"/>
              </a:lnSpc>
              <a:spcBef>
                <a:spcPts val="480"/>
              </a:spcBef>
              <a:spcAft>
                <a:spcPts val="0"/>
              </a:spcAft>
              <a:buClr>
                <a:srgbClr val="FFCD00"/>
              </a:buClr>
              <a:buSzPct val="100000"/>
              <a:buFont typeface="Quattrocento Sans"/>
              <a:buNone/>
              <a:defRPr sz="2000" b="0" i="0" u="none" strike="noStrike" cap="none">
                <a:solidFill>
                  <a:srgbClr val="000000"/>
                </a:solidFill>
                <a:latin typeface="Quattrocento Sans"/>
                <a:ea typeface="Quattrocento Sans"/>
                <a:cs typeface="Quattrocento Sans"/>
                <a:sym typeface="Quattrocento Sans"/>
              </a:defRPr>
            </a:lvl2pPr>
            <a:lvl3pPr marR="0" lvl="2" algn="l" rtl="0">
              <a:lnSpc>
                <a:spcPct val="100000"/>
              </a:lnSpc>
              <a:spcBef>
                <a:spcPts val="480"/>
              </a:spcBef>
              <a:spcAft>
                <a:spcPts val="0"/>
              </a:spcAft>
              <a:buClr>
                <a:srgbClr val="FFCD00"/>
              </a:buClr>
              <a:buSzPct val="100000"/>
              <a:buFont typeface="Quattrocento Sans"/>
              <a:buNone/>
              <a:defRPr sz="2000" b="0" i="0" u="none" strike="noStrike" cap="none">
                <a:solidFill>
                  <a:srgbClr val="000000"/>
                </a:solidFill>
                <a:latin typeface="Quattrocento Sans"/>
                <a:ea typeface="Quattrocento Sans"/>
                <a:cs typeface="Quattrocento Sans"/>
                <a:sym typeface="Quattrocento Sans"/>
              </a:defRPr>
            </a:lvl3pPr>
            <a:lvl4pPr marR="0" lvl="3" algn="l" rtl="0">
              <a:lnSpc>
                <a:spcPct val="100000"/>
              </a:lnSpc>
              <a:spcBef>
                <a:spcPts val="360"/>
              </a:spcBef>
              <a:spcAft>
                <a:spcPts val="0"/>
              </a:spcAft>
              <a:buClr>
                <a:srgbClr val="FFCD00"/>
              </a:buClr>
              <a:buSzPct val="100000"/>
              <a:buFont typeface="Quattrocento Sans"/>
              <a:buNone/>
              <a:defRPr sz="1800" b="0" i="0" u="none" strike="noStrike" cap="none">
                <a:solidFill>
                  <a:srgbClr val="000000"/>
                </a:solidFill>
                <a:latin typeface="Quattrocento Sans"/>
                <a:ea typeface="Quattrocento Sans"/>
                <a:cs typeface="Quattrocento Sans"/>
                <a:sym typeface="Quattrocento Sans"/>
              </a:defRPr>
            </a:lvl4pPr>
            <a:lvl5pPr marR="0" lvl="4" algn="l" rtl="0">
              <a:lnSpc>
                <a:spcPct val="100000"/>
              </a:lnSpc>
              <a:spcBef>
                <a:spcPts val="360"/>
              </a:spcBef>
              <a:spcAft>
                <a:spcPts val="0"/>
              </a:spcAft>
              <a:buClr>
                <a:srgbClr val="FFCD00"/>
              </a:buClr>
              <a:buSzPct val="100000"/>
              <a:buFont typeface="Quattrocento Sans"/>
              <a:buNone/>
              <a:defRPr sz="1800" b="0" i="0" u="none" strike="noStrike" cap="none">
                <a:solidFill>
                  <a:srgbClr val="000000"/>
                </a:solidFill>
                <a:latin typeface="Quattrocento Sans"/>
                <a:ea typeface="Quattrocento Sans"/>
                <a:cs typeface="Quattrocento Sans"/>
                <a:sym typeface="Quattrocento Sans"/>
              </a:defRPr>
            </a:lvl5pPr>
            <a:lvl6pPr marR="0" lvl="5" algn="l" rtl="0">
              <a:lnSpc>
                <a:spcPct val="100000"/>
              </a:lnSpc>
              <a:spcBef>
                <a:spcPts val="360"/>
              </a:spcBef>
              <a:spcAft>
                <a:spcPts val="0"/>
              </a:spcAft>
              <a:buClr>
                <a:srgbClr val="FFCD00"/>
              </a:buClr>
              <a:buSzPct val="100000"/>
              <a:buFont typeface="Quattrocento Sans"/>
              <a:buNone/>
              <a:defRPr sz="1800" b="0" i="0" u="none" strike="noStrike" cap="none">
                <a:solidFill>
                  <a:srgbClr val="000000"/>
                </a:solidFill>
                <a:latin typeface="Quattrocento Sans"/>
                <a:ea typeface="Quattrocento Sans"/>
                <a:cs typeface="Quattrocento Sans"/>
                <a:sym typeface="Quattrocento Sans"/>
              </a:defRPr>
            </a:lvl6pPr>
            <a:lvl7pPr marR="0" lvl="6" algn="l" rtl="0">
              <a:lnSpc>
                <a:spcPct val="100000"/>
              </a:lnSpc>
              <a:spcBef>
                <a:spcPts val="360"/>
              </a:spcBef>
              <a:spcAft>
                <a:spcPts val="0"/>
              </a:spcAft>
              <a:buClr>
                <a:srgbClr val="FFCD00"/>
              </a:buClr>
              <a:buSzPct val="100000"/>
              <a:buFont typeface="Quattrocento Sans"/>
              <a:buNone/>
              <a:defRPr sz="1800" b="0" i="0" u="none" strike="noStrike" cap="none">
                <a:solidFill>
                  <a:srgbClr val="000000"/>
                </a:solidFill>
                <a:latin typeface="Quattrocento Sans"/>
                <a:ea typeface="Quattrocento Sans"/>
                <a:cs typeface="Quattrocento Sans"/>
                <a:sym typeface="Quattrocento Sans"/>
              </a:defRPr>
            </a:lvl7pPr>
            <a:lvl8pPr marR="0" lvl="7" algn="l" rtl="0">
              <a:lnSpc>
                <a:spcPct val="100000"/>
              </a:lnSpc>
              <a:spcBef>
                <a:spcPts val="360"/>
              </a:spcBef>
              <a:spcAft>
                <a:spcPts val="0"/>
              </a:spcAft>
              <a:buClr>
                <a:srgbClr val="FFCD00"/>
              </a:buClr>
              <a:buSzPct val="100000"/>
              <a:buFont typeface="Quattrocento Sans"/>
              <a:buNone/>
              <a:defRPr sz="1800" b="0" i="0" u="none" strike="noStrike" cap="none">
                <a:solidFill>
                  <a:srgbClr val="000000"/>
                </a:solidFill>
                <a:latin typeface="Quattrocento Sans"/>
                <a:ea typeface="Quattrocento Sans"/>
                <a:cs typeface="Quattrocento Sans"/>
                <a:sym typeface="Quattrocento Sans"/>
              </a:defRPr>
            </a:lvl8pPr>
            <a:lvl9pPr marR="0" lvl="8" algn="l" rtl="0">
              <a:lnSpc>
                <a:spcPct val="100000"/>
              </a:lnSpc>
              <a:spcBef>
                <a:spcPts val="360"/>
              </a:spcBef>
              <a:spcAft>
                <a:spcPts val="0"/>
              </a:spcAft>
              <a:buClr>
                <a:srgbClr val="FFCD00"/>
              </a:buClr>
              <a:buSzPct val="100000"/>
              <a:buFont typeface="Quattrocento Sans"/>
              <a:buNone/>
              <a:defRPr sz="1800" b="0" i="0" u="none" strike="noStrike" cap="none">
                <a:solidFill>
                  <a:srgbClr val="000000"/>
                </a:solidFill>
                <a:latin typeface="Quattrocento Sans"/>
                <a:ea typeface="Quattrocento Sans"/>
                <a:cs typeface="Quattrocento Sans"/>
                <a:sym typeface="Quattrocento Sans"/>
              </a:defRPr>
            </a:lvl9pPr>
          </a:lstStyle>
          <a:p>
            <a:pPr marL="444500" marR="0" lvl="0" indent="-444500" algn="l" defTabSz="914400" rtl="0" eaLnBrk="1" fontAlgn="auto" latinLnBrk="0" hangingPunct="1">
              <a:lnSpc>
                <a:spcPct val="100000"/>
              </a:lnSpc>
              <a:spcBef>
                <a:spcPts val="600"/>
              </a:spcBef>
              <a:spcAft>
                <a:spcPts val="600"/>
              </a:spcAft>
              <a:buClr>
                <a:srgbClr val="0000FF"/>
              </a:buClr>
              <a:buSzPct val="100000"/>
              <a:buFont typeface="Wingdings" panose="05000000000000000000" pitchFamily="2" charset="2"/>
              <a:buChar char="&amp;"/>
              <a:tabLst/>
              <a:defRPr/>
            </a:pPr>
            <a:r>
              <a:rPr kumimoji="0" lang="zh-TW" altLang="en-US" sz="2000" b="0" i="0" u="none" strike="noStrike" kern="0" cap="none" spc="0" normalizeH="0" baseline="0" noProof="0" dirty="0" smtClean="0">
                <a:ln>
                  <a:noFill/>
                </a:ln>
                <a:solidFill>
                  <a:srgbClr val="000000"/>
                </a:solidFill>
                <a:effectLst/>
                <a:uLnTx/>
                <a:uFillTx/>
                <a:latin typeface="標楷體" panose="03000509000000000000" pitchFamily="65" charset="-120"/>
                <a:ea typeface="標楷體" panose="03000509000000000000" pitchFamily="65" charset="-120"/>
                <a:sym typeface="Quattrocento Sans"/>
              </a:rPr>
              <a:t>因職務關係行使職權所受領之費用非薪資。</a:t>
            </a:r>
          </a:p>
          <a:p>
            <a:pPr marL="444500" marR="0" lvl="0" indent="-444500" algn="l" defTabSz="914400" rtl="0" eaLnBrk="1" fontAlgn="auto" latinLnBrk="0" hangingPunct="1">
              <a:lnSpc>
                <a:spcPct val="100000"/>
              </a:lnSpc>
              <a:spcBef>
                <a:spcPts val="600"/>
              </a:spcBef>
              <a:spcAft>
                <a:spcPts val="600"/>
              </a:spcAft>
              <a:buClr>
                <a:srgbClr val="0000FF"/>
              </a:buClr>
              <a:buSzPct val="100000"/>
              <a:buFont typeface="Wingdings" panose="05000000000000000000" pitchFamily="2" charset="2"/>
              <a:buChar char="&amp;"/>
              <a:tabLst/>
              <a:defRPr/>
            </a:pPr>
            <a:r>
              <a:rPr kumimoji="0" lang="zh-TW" altLang="en-US" sz="2000" b="0" i="0" u="none" strike="noStrike" kern="0" cap="none" spc="0" normalizeH="0" baseline="0" noProof="0" dirty="0" smtClean="0">
                <a:ln>
                  <a:noFill/>
                </a:ln>
                <a:solidFill>
                  <a:srgbClr val="000000"/>
                </a:solidFill>
                <a:effectLst/>
                <a:uLnTx/>
                <a:uFillTx/>
                <a:latin typeface="標楷體" panose="03000509000000000000" pitchFamily="65" charset="-120"/>
                <a:ea typeface="標楷體" panose="03000509000000000000" pitchFamily="65" charset="-120"/>
                <a:sym typeface="Quattrocento Sans"/>
              </a:rPr>
              <a:t>不得超過第</a:t>
            </a:r>
            <a:r>
              <a:rPr kumimoji="0" lang="en-US" altLang="zh-TW" sz="2000" b="0" i="0" u="none" strike="noStrike" kern="0" cap="none" spc="0" normalizeH="0" baseline="0" noProof="0" dirty="0" smtClean="0">
                <a:ln>
                  <a:noFill/>
                </a:ln>
                <a:solidFill>
                  <a:srgbClr val="000000"/>
                </a:solidFill>
                <a:effectLst/>
                <a:uLnTx/>
                <a:uFillTx/>
                <a:latin typeface="標楷體" panose="03000509000000000000" pitchFamily="65" charset="-120"/>
                <a:ea typeface="標楷體" panose="03000509000000000000" pitchFamily="65" charset="-120"/>
                <a:sym typeface="Quattrocento Sans"/>
              </a:rPr>
              <a:t>3</a:t>
            </a:r>
            <a:r>
              <a:rPr kumimoji="0" lang="zh-TW" altLang="en-US" sz="2000" b="0" i="0" u="none" strike="noStrike" kern="0" cap="none" spc="0" normalizeH="0" baseline="0" noProof="0" dirty="0" smtClean="0">
                <a:ln>
                  <a:noFill/>
                </a:ln>
                <a:solidFill>
                  <a:srgbClr val="000000"/>
                </a:solidFill>
                <a:effectLst/>
                <a:uLnTx/>
                <a:uFillTx/>
                <a:latin typeface="標楷體" panose="03000509000000000000" pitchFamily="65" charset="-120"/>
                <a:ea typeface="標楷體" panose="03000509000000000000" pitchFamily="65" charset="-120"/>
                <a:sym typeface="Quattrocento Sans"/>
              </a:rPr>
              <a:t>條各款所列之標準。</a:t>
            </a:r>
          </a:p>
          <a:p>
            <a:pPr marL="444500" marR="0" lvl="0" indent="-444500" algn="l" defTabSz="914400" rtl="0" eaLnBrk="1" fontAlgn="auto" latinLnBrk="0" hangingPunct="1">
              <a:lnSpc>
                <a:spcPct val="100000"/>
              </a:lnSpc>
              <a:spcBef>
                <a:spcPts val="600"/>
              </a:spcBef>
              <a:spcAft>
                <a:spcPts val="600"/>
              </a:spcAft>
              <a:buClr>
                <a:srgbClr val="0000FF"/>
              </a:buClr>
              <a:buSzPct val="100000"/>
              <a:buFont typeface="Wingdings" panose="05000000000000000000" pitchFamily="2" charset="2"/>
              <a:buChar char="&amp;"/>
              <a:tabLst/>
              <a:defRPr/>
            </a:pPr>
            <a:r>
              <a:rPr kumimoji="0" lang="zh-TW" altLang="en-US" sz="2000" b="0" i="0" u="none" strike="noStrike" kern="0" cap="none" spc="0" normalizeH="0" baseline="0" noProof="0" dirty="0" smtClean="0">
                <a:ln>
                  <a:noFill/>
                </a:ln>
                <a:solidFill>
                  <a:srgbClr val="000000"/>
                </a:solidFill>
                <a:effectLst/>
                <a:uLnTx/>
                <a:uFillTx/>
                <a:latin typeface="標楷體" panose="03000509000000000000" pitchFamily="65" charset="-120"/>
                <a:ea typeface="標楷體" panose="03000509000000000000" pitchFamily="65" charset="-120"/>
                <a:sym typeface="Quattrocento Sans"/>
              </a:rPr>
              <a:t>得隨軍公教人員待遇調整而調整。</a:t>
            </a:r>
          </a:p>
          <a:p>
            <a:pPr marL="444500" marR="0" lvl="0" indent="-444500" algn="l" defTabSz="914400" rtl="0" eaLnBrk="1" fontAlgn="auto" latinLnBrk="0" hangingPunct="1">
              <a:lnSpc>
                <a:spcPct val="100000"/>
              </a:lnSpc>
              <a:spcBef>
                <a:spcPts val="600"/>
              </a:spcBef>
              <a:spcAft>
                <a:spcPts val="600"/>
              </a:spcAft>
              <a:buClr>
                <a:srgbClr val="0000FF"/>
              </a:buClr>
              <a:buSzPct val="100000"/>
              <a:buFont typeface="Wingdings" panose="05000000000000000000" pitchFamily="2" charset="2"/>
              <a:buChar char="&amp;"/>
              <a:tabLst/>
              <a:defRPr/>
            </a:pPr>
            <a:r>
              <a:rPr kumimoji="0" lang="zh-TW" altLang="en-US" sz="2000" b="0" i="0" u="none" strike="noStrike" kern="0" cap="none" spc="0" normalizeH="0" baseline="0" noProof="0" dirty="0" smtClean="0">
                <a:ln>
                  <a:noFill/>
                </a:ln>
                <a:solidFill>
                  <a:srgbClr val="000000"/>
                </a:solidFill>
                <a:effectLst/>
                <a:uLnTx/>
                <a:uFillTx/>
                <a:latin typeface="標楷體" panose="03000509000000000000" pitchFamily="65" charset="-120"/>
                <a:ea typeface="標楷體" panose="03000509000000000000" pitchFamily="65" charset="-120"/>
                <a:sym typeface="Quattrocento Sans"/>
              </a:rPr>
              <a:t>無須檢據核銷。</a:t>
            </a:r>
          </a:p>
          <a:p>
            <a:pPr marL="0" marR="0" lvl="0" indent="0" algn="l" defTabSz="914400" rtl="0" eaLnBrk="1" fontAlgn="auto" latinLnBrk="0" hangingPunct="1">
              <a:lnSpc>
                <a:spcPct val="100000"/>
              </a:lnSpc>
              <a:spcBef>
                <a:spcPts val="0"/>
              </a:spcBef>
              <a:spcAft>
                <a:spcPts val="0"/>
              </a:spcAft>
              <a:buClr>
                <a:srgbClr val="FFCD00"/>
              </a:buClr>
              <a:buSzPct val="100000"/>
              <a:buFont typeface="Quattrocento Sans"/>
              <a:buNone/>
              <a:tabLst/>
              <a:defRPr/>
            </a:pPr>
            <a:endParaRPr kumimoji="0" lang="zh-TW" altLang="en-US" sz="2400" b="0" i="0" u="none" strike="noStrike" kern="0" cap="none" spc="0" normalizeH="0" baseline="0" noProof="0" dirty="0">
              <a:ln>
                <a:noFill/>
              </a:ln>
              <a:solidFill>
                <a:srgbClr val="000000"/>
              </a:solidFill>
              <a:effectLst/>
              <a:uLnTx/>
              <a:uFillTx/>
              <a:latin typeface="Quattrocento Sans"/>
              <a:sym typeface="Quattrocento Sans"/>
            </a:endParaRPr>
          </a:p>
        </p:txBody>
      </p:sp>
    </p:spTree>
    <p:extLst>
      <p:ext uri="{BB962C8B-B14F-4D97-AF65-F5344CB8AC3E}">
        <p14:creationId xmlns:p14="http://schemas.microsoft.com/office/powerpoint/2010/main" val="209515466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a:bodyPr>
          <a:lstStyle/>
          <a:p>
            <a:r>
              <a:rPr lang="en-US" altLang="zh-TW" sz="4400" dirty="0">
                <a:solidFill>
                  <a:srgbClr val="0070C0"/>
                </a:solidFill>
                <a:latin typeface="+mn-ea"/>
                <a:ea typeface="+mn-ea"/>
              </a:rPr>
              <a:t>§</a:t>
            </a:r>
            <a:r>
              <a:rPr lang="en-US" altLang="zh-TW" sz="4400" dirty="0" smtClean="0">
                <a:solidFill>
                  <a:srgbClr val="0070C0"/>
                </a:solidFill>
                <a:latin typeface="+mn-ea"/>
                <a:ea typeface="+mn-ea"/>
              </a:rPr>
              <a:t>3 </a:t>
            </a:r>
            <a:r>
              <a:rPr lang="zh-TW" altLang="en-US" sz="4400" dirty="0" smtClean="0">
                <a:solidFill>
                  <a:srgbClr val="0070C0"/>
                </a:solidFill>
                <a:latin typeface="+mn-ea"/>
                <a:ea typeface="+mn-ea"/>
              </a:rPr>
              <a:t>研究費</a:t>
            </a:r>
            <a:r>
              <a:rPr lang="zh-TW" altLang="en-US" sz="4400" dirty="0">
                <a:solidFill>
                  <a:srgbClr val="0070C0"/>
                </a:solidFill>
                <a:latin typeface="+mn-ea"/>
                <a:ea typeface="+mn-ea"/>
              </a:rPr>
              <a:t>函釋</a:t>
            </a:r>
          </a:p>
        </p:txBody>
      </p:sp>
      <p:sp>
        <p:nvSpPr>
          <p:cNvPr id="5" name="投影片編號版面配置區 4"/>
          <p:cNvSpPr>
            <a:spLocks noGrp="1"/>
          </p:cNvSpPr>
          <p:nvPr>
            <p:ph type="sldNum" sz="quarter" idx="12"/>
          </p:nvPr>
        </p:nvSpPr>
        <p:spPr/>
        <p:txBody>
          <a:bodyPr/>
          <a:lstStyle/>
          <a:p>
            <a:fld id="{883F4971-D35C-4F03-91D8-BF356EE98478}" type="slidenum">
              <a:rPr lang="zh-TW" altLang="en-US" smtClean="0"/>
              <a:t>8</a:t>
            </a:fld>
            <a:endParaRPr lang="zh-TW" altLang="en-US"/>
          </a:p>
        </p:txBody>
      </p:sp>
      <p:graphicFrame>
        <p:nvGraphicFramePr>
          <p:cNvPr id="6" name="表格 5"/>
          <p:cNvGraphicFramePr>
            <a:graphicFrameLocks noGrp="1"/>
          </p:cNvGraphicFramePr>
          <p:nvPr>
            <p:extLst>
              <p:ext uri="{D42A27DB-BD31-4B8C-83A1-F6EECF244321}">
                <p14:modId xmlns:p14="http://schemas.microsoft.com/office/powerpoint/2010/main" val="3689983272"/>
              </p:ext>
            </p:extLst>
          </p:nvPr>
        </p:nvGraphicFramePr>
        <p:xfrm>
          <a:off x="1306286" y="1811383"/>
          <a:ext cx="10004841" cy="4336868"/>
        </p:xfrm>
        <a:graphic>
          <a:graphicData uri="http://schemas.openxmlformats.org/drawingml/2006/table">
            <a:tbl>
              <a:tblPr firstRow="1" bandRow="1"/>
              <a:tblGrid>
                <a:gridCol w="837627"/>
                <a:gridCol w="9167214"/>
              </a:tblGrid>
              <a:tr h="881290">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algn="l"/>
                      <a:r>
                        <a:rPr lang="zh-TW" altLang="en-US" sz="2000" dirty="0" smtClean="0">
                          <a:latin typeface="標楷體" panose="03000509000000000000" pitchFamily="65" charset="-120"/>
                          <a:ea typeface="標楷體" panose="03000509000000000000" pitchFamily="65" charset="-120"/>
                        </a:rPr>
                        <a:t>宣誓就職</a:t>
                      </a:r>
                      <a:endParaRPr lang="en-US" altLang="zh-TW" sz="2000" dirty="0" smtClean="0">
                        <a:latin typeface="標楷體" panose="03000509000000000000" pitchFamily="65" charset="-120"/>
                        <a:ea typeface="標楷體" panose="03000509000000000000" pitchFamily="65" charset="-120"/>
                      </a:endParaRPr>
                    </a:p>
                  </a:txBody>
                  <a:tcPr anchor="ctr">
                    <a:lnL w="12700" cap="flat" cmpd="sng" algn="ctr">
                      <a:solidFill>
                        <a:srgbClr val="FFC000"/>
                      </a:solidFill>
                      <a:prstDash val="solid"/>
                      <a:round/>
                      <a:headEnd type="none" w="med" len="med"/>
                      <a:tailEnd type="none" w="med" len="med"/>
                    </a:lnL>
                    <a:lnR w="12700" cap="flat" cmpd="sng" algn="ctr">
                      <a:solidFill>
                        <a:srgbClr val="FFC000"/>
                      </a:solidFill>
                      <a:prstDash val="solid"/>
                      <a:round/>
                      <a:headEnd type="none" w="med" len="med"/>
                      <a:tailEnd type="none" w="med" len="med"/>
                    </a:lnR>
                    <a:lnT w="12700" cap="flat" cmpd="sng" algn="ctr">
                      <a:solidFill>
                        <a:srgbClr val="FFC000"/>
                      </a:solidFill>
                      <a:prstDash val="solid"/>
                      <a:round/>
                      <a:headEnd type="none" w="med" len="med"/>
                      <a:tailEnd type="none" w="med" len="med"/>
                    </a:lnT>
                    <a:lnB w="12700" cap="flat" cmpd="sng" algn="ctr">
                      <a:solidFill>
                        <a:srgbClr val="FFC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285750" marR="0" lvl="0" indent="-285750" algn="l" defTabSz="914400" rtl="0" eaLnBrk="1" fontAlgn="auto" latinLnBrk="0" hangingPunct="1">
                        <a:lnSpc>
                          <a:spcPct val="100000"/>
                        </a:lnSpc>
                        <a:spcBef>
                          <a:spcPts val="0"/>
                        </a:spcBef>
                        <a:spcAft>
                          <a:spcPts val="600"/>
                        </a:spcAft>
                        <a:buClr>
                          <a:srgbClr val="0000FF"/>
                        </a:buClr>
                        <a:buSzTx/>
                        <a:buFont typeface="Wingdings" panose="05000000000000000000" pitchFamily="2" charset="2"/>
                        <a:buChar char="&amp;"/>
                        <a:tabLst/>
                        <a:defRPr/>
                      </a:pPr>
                      <a:r>
                        <a:rPr lang="en-US" altLang="zh-TW" sz="2000" dirty="0" smtClean="0">
                          <a:latin typeface="標楷體" panose="03000509000000000000" pitchFamily="65" charset="-120"/>
                          <a:ea typeface="標楷體" panose="03000509000000000000" pitchFamily="65" charset="-120"/>
                        </a:rPr>
                        <a:t>88</a:t>
                      </a:r>
                      <a:r>
                        <a:rPr lang="zh-TW" altLang="en-US" sz="2000" dirty="0" smtClean="0">
                          <a:latin typeface="標楷體" panose="03000509000000000000" pitchFamily="65" charset="-120"/>
                          <a:ea typeface="標楷體" panose="03000509000000000000" pitchFamily="65" charset="-120"/>
                        </a:rPr>
                        <a:t>年</a:t>
                      </a:r>
                      <a:r>
                        <a:rPr lang="en-US" altLang="zh-TW" sz="2000" dirty="0" smtClean="0">
                          <a:latin typeface="標楷體" panose="03000509000000000000" pitchFamily="65" charset="-120"/>
                          <a:ea typeface="標楷體" panose="03000509000000000000" pitchFamily="65" charset="-120"/>
                        </a:rPr>
                        <a:t>12</a:t>
                      </a:r>
                      <a:r>
                        <a:rPr lang="zh-TW" altLang="en-US" sz="2000" dirty="0" smtClean="0">
                          <a:latin typeface="標楷體" panose="03000509000000000000" pitchFamily="65" charset="-120"/>
                          <a:ea typeface="標楷體" panose="03000509000000000000" pitchFamily="65" charset="-120"/>
                        </a:rPr>
                        <a:t>月</a:t>
                      </a:r>
                      <a:r>
                        <a:rPr lang="en-US" altLang="zh-TW" sz="2000" dirty="0" smtClean="0">
                          <a:latin typeface="標楷體" panose="03000509000000000000" pitchFamily="65" charset="-120"/>
                          <a:ea typeface="標楷體" panose="03000509000000000000" pitchFamily="65" charset="-120"/>
                        </a:rPr>
                        <a:t>27</a:t>
                      </a:r>
                      <a:r>
                        <a:rPr lang="zh-TW" altLang="en-US" sz="2000" dirty="0" smtClean="0">
                          <a:latin typeface="標楷體" panose="03000509000000000000" pitchFamily="65" charset="-120"/>
                          <a:ea typeface="標楷體" panose="03000509000000000000" pitchFamily="65" charset="-120"/>
                        </a:rPr>
                        <a:t>日台</a:t>
                      </a:r>
                      <a:r>
                        <a:rPr lang="en-US" altLang="zh-TW" sz="2000" dirty="0" smtClean="0">
                          <a:latin typeface="標楷體" panose="03000509000000000000" pitchFamily="65" charset="-120"/>
                          <a:ea typeface="標楷體" panose="03000509000000000000" pitchFamily="65" charset="-120"/>
                        </a:rPr>
                        <a:t>(88)</a:t>
                      </a:r>
                      <a:r>
                        <a:rPr lang="zh-TW" altLang="en-US" sz="2000" dirty="0" smtClean="0">
                          <a:latin typeface="標楷體" panose="03000509000000000000" pitchFamily="65" charset="-120"/>
                          <a:ea typeface="標楷體" panose="03000509000000000000" pitchFamily="65" charset="-120"/>
                        </a:rPr>
                        <a:t>內中民字第</a:t>
                      </a:r>
                      <a:r>
                        <a:rPr lang="en-US" altLang="zh-TW" sz="2000" dirty="0" smtClean="0">
                          <a:latin typeface="標楷體" panose="03000509000000000000" pitchFamily="65" charset="-120"/>
                          <a:ea typeface="標楷體" panose="03000509000000000000" pitchFamily="65" charset="-120"/>
                        </a:rPr>
                        <a:t>8804717</a:t>
                      </a:r>
                      <a:r>
                        <a:rPr lang="zh-TW" altLang="en-US" sz="2000" dirty="0" smtClean="0">
                          <a:latin typeface="標楷體" panose="03000509000000000000" pitchFamily="65" charset="-120"/>
                          <a:ea typeface="標楷體" panose="03000509000000000000" pitchFamily="65" charset="-120"/>
                        </a:rPr>
                        <a:t>號函</a:t>
                      </a:r>
                      <a:endParaRPr lang="en-US" altLang="zh-TW" sz="2000" dirty="0" smtClean="0">
                        <a:latin typeface="標楷體" panose="03000509000000000000" pitchFamily="65" charset="-120"/>
                        <a:ea typeface="標楷體" panose="03000509000000000000" pitchFamily="65" charset="-120"/>
                      </a:endParaRPr>
                    </a:p>
                    <a:p>
                      <a:pPr marL="0" marR="0" lvl="0" indent="0" algn="l" defTabSz="914400" rtl="0" eaLnBrk="1" fontAlgn="auto" latinLnBrk="0" hangingPunct="1">
                        <a:lnSpc>
                          <a:spcPct val="100000"/>
                        </a:lnSpc>
                        <a:spcBef>
                          <a:spcPts val="0"/>
                        </a:spcBef>
                        <a:spcAft>
                          <a:spcPts val="600"/>
                        </a:spcAft>
                        <a:buClr>
                          <a:srgbClr val="0000FF"/>
                        </a:buClr>
                        <a:buSzTx/>
                        <a:buFont typeface="Wingdings" panose="05000000000000000000" pitchFamily="2" charset="2"/>
                        <a:buNone/>
                        <a:tabLst/>
                        <a:defRPr/>
                      </a:pPr>
                      <a:r>
                        <a:rPr lang="zh-TW" altLang="en-US" sz="2000" u="none" dirty="0" smtClean="0">
                          <a:latin typeface="標楷體" panose="03000509000000000000" pitchFamily="65" charset="-120"/>
                          <a:ea typeface="標楷體" panose="03000509000000000000" pitchFamily="65" charset="-120"/>
                        </a:rPr>
                        <a:t>   宣誓就職前之各項津貼與待遇不得支領</a:t>
                      </a:r>
                      <a:r>
                        <a:rPr lang="zh-TW" altLang="en-US" sz="2000" dirty="0" smtClean="0">
                          <a:latin typeface="標楷體" panose="03000509000000000000" pitchFamily="65" charset="-120"/>
                          <a:ea typeface="標楷體" panose="03000509000000000000" pitchFamily="65" charset="-120"/>
                        </a:rPr>
                        <a:t>。</a:t>
                      </a:r>
                      <a:endParaRPr lang="en-US" altLang="zh-TW" sz="2000" dirty="0" smtClean="0">
                        <a:latin typeface="標楷體" panose="03000509000000000000" pitchFamily="65" charset="-120"/>
                        <a:ea typeface="標楷體" panose="03000509000000000000" pitchFamily="65" charset="-120"/>
                      </a:endParaRPr>
                    </a:p>
                  </a:txBody>
                  <a:tcPr anchor="ctr">
                    <a:lnL w="12700" cap="flat" cmpd="sng" algn="ctr">
                      <a:solidFill>
                        <a:srgbClr val="FFC000"/>
                      </a:solidFill>
                      <a:prstDash val="solid"/>
                      <a:round/>
                      <a:headEnd type="none" w="med" len="med"/>
                      <a:tailEnd type="none" w="med" len="med"/>
                    </a:lnL>
                    <a:lnR w="12700" cap="flat" cmpd="sng" algn="ctr">
                      <a:solidFill>
                        <a:srgbClr val="FFC000"/>
                      </a:solidFill>
                      <a:prstDash val="solid"/>
                      <a:round/>
                      <a:headEnd type="none" w="med" len="med"/>
                      <a:tailEnd type="none" w="med" len="med"/>
                    </a:lnR>
                    <a:lnT w="12700" cap="flat" cmpd="sng" algn="ctr">
                      <a:solidFill>
                        <a:srgbClr val="FFC000"/>
                      </a:solidFill>
                      <a:prstDash val="solid"/>
                      <a:round/>
                      <a:headEnd type="none" w="med" len="med"/>
                      <a:tailEnd type="none" w="med" len="med"/>
                    </a:lnT>
                    <a:lnB w="12700" cap="flat" cmpd="sng" algn="ctr">
                      <a:solidFill>
                        <a:srgbClr val="FFC000"/>
                      </a:solidFill>
                      <a:prstDash val="solid"/>
                      <a:round/>
                      <a:headEnd type="none" w="med" len="med"/>
                      <a:tailEnd type="none" w="med" len="med"/>
                    </a:lnB>
                    <a:lnTlToBr w="12700" cmpd="sng">
                      <a:noFill/>
                      <a:prstDash val="solid"/>
                    </a:lnTlToBr>
                    <a:lnBlToTr w="12700" cmpd="sng">
                      <a:noFill/>
                      <a:prstDash val="solid"/>
                    </a:lnBlToTr>
                    <a:noFill/>
                  </a:tcPr>
                </a:tc>
              </a:tr>
              <a:tr h="1475141">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algn="l"/>
                      <a:r>
                        <a:rPr lang="zh-TW" altLang="en-US" sz="2000" dirty="0" smtClean="0">
                          <a:latin typeface="標楷體" panose="03000509000000000000" pitchFamily="65" charset="-120"/>
                          <a:ea typeface="標楷體" panose="03000509000000000000" pitchFamily="65" charset="-120"/>
                        </a:rPr>
                        <a:t>具有能力行使職權</a:t>
                      </a:r>
                    </a:p>
                  </a:txBody>
                  <a:tcPr anchor="ctr">
                    <a:lnL w="12700" cap="flat" cmpd="sng" algn="ctr">
                      <a:solidFill>
                        <a:srgbClr val="FFC000"/>
                      </a:solidFill>
                      <a:prstDash val="solid"/>
                      <a:round/>
                      <a:headEnd type="none" w="med" len="med"/>
                      <a:tailEnd type="none" w="med" len="med"/>
                    </a:lnL>
                    <a:lnR w="12700" cap="flat" cmpd="sng" algn="ctr">
                      <a:solidFill>
                        <a:srgbClr val="FFC000"/>
                      </a:solidFill>
                      <a:prstDash val="solid"/>
                      <a:round/>
                      <a:headEnd type="none" w="med" len="med"/>
                      <a:tailEnd type="none" w="med" len="med"/>
                    </a:lnR>
                    <a:lnT w="12700" cap="flat" cmpd="sng" algn="ctr">
                      <a:solidFill>
                        <a:srgbClr val="FFC000"/>
                      </a:solidFill>
                      <a:prstDash val="solid"/>
                      <a:round/>
                      <a:headEnd type="none" w="med" len="med"/>
                      <a:tailEnd type="none" w="med" len="med"/>
                    </a:lnT>
                    <a:lnB w="12700" cap="flat" cmpd="sng" algn="ctr">
                      <a:solidFill>
                        <a:srgbClr val="FFC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285750" indent="-285750" algn="l">
                        <a:spcAft>
                          <a:spcPts val="600"/>
                        </a:spcAft>
                        <a:buClr>
                          <a:srgbClr val="0000FF"/>
                        </a:buClr>
                        <a:buFont typeface="Wingdings" panose="05000000000000000000" pitchFamily="2" charset="2"/>
                        <a:buChar char="&amp;"/>
                      </a:pPr>
                      <a:r>
                        <a:rPr lang="en-US" altLang="zh-TW" sz="2000" dirty="0" smtClean="0">
                          <a:latin typeface="標楷體" panose="03000509000000000000" pitchFamily="65" charset="-120"/>
                          <a:ea typeface="標楷體" panose="03000509000000000000" pitchFamily="65" charset="-120"/>
                        </a:rPr>
                        <a:t>89</a:t>
                      </a:r>
                      <a:r>
                        <a:rPr lang="zh-TW" altLang="en-US" sz="2000" dirty="0" smtClean="0">
                          <a:latin typeface="標楷體" panose="03000509000000000000" pitchFamily="65" charset="-120"/>
                          <a:ea typeface="標楷體" panose="03000509000000000000" pitchFamily="65" charset="-120"/>
                        </a:rPr>
                        <a:t>年</a:t>
                      </a:r>
                      <a:r>
                        <a:rPr lang="en-US" altLang="zh-TW" sz="2000" dirty="0" smtClean="0">
                          <a:latin typeface="標楷體" panose="03000509000000000000" pitchFamily="65" charset="-120"/>
                          <a:ea typeface="標楷體" panose="03000509000000000000" pitchFamily="65" charset="-120"/>
                        </a:rPr>
                        <a:t>8</a:t>
                      </a:r>
                      <a:r>
                        <a:rPr lang="zh-TW" altLang="en-US" sz="2000" dirty="0" smtClean="0">
                          <a:latin typeface="標楷體" panose="03000509000000000000" pitchFamily="65" charset="-120"/>
                          <a:ea typeface="標楷體" panose="03000509000000000000" pitchFamily="65" charset="-120"/>
                        </a:rPr>
                        <a:t>月</a:t>
                      </a:r>
                      <a:r>
                        <a:rPr lang="en-US" altLang="zh-TW" sz="2000" dirty="0" smtClean="0">
                          <a:latin typeface="標楷體" panose="03000509000000000000" pitchFamily="65" charset="-120"/>
                          <a:ea typeface="標楷體" panose="03000509000000000000" pitchFamily="65" charset="-120"/>
                        </a:rPr>
                        <a:t>18</a:t>
                      </a:r>
                      <a:r>
                        <a:rPr lang="zh-TW" altLang="en-US" sz="2000" dirty="0" smtClean="0">
                          <a:latin typeface="標楷體" panose="03000509000000000000" pitchFamily="65" charset="-120"/>
                          <a:ea typeface="標楷體" panose="03000509000000000000" pitchFamily="65" charset="-120"/>
                        </a:rPr>
                        <a:t>日台</a:t>
                      </a:r>
                      <a:r>
                        <a:rPr lang="en-US" altLang="zh-TW" sz="2000" dirty="0" smtClean="0">
                          <a:latin typeface="標楷體" panose="03000509000000000000" pitchFamily="65" charset="-120"/>
                          <a:ea typeface="標楷體" panose="03000509000000000000" pitchFamily="65" charset="-120"/>
                        </a:rPr>
                        <a:t>(89)</a:t>
                      </a:r>
                      <a:r>
                        <a:rPr lang="zh-TW" altLang="en-US" sz="2000" dirty="0" smtClean="0">
                          <a:latin typeface="標楷體" panose="03000509000000000000" pitchFamily="65" charset="-120"/>
                          <a:ea typeface="標楷體" panose="03000509000000000000" pitchFamily="65" charset="-120"/>
                        </a:rPr>
                        <a:t>內中民字第</a:t>
                      </a:r>
                      <a:r>
                        <a:rPr lang="en-US" altLang="zh-TW" sz="2000" dirty="0" smtClean="0">
                          <a:latin typeface="標楷體" panose="03000509000000000000" pitchFamily="65" charset="-120"/>
                          <a:ea typeface="標楷體" panose="03000509000000000000" pitchFamily="65" charset="-120"/>
                        </a:rPr>
                        <a:t>8906097</a:t>
                      </a:r>
                      <a:r>
                        <a:rPr lang="zh-TW" altLang="en-US" sz="2000" dirty="0" smtClean="0">
                          <a:latin typeface="標楷體" panose="03000509000000000000" pitchFamily="65" charset="-120"/>
                          <a:ea typeface="標楷體" panose="03000509000000000000" pitchFamily="65" charset="-120"/>
                        </a:rPr>
                        <a:t>號函</a:t>
                      </a:r>
                      <a:endParaRPr lang="en-US" altLang="zh-TW" sz="2000" dirty="0" smtClean="0">
                        <a:latin typeface="標楷體" panose="03000509000000000000" pitchFamily="65" charset="-120"/>
                        <a:ea typeface="標楷體" panose="03000509000000000000" pitchFamily="65" charset="-120"/>
                      </a:endParaRPr>
                    </a:p>
                    <a:p>
                      <a:pPr marL="269875"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zh-TW" altLang="en-US" sz="2000" dirty="0" smtClean="0">
                          <a:latin typeface="標楷體" panose="03000509000000000000" pitchFamily="65" charset="-120"/>
                          <a:ea typeface="標楷體" panose="03000509000000000000" pitchFamily="65" charset="-120"/>
                        </a:rPr>
                        <a:t>地方民意代表各項費用之支給，應以具有能力行使代表職權為前提。</a:t>
                      </a:r>
                      <a:endParaRPr lang="en" altLang="zh-TW" sz="2000" dirty="0">
                        <a:latin typeface="標楷體" panose="03000509000000000000" pitchFamily="65" charset="-120"/>
                        <a:ea typeface="標楷體" panose="03000509000000000000" pitchFamily="65" charset="-120"/>
                      </a:endParaRPr>
                    </a:p>
                  </a:txBody>
                  <a:tcPr anchor="ctr">
                    <a:lnL w="12700" cap="flat" cmpd="sng" algn="ctr">
                      <a:solidFill>
                        <a:srgbClr val="FFC000"/>
                      </a:solidFill>
                      <a:prstDash val="solid"/>
                      <a:round/>
                      <a:headEnd type="none" w="med" len="med"/>
                      <a:tailEnd type="none" w="med" len="med"/>
                    </a:lnL>
                    <a:lnR w="12700" cap="flat" cmpd="sng" algn="ctr">
                      <a:solidFill>
                        <a:srgbClr val="FFC000"/>
                      </a:solidFill>
                      <a:prstDash val="solid"/>
                      <a:round/>
                      <a:headEnd type="none" w="med" len="med"/>
                      <a:tailEnd type="none" w="med" len="med"/>
                    </a:lnR>
                    <a:lnT w="12700" cap="flat" cmpd="sng" algn="ctr">
                      <a:solidFill>
                        <a:srgbClr val="FFC000"/>
                      </a:solidFill>
                      <a:prstDash val="solid"/>
                      <a:round/>
                      <a:headEnd type="none" w="med" len="med"/>
                      <a:tailEnd type="none" w="med" len="med"/>
                    </a:lnT>
                    <a:lnB w="12700" cap="flat" cmpd="sng" algn="ctr">
                      <a:solidFill>
                        <a:srgbClr val="FFC000"/>
                      </a:solidFill>
                      <a:prstDash val="solid"/>
                      <a:round/>
                      <a:headEnd type="none" w="med" len="med"/>
                      <a:tailEnd type="none" w="med" len="med"/>
                    </a:lnB>
                    <a:lnTlToBr w="12700" cmpd="sng">
                      <a:noFill/>
                      <a:prstDash val="solid"/>
                    </a:lnTlToBr>
                    <a:lnBlToTr w="12700" cmpd="sng">
                      <a:noFill/>
                      <a:prstDash val="solid"/>
                    </a:lnBlToTr>
                    <a:noFill/>
                  </a:tcPr>
                </a:tc>
              </a:tr>
              <a:tr h="1980437">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algn="ctr"/>
                      <a:r>
                        <a:rPr lang="zh-TW" altLang="en-US" sz="2000" b="0" dirty="0" smtClean="0">
                          <a:latin typeface="標楷體" panose="03000509000000000000" pitchFamily="65" charset="-120"/>
                          <a:ea typeface="標楷體" panose="03000509000000000000" pitchFamily="65" charset="-120"/>
                        </a:rPr>
                        <a:t>解除職權</a:t>
                      </a:r>
                    </a:p>
                  </a:txBody>
                  <a:tcPr anchor="ctr">
                    <a:lnL w="12700" cap="flat" cmpd="sng" algn="ctr">
                      <a:solidFill>
                        <a:srgbClr val="FFC000"/>
                      </a:solidFill>
                      <a:prstDash val="solid"/>
                      <a:round/>
                      <a:headEnd type="none" w="med" len="med"/>
                      <a:tailEnd type="none" w="med" len="med"/>
                    </a:lnL>
                    <a:lnR w="12700" cap="flat" cmpd="sng" algn="ctr">
                      <a:solidFill>
                        <a:srgbClr val="FFC000"/>
                      </a:solidFill>
                      <a:prstDash val="solid"/>
                      <a:round/>
                      <a:headEnd type="none" w="med" len="med"/>
                      <a:tailEnd type="none" w="med" len="med"/>
                    </a:lnR>
                    <a:lnT w="12700" cap="flat" cmpd="sng" algn="ctr">
                      <a:solidFill>
                        <a:srgbClr val="FFC000"/>
                      </a:solidFill>
                      <a:prstDash val="solid"/>
                      <a:round/>
                      <a:headEnd type="none" w="med" len="med"/>
                      <a:tailEnd type="none" w="med" len="med"/>
                    </a:lnT>
                    <a:lnB w="12700" cap="flat" cmpd="sng" algn="ctr">
                      <a:solidFill>
                        <a:srgbClr val="FFC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285750" marR="0" lvl="0" indent="-285750" algn="l" defTabSz="914400" rtl="0" eaLnBrk="1" fontAlgn="auto" latinLnBrk="0" hangingPunct="1">
                        <a:lnSpc>
                          <a:spcPct val="100000"/>
                        </a:lnSpc>
                        <a:spcBef>
                          <a:spcPts val="600"/>
                        </a:spcBef>
                        <a:spcAft>
                          <a:spcPts val="0"/>
                        </a:spcAft>
                        <a:buClr>
                          <a:srgbClr val="0000FF"/>
                        </a:buClr>
                        <a:buSzTx/>
                        <a:buFont typeface="Wingdings" panose="05000000000000000000" pitchFamily="2" charset="2"/>
                        <a:buChar char="&amp;"/>
                        <a:tabLst/>
                        <a:defRPr/>
                      </a:pPr>
                      <a:r>
                        <a:rPr lang="en-US" altLang="zh-TW" sz="2000" b="0" i="0" u="none" strike="noStrike" cap="none" dirty="0" smtClean="0">
                          <a:solidFill>
                            <a:schemeClr val="tx1"/>
                          </a:solidFill>
                          <a:latin typeface="標楷體" panose="03000509000000000000" pitchFamily="65" charset="-120"/>
                          <a:ea typeface="標楷體" panose="03000509000000000000" pitchFamily="65" charset="-120"/>
                          <a:cs typeface="+mn-cs"/>
                          <a:sym typeface="Arial"/>
                        </a:rPr>
                        <a:t>94</a:t>
                      </a:r>
                      <a:r>
                        <a:rPr lang="zh-TW" altLang="en-US" sz="2000" b="0" i="0" u="none" strike="noStrike" cap="none" dirty="0" smtClean="0">
                          <a:solidFill>
                            <a:schemeClr val="tx1"/>
                          </a:solidFill>
                          <a:latin typeface="標楷體" panose="03000509000000000000" pitchFamily="65" charset="-120"/>
                          <a:ea typeface="標楷體" panose="03000509000000000000" pitchFamily="65" charset="-120"/>
                          <a:cs typeface="+mn-cs"/>
                          <a:sym typeface="Arial"/>
                        </a:rPr>
                        <a:t>年</a:t>
                      </a:r>
                      <a:r>
                        <a:rPr lang="en-US" altLang="zh-TW" sz="2000" b="0" i="0" u="none" strike="noStrike" cap="none" dirty="0" smtClean="0">
                          <a:solidFill>
                            <a:schemeClr val="tx1"/>
                          </a:solidFill>
                          <a:latin typeface="標楷體" panose="03000509000000000000" pitchFamily="65" charset="-120"/>
                          <a:ea typeface="標楷體" panose="03000509000000000000" pitchFamily="65" charset="-120"/>
                          <a:cs typeface="+mn-cs"/>
                          <a:sym typeface="Arial"/>
                        </a:rPr>
                        <a:t>8</a:t>
                      </a:r>
                      <a:r>
                        <a:rPr lang="zh-TW" altLang="en-US" sz="2000" b="0" i="0" u="none" strike="noStrike" cap="none" dirty="0" smtClean="0">
                          <a:solidFill>
                            <a:schemeClr val="tx1"/>
                          </a:solidFill>
                          <a:latin typeface="標楷體" panose="03000509000000000000" pitchFamily="65" charset="-120"/>
                          <a:ea typeface="標楷體" panose="03000509000000000000" pitchFamily="65" charset="-120"/>
                          <a:cs typeface="+mn-cs"/>
                          <a:sym typeface="Arial"/>
                        </a:rPr>
                        <a:t>月</a:t>
                      </a:r>
                      <a:r>
                        <a:rPr lang="en-US" altLang="zh-TW" sz="2000" b="0" i="0" u="none" strike="noStrike" cap="none" dirty="0" smtClean="0">
                          <a:solidFill>
                            <a:schemeClr val="tx1"/>
                          </a:solidFill>
                          <a:latin typeface="標楷體" panose="03000509000000000000" pitchFamily="65" charset="-120"/>
                          <a:ea typeface="標楷體" panose="03000509000000000000" pitchFamily="65" charset="-120"/>
                          <a:cs typeface="+mn-cs"/>
                          <a:sym typeface="Arial"/>
                        </a:rPr>
                        <a:t>15</a:t>
                      </a:r>
                      <a:r>
                        <a:rPr lang="zh-TW" altLang="en-US" sz="2000" b="0" i="0" u="none" strike="noStrike" cap="none" dirty="0" smtClean="0">
                          <a:solidFill>
                            <a:schemeClr val="tx1"/>
                          </a:solidFill>
                          <a:latin typeface="標楷體" panose="03000509000000000000" pitchFamily="65" charset="-120"/>
                          <a:ea typeface="標楷體" panose="03000509000000000000" pitchFamily="65" charset="-120"/>
                          <a:cs typeface="+mn-cs"/>
                          <a:sym typeface="Arial"/>
                        </a:rPr>
                        <a:t>日內授中字第</a:t>
                      </a:r>
                      <a:r>
                        <a:rPr lang="en-US" altLang="zh-TW" sz="2000" b="0" i="0" u="none" strike="noStrike" cap="none" dirty="0" smtClean="0">
                          <a:solidFill>
                            <a:schemeClr val="tx1"/>
                          </a:solidFill>
                          <a:latin typeface="標楷體" panose="03000509000000000000" pitchFamily="65" charset="-120"/>
                          <a:ea typeface="標楷體" panose="03000509000000000000" pitchFamily="65" charset="-120"/>
                          <a:cs typeface="+mn-cs"/>
                          <a:sym typeface="Arial"/>
                        </a:rPr>
                        <a:t>0940722494</a:t>
                      </a:r>
                      <a:r>
                        <a:rPr lang="zh-TW" altLang="en-US" sz="2000" b="0" i="0" u="none" strike="noStrike" cap="none" dirty="0" smtClean="0">
                          <a:solidFill>
                            <a:schemeClr val="tx1"/>
                          </a:solidFill>
                          <a:latin typeface="標楷體" panose="03000509000000000000" pitchFamily="65" charset="-120"/>
                          <a:ea typeface="標楷體" panose="03000509000000000000" pitchFamily="65" charset="-120"/>
                          <a:cs typeface="+mn-cs"/>
                          <a:sym typeface="Arial"/>
                        </a:rPr>
                        <a:t>號、</a:t>
                      </a:r>
                      <a:r>
                        <a:rPr lang="en-US" altLang="zh-TW" sz="2000" b="0" i="0" u="none" strike="noStrike" cap="none" dirty="0" smtClean="0">
                          <a:solidFill>
                            <a:schemeClr val="tx1"/>
                          </a:solidFill>
                          <a:latin typeface="標楷體" panose="03000509000000000000" pitchFamily="65" charset="-120"/>
                          <a:ea typeface="標楷體" panose="03000509000000000000" pitchFamily="65" charset="-120"/>
                          <a:cs typeface="+mn-cs"/>
                          <a:sym typeface="Arial"/>
                        </a:rPr>
                        <a:t>96</a:t>
                      </a:r>
                      <a:r>
                        <a:rPr lang="zh-TW" altLang="en-US" sz="2000" b="0" i="0" u="none" strike="noStrike" cap="none" dirty="0" smtClean="0">
                          <a:solidFill>
                            <a:schemeClr val="tx1"/>
                          </a:solidFill>
                          <a:latin typeface="標楷體" panose="03000509000000000000" pitchFamily="65" charset="-120"/>
                          <a:ea typeface="標楷體" panose="03000509000000000000" pitchFamily="65" charset="-120"/>
                          <a:cs typeface="+mn-cs"/>
                          <a:sym typeface="Arial"/>
                        </a:rPr>
                        <a:t>年</a:t>
                      </a:r>
                      <a:r>
                        <a:rPr lang="en-US" altLang="zh-TW" sz="2000" b="0" i="0" u="none" strike="noStrike" cap="none" dirty="0" smtClean="0">
                          <a:solidFill>
                            <a:schemeClr val="tx1"/>
                          </a:solidFill>
                          <a:latin typeface="標楷體" panose="03000509000000000000" pitchFamily="65" charset="-120"/>
                          <a:ea typeface="標楷體" panose="03000509000000000000" pitchFamily="65" charset="-120"/>
                          <a:cs typeface="+mn-cs"/>
                          <a:sym typeface="Arial"/>
                        </a:rPr>
                        <a:t>8</a:t>
                      </a:r>
                      <a:r>
                        <a:rPr lang="zh-TW" altLang="en-US" sz="2000" b="0" i="0" u="none" strike="noStrike" cap="none" dirty="0" smtClean="0">
                          <a:solidFill>
                            <a:schemeClr val="tx1"/>
                          </a:solidFill>
                          <a:latin typeface="標楷體" panose="03000509000000000000" pitchFamily="65" charset="-120"/>
                          <a:ea typeface="標楷體" panose="03000509000000000000" pitchFamily="65" charset="-120"/>
                          <a:cs typeface="+mn-cs"/>
                          <a:sym typeface="Arial"/>
                        </a:rPr>
                        <a:t>月</a:t>
                      </a:r>
                      <a:r>
                        <a:rPr lang="en-US" altLang="zh-TW" sz="2000" b="0" i="0" u="none" strike="noStrike" cap="none" dirty="0" smtClean="0">
                          <a:solidFill>
                            <a:schemeClr val="tx1"/>
                          </a:solidFill>
                          <a:latin typeface="標楷體" panose="03000509000000000000" pitchFamily="65" charset="-120"/>
                          <a:ea typeface="標楷體" panose="03000509000000000000" pitchFamily="65" charset="-120"/>
                          <a:cs typeface="+mn-cs"/>
                          <a:sym typeface="Arial"/>
                        </a:rPr>
                        <a:t>14</a:t>
                      </a:r>
                      <a:r>
                        <a:rPr lang="zh-TW" altLang="en-US" sz="2000" b="0" i="0" u="none" strike="noStrike" cap="none" dirty="0" smtClean="0">
                          <a:solidFill>
                            <a:schemeClr val="tx1"/>
                          </a:solidFill>
                          <a:latin typeface="標楷體" panose="03000509000000000000" pitchFamily="65" charset="-120"/>
                          <a:ea typeface="標楷體" panose="03000509000000000000" pitchFamily="65" charset="-120"/>
                          <a:cs typeface="+mn-cs"/>
                          <a:sym typeface="Arial"/>
                        </a:rPr>
                        <a:t>日台內民字第</a:t>
                      </a:r>
                      <a:r>
                        <a:rPr lang="en-US" altLang="zh-TW" sz="2000" b="0" i="0" u="none" strike="noStrike" cap="none" dirty="0" smtClean="0">
                          <a:solidFill>
                            <a:schemeClr val="tx1"/>
                          </a:solidFill>
                          <a:latin typeface="標楷體" panose="03000509000000000000" pitchFamily="65" charset="-120"/>
                          <a:ea typeface="標楷體" panose="03000509000000000000" pitchFamily="65" charset="-120"/>
                          <a:cs typeface="+mn-cs"/>
                          <a:sym typeface="Arial"/>
                        </a:rPr>
                        <a:t>0960125409</a:t>
                      </a:r>
                      <a:r>
                        <a:rPr lang="zh-TW" altLang="en-US" sz="2000" b="0" i="0" u="none" strike="noStrike" cap="none" dirty="0" smtClean="0">
                          <a:solidFill>
                            <a:schemeClr val="tx1"/>
                          </a:solidFill>
                          <a:latin typeface="標楷體" panose="03000509000000000000" pitchFamily="65" charset="-120"/>
                          <a:ea typeface="標楷體" panose="03000509000000000000" pitchFamily="65" charset="-120"/>
                          <a:cs typeface="+mn-cs"/>
                          <a:sym typeface="Arial"/>
                        </a:rPr>
                        <a:t>號函</a:t>
                      </a:r>
                      <a:endParaRPr lang="en-US" altLang="zh-TW" sz="2000" b="0" i="0" u="none" strike="noStrike" cap="none" dirty="0" smtClean="0">
                        <a:solidFill>
                          <a:schemeClr val="tx1"/>
                        </a:solidFill>
                        <a:latin typeface="標楷體" panose="03000509000000000000" pitchFamily="65" charset="-120"/>
                        <a:ea typeface="標楷體" panose="03000509000000000000" pitchFamily="65" charset="-120"/>
                        <a:cs typeface="+mn-cs"/>
                        <a:sym typeface="Arial"/>
                      </a:endParaRPr>
                    </a:p>
                    <a:p>
                      <a:pPr marL="0" marR="0" lvl="0" indent="0" algn="l" defTabSz="914400" rtl="0" eaLnBrk="1" fontAlgn="auto" latinLnBrk="0" hangingPunct="1">
                        <a:lnSpc>
                          <a:spcPct val="100000"/>
                        </a:lnSpc>
                        <a:spcBef>
                          <a:spcPts val="600"/>
                        </a:spcBef>
                        <a:spcAft>
                          <a:spcPts val="0"/>
                        </a:spcAft>
                        <a:buClr>
                          <a:srgbClr val="0000FF"/>
                        </a:buClr>
                        <a:buSzTx/>
                        <a:buFont typeface="Wingdings" panose="05000000000000000000" pitchFamily="2" charset="2"/>
                        <a:buNone/>
                        <a:tabLst/>
                        <a:defRPr/>
                      </a:pPr>
                      <a:r>
                        <a:rPr lang="zh-TW" altLang="en-US" sz="2000" b="0" i="0" u="none" strike="noStrike" cap="none" dirty="0" smtClean="0">
                          <a:solidFill>
                            <a:schemeClr val="tx1"/>
                          </a:solidFill>
                          <a:latin typeface="標楷體" panose="03000509000000000000" pitchFamily="65" charset="-120"/>
                          <a:ea typeface="標楷體" panose="03000509000000000000" pitchFamily="65" charset="-120"/>
                          <a:cs typeface="+mn-cs"/>
                          <a:sym typeface="Arial"/>
                        </a:rPr>
                        <a:t>  自法院判決或裁判確定之日，解職處分即生效力，則解職處分生效日起至解職</a:t>
                      </a:r>
                      <a:endParaRPr lang="en-US" altLang="zh-TW" sz="2000" b="0" i="0" u="none" strike="noStrike" cap="none" dirty="0" smtClean="0">
                        <a:solidFill>
                          <a:schemeClr val="tx1"/>
                        </a:solidFill>
                        <a:latin typeface="標楷體" panose="03000509000000000000" pitchFamily="65" charset="-120"/>
                        <a:ea typeface="標楷體" panose="03000509000000000000" pitchFamily="65" charset="-120"/>
                        <a:cs typeface="+mn-cs"/>
                        <a:sym typeface="Arial"/>
                      </a:endParaRPr>
                    </a:p>
                    <a:p>
                      <a:pPr marL="0" marR="0" lvl="0" indent="0" algn="l" defTabSz="914400" rtl="0" eaLnBrk="1" fontAlgn="auto" latinLnBrk="0" hangingPunct="1">
                        <a:lnSpc>
                          <a:spcPct val="100000"/>
                        </a:lnSpc>
                        <a:spcBef>
                          <a:spcPts val="600"/>
                        </a:spcBef>
                        <a:spcAft>
                          <a:spcPts val="0"/>
                        </a:spcAft>
                        <a:buClr>
                          <a:srgbClr val="0000FF"/>
                        </a:buClr>
                        <a:buSzTx/>
                        <a:buFont typeface="Wingdings" panose="05000000000000000000" pitchFamily="2" charset="2"/>
                        <a:buNone/>
                        <a:tabLst/>
                        <a:defRPr/>
                      </a:pPr>
                      <a:r>
                        <a:rPr lang="en-US" altLang="zh-TW" sz="2000" b="0" i="0" u="none" strike="noStrike" cap="none" dirty="0" smtClean="0">
                          <a:solidFill>
                            <a:schemeClr val="tx1"/>
                          </a:solidFill>
                          <a:latin typeface="標楷體" panose="03000509000000000000" pitchFamily="65" charset="-120"/>
                          <a:ea typeface="標楷體" panose="03000509000000000000" pitchFamily="65" charset="-120"/>
                          <a:cs typeface="+mn-cs"/>
                          <a:sym typeface="Arial"/>
                        </a:rPr>
                        <a:t>  </a:t>
                      </a:r>
                      <a:r>
                        <a:rPr lang="zh-TW" altLang="en-US" sz="2000" b="0" i="0" u="none" strike="noStrike" cap="none" dirty="0" smtClean="0">
                          <a:solidFill>
                            <a:schemeClr val="tx1"/>
                          </a:solidFill>
                          <a:latin typeface="標楷體" panose="03000509000000000000" pitchFamily="65" charset="-120"/>
                          <a:ea typeface="標楷體" panose="03000509000000000000" pitchFamily="65" charset="-120"/>
                          <a:cs typeface="+mn-cs"/>
                          <a:sym typeface="Arial"/>
                        </a:rPr>
                        <a:t>處分送達日期間，其並不具地方民選公職人員身分，相關薪給或各項費用，即</a:t>
                      </a:r>
                      <a:endParaRPr lang="en-US" altLang="zh-TW" sz="2000" b="0" i="0" u="none" strike="noStrike" cap="none" dirty="0" smtClean="0">
                        <a:solidFill>
                          <a:schemeClr val="tx1"/>
                        </a:solidFill>
                        <a:latin typeface="標楷體" panose="03000509000000000000" pitchFamily="65" charset="-120"/>
                        <a:ea typeface="標楷體" panose="03000509000000000000" pitchFamily="65" charset="-120"/>
                        <a:cs typeface="+mn-cs"/>
                        <a:sym typeface="Arial"/>
                      </a:endParaRPr>
                    </a:p>
                    <a:p>
                      <a:pPr marL="0" marR="0" lvl="0" indent="0" algn="l" defTabSz="914400" rtl="0" eaLnBrk="1" fontAlgn="auto" latinLnBrk="0" hangingPunct="1">
                        <a:lnSpc>
                          <a:spcPct val="100000"/>
                        </a:lnSpc>
                        <a:spcBef>
                          <a:spcPts val="600"/>
                        </a:spcBef>
                        <a:spcAft>
                          <a:spcPts val="0"/>
                        </a:spcAft>
                        <a:buClr>
                          <a:srgbClr val="0000FF"/>
                        </a:buClr>
                        <a:buSzTx/>
                        <a:buFont typeface="Wingdings" panose="05000000000000000000" pitchFamily="2" charset="2"/>
                        <a:buNone/>
                        <a:tabLst/>
                        <a:defRPr/>
                      </a:pPr>
                      <a:r>
                        <a:rPr lang="en-US" altLang="zh-TW" sz="2000" b="0" i="0" u="none" strike="noStrike" cap="none" dirty="0" smtClean="0">
                          <a:solidFill>
                            <a:schemeClr val="tx1"/>
                          </a:solidFill>
                          <a:latin typeface="標楷體" panose="03000509000000000000" pitchFamily="65" charset="-120"/>
                          <a:ea typeface="標楷體" panose="03000509000000000000" pitchFamily="65" charset="-120"/>
                          <a:cs typeface="+mn-cs"/>
                          <a:sym typeface="Arial"/>
                        </a:rPr>
                        <a:t>  </a:t>
                      </a:r>
                      <a:r>
                        <a:rPr lang="zh-TW" altLang="en-US" sz="2000" b="0" i="0" u="none" strike="noStrike" cap="none" dirty="0" smtClean="0">
                          <a:solidFill>
                            <a:schemeClr val="tx1"/>
                          </a:solidFill>
                          <a:latin typeface="標楷體" panose="03000509000000000000" pitchFamily="65" charset="-120"/>
                          <a:ea typeface="標楷體" panose="03000509000000000000" pitchFamily="65" charset="-120"/>
                          <a:cs typeface="+mn-cs"/>
                          <a:sym typeface="Arial"/>
                        </a:rPr>
                        <a:t>應予以停支。</a:t>
                      </a:r>
                      <a:endParaRPr lang="en-US" altLang="zh-TW" sz="2000" b="0" i="0" u="none" strike="noStrike" cap="none" dirty="0" smtClean="0">
                        <a:solidFill>
                          <a:schemeClr val="tx1"/>
                        </a:solidFill>
                        <a:latin typeface="標楷體" panose="03000509000000000000" pitchFamily="65" charset="-120"/>
                        <a:ea typeface="標楷體" panose="03000509000000000000" pitchFamily="65" charset="-120"/>
                        <a:cs typeface="+mn-cs"/>
                        <a:sym typeface="Arial"/>
                      </a:endParaRPr>
                    </a:p>
                  </a:txBody>
                  <a:tcPr anchor="ctr">
                    <a:lnL w="12700" cap="flat" cmpd="sng" algn="ctr">
                      <a:solidFill>
                        <a:srgbClr val="FFC000"/>
                      </a:solidFill>
                      <a:prstDash val="solid"/>
                      <a:round/>
                      <a:headEnd type="none" w="med" len="med"/>
                      <a:tailEnd type="none" w="med" len="med"/>
                    </a:lnL>
                    <a:lnR w="12700" cap="flat" cmpd="sng" algn="ctr">
                      <a:solidFill>
                        <a:srgbClr val="FFC000"/>
                      </a:solidFill>
                      <a:prstDash val="solid"/>
                      <a:round/>
                      <a:headEnd type="none" w="med" len="med"/>
                      <a:tailEnd type="none" w="med" len="med"/>
                    </a:lnR>
                    <a:lnT w="12700" cap="flat" cmpd="sng" algn="ctr">
                      <a:solidFill>
                        <a:srgbClr val="FFC000"/>
                      </a:solidFill>
                      <a:prstDash val="solid"/>
                      <a:round/>
                      <a:headEnd type="none" w="med" len="med"/>
                      <a:tailEnd type="none" w="med" len="med"/>
                    </a:lnT>
                    <a:lnB w="12700" cap="flat" cmpd="sng" algn="ctr">
                      <a:solidFill>
                        <a:srgbClr val="FFC000"/>
                      </a:solidFill>
                      <a:prstDash val="solid"/>
                      <a:round/>
                      <a:headEnd type="none" w="med" len="med"/>
                      <a:tailEnd type="none" w="med" len="med"/>
                    </a:lnB>
                    <a:lnTlToBr w="12700" cmpd="sng">
                      <a:noFill/>
                      <a:prstDash val="solid"/>
                    </a:lnTlToBr>
                    <a:lnBlToTr w="12700" cmpd="sng">
                      <a:noFill/>
                      <a:prstDash val="solid"/>
                    </a:lnBlToTr>
                    <a:noFill/>
                  </a:tcPr>
                </a:tc>
              </a:tr>
            </a:tbl>
          </a:graphicData>
        </a:graphic>
      </p:graphicFrame>
    </p:spTree>
    <p:extLst>
      <p:ext uri="{BB962C8B-B14F-4D97-AF65-F5344CB8AC3E}">
        <p14:creationId xmlns:p14="http://schemas.microsoft.com/office/powerpoint/2010/main" val="135626498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a:bodyPr>
          <a:lstStyle/>
          <a:p>
            <a:r>
              <a:rPr lang="en-US" altLang="zh-TW" sz="4400" dirty="0">
                <a:solidFill>
                  <a:srgbClr val="0070C0"/>
                </a:solidFill>
                <a:latin typeface="+mn-ea"/>
                <a:ea typeface="+mn-ea"/>
              </a:rPr>
              <a:t>§</a:t>
            </a:r>
            <a:r>
              <a:rPr lang="en-US" altLang="zh-TW" sz="4400" dirty="0" smtClean="0">
                <a:solidFill>
                  <a:srgbClr val="0070C0"/>
                </a:solidFill>
                <a:latin typeface="+mn-ea"/>
                <a:ea typeface="+mn-ea"/>
              </a:rPr>
              <a:t>3</a:t>
            </a:r>
            <a:r>
              <a:rPr lang="zh-TW" altLang="en-US" sz="4400" dirty="0" smtClean="0">
                <a:solidFill>
                  <a:srgbClr val="0070C0"/>
                </a:solidFill>
                <a:latin typeface="+mn-ea"/>
                <a:ea typeface="+mn-ea"/>
              </a:rPr>
              <a:t> 研究費</a:t>
            </a:r>
            <a:r>
              <a:rPr lang="zh-TW" altLang="en-US" sz="4400" dirty="0">
                <a:solidFill>
                  <a:srgbClr val="0070C0"/>
                </a:solidFill>
                <a:latin typeface="+mn-ea"/>
                <a:ea typeface="+mn-ea"/>
              </a:rPr>
              <a:t>函釋</a:t>
            </a:r>
          </a:p>
        </p:txBody>
      </p:sp>
      <p:sp>
        <p:nvSpPr>
          <p:cNvPr id="5" name="投影片編號版面配置區 4"/>
          <p:cNvSpPr>
            <a:spLocks noGrp="1"/>
          </p:cNvSpPr>
          <p:nvPr>
            <p:ph type="sldNum" sz="quarter" idx="12"/>
          </p:nvPr>
        </p:nvSpPr>
        <p:spPr/>
        <p:txBody>
          <a:bodyPr/>
          <a:lstStyle/>
          <a:p>
            <a:fld id="{883F4971-D35C-4F03-91D8-BF356EE98478}" type="slidenum">
              <a:rPr lang="zh-TW" altLang="en-US" smtClean="0"/>
              <a:t>9</a:t>
            </a:fld>
            <a:endParaRPr lang="zh-TW" altLang="en-US"/>
          </a:p>
        </p:txBody>
      </p:sp>
      <p:graphicFrame>
        <p:nvGraphicFramePr>
          <p:cNvPr id="6" name="表格 5"/>
          <p:cNvGraphicFramePr>
            <a:graphicFrameLocks noGrp="1"/>
          </p:cNvGraphicFramePr>
          <p:nvPr>
            <p:extLst>
              <p:ext uri="{D42A27DB-BD31-4B8C-83A1-F6EECF244321}">
                <p14:modId xmlns:p14="http://schemas.microsoft.com/office/powerpoint/2010/main" val="2119211778"/>
              </p:ext>
            </p:extLst>
          </p:nvPr>
        </p:nvGraphicFramePr>
        <p:xfrm>
          <a:off x="1504817" y="1845425"/>
          <a:ext cx="9232852" cy="4233158"/>
        </p:xfrm>
        <a:graphic>
          <a:graphicData uri="http://schemas.openxmlformats.org/drawingml/2006/table">
            <a:tbl>
              <a:tblPr firstRow="1" bandRow="1"/>
              <a:tblGrid>
                <a:gridCol w="777051"/>
                <a:gridCol w="8455801"/>
              </a:tblGrid>
              <a:tr h="2605955">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R="0" algn="ctr" rtl="0">
                        <a:lnSpc>
                          <a:spcPct val="100000"/>
                        </a:lnSpc>
                        <a:spcBef>
                          <a:spcPts val="0"/>
                        </a:spcBef>
                        <a:spcAft>
                          <a:spcPts val="600"/>
                        </a:spcAft>
                        <a:buFont typeface="Arial" panose="020B0604020202020204" pitchFamily="34" charset="0"/>
                      </a:pPr>
                      <a:r>
                        <a:rPr lang="zh-TW" altLang="en-US" sz="2000" b="0" i="0" u="none" strike="noStrike" cap="none" dirty="0" smtClean="0">
                          <a:solidFill>
                            <a:schemeClr val="tx1"/>
                          </a:solidFill>
                          <a:latin typeface="標楷體" panose="03000509000000000000" pitchFamily="65" charset="-120"/>
                          <a:ea typeface="標楷體" panose="03000509000000000000" pitchFamily="65" charset="-120"/>
                          <a:cs typeface="+mn-cs"/>
                          <a:sym typeface="Arial"/>
                        </a:rPr>
                        <a:t>當然</a:t>
                      </a:r>
                      <a:endParaRPr lang="en-US" altLang="zh-TW" sz="2000" b="0" i="0" u="none" strike="noStrike" cap="none" dirty="0" smtClean="0">
                        <a:solidFill>
                          <a:schemeClr val="tx1"/>
                        </a:solidFill>
                        <a:latin typeface="標楷體" panose="03000509000000000000" pitchFamily="65" charset="-120"/>
                        <a:ea typeface="標楷體" panose="03000509000000000000" pitchFamily="65" charset="-120"/>
                        <a:cs typeface="+mn-cs"/>
                        <a:sym typeface="Arial"/>
                      </a:endParaRPr>
                    </a:p>
                    <a:p>
                      <a:pPr marR="0" algn="ctr" rtl="0">
                        <a:lnSpc>
                          <a:spcPct val="100000"/>
                        </a:lnSpc>
                        <a:spcBef>
                          <a:spcPts val="0"/>
                        </a:spcBef>
                        <a:spcAft>
                          <a:spcPts val="600"/>
                        </a:spcAft>
                        <a:buFont typeface="Arial" panose="020B0604020202020204" pitchFamily="34" charset="0"/>
                      </a:pPr>
                      <a:r>
                        <a:rPr lang="zh-TW" altLang="en-US" sz="2000" b="0" i="0" u="none" strike="noStrike" cap="none" dirty="0" smtClean="0">
                          <a:solidFill>
                            <a:schemeClr val="tx1"/>
                          </a:solidFill>
                          <a:latin typeface="標楷體" panose="03000509000000000000" pitchFamily="65" charset="-120"/>
                          <a:ea typeface="標楷體" panose="03000509000000000000" pitchFamily="65" charset="-120"/>
                          <a:cs typeface="+mn-cs"/>
                          <a:sym typeface="Arial"/>
                        </a:rPr>
                        <a:t>停權</a:t>
                      </a:r>
                      <a:endParaRPr lang="en-US" altLang="zh-TW" sz="2000" b="0" i="0" u="none" strike="noStrike" cap="none" dirty="0" smtClean="0">
                        <a:solidFill>
                          <a:schemeClr val="tx1"/>
                        </a:solidFill>
                        <a:latin typeface="標楷體" panose="03000509000000000000" pitchFamily="65" charset="-120"/>
                        <a:ea typeface="標楷體" panose="03000509000000000000" pitchFamily="65" charset="-120"/>
                        <a:cs typeface="+mn-cs"/>
                        <a:sym typeface="Arial"/>
                      </a:endParaRPr>
                    </a:p>
                    <a:p>
                      <a:pPr marR="0" algn="ctr" rtl="0">
                        <a:lnSpc>
                          <a:spcPct val="100000"/>
                        </a:lnSpc>
                        <a:spcBef>
                          <a:spcPts val="0"/>
                        </a:spcBef>
                        <a:spcAft>
                          <a:spcPts val="600"/>
                        </a:spcAft>
                        <a:buFont typeface="Arial" panose="020B0604020202020204" pitchFamily="34" charset="0"/>
                      </a:pPr>
                      <a:r>
                        <a:rPr lang="zh-TW" altLang="en-US" sz="2000" b="0" i="0" u="none" strike="noStrike" cap="none" dirty="0" smtClean="0">
                          <a:solidFill>
                            <a:schemeClr val="tx1"/>
                          </a:solidFill>
                          <a:latin typeface="標楷體" panose="03000509000000000000" pitchFamily="65" charset="-120"/>
                          <a:ea typeface="標楷體" panose="03000509000000000000" pitchFamily="65" charset="-120"/>
                          <a:cs typeface="+mn-cs"/>
                          <a:sym typeface="Arial"/>
                        </a:rPr>
                        <a:t>因案羈押</a:t>
                      </a:r>
                    </a:p>
                  </a:txBody>
                  <a:tcPr anchor="ctr">
                    <a:lnL w="19050" cap="flat" cmpd="sng" algn="ctr">
                      <a:solidFill>
                        <a:srgbClr val="FFC000"/>
                      </a:solidFill>
                      <a:prstDash val="solid"/>
                      <a:round/>
                      <a:headEnd type="none" w="med" len="med"/>
                      <a:tailEnd type="none" w="med" len="med"/>
                    </a:lnL>
                    <a:lnR w="19050" cap="flat" cmpd="sng" algn="ctr">
                      <a:solidFill>
                        <a:srgbClr val="FFC000"/>
                      </a:solidFill>
                      <a:prstDash val="solid"/>
                      <a:round/>
                      <a:headEnd type="none" w="med" len="med"/>
                      <a:tailEnd type="none" w="med" len="med"/>
                    </a:lnR>
                    <a:lnT w="19050" cap="flat" cmpd="sng" algn="ctr">
                      <a:solidFill>
                        <a:srgbClr val="FFC000"/>
                      </a:solidFill>
                      <a:prstDash val="solid"/>
                      <a:round/>
                      <a:headEnd type="none" w="med" len="med"/>
                      <a:tailEnd type="none" w="med" len="med"/>
                    </a:lnT>
                    <a:lnB w="19050" cap="flat" cmpd="sng" algn="ctr">
                      <a:solidFill>
                        <a:srgbClr val="FFC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285750" marR="0" lvl="0" indent="-285750" algn="l" defTabSz="914400" rtl="0" eaLnBrk="1" fontAlgn="auto" latinLnBrk="0" hangingPunct="1">
                        <a:lnSpc>
                          <a:spcPct val="100000"/>
                        </a:lnSpc>
                        <a:spcBef>
                          <a:spcPts val="600"/>
                        </a:spcBef>
                        <a:spcAft>
                          <a:spcPts val="0"/>
                        </a:spcAft>
                        <a:buClr>
                          <a:srgbClr val="0000FF"/>
                        </a:buClr>
                        <a:buSzTx/>
                        <a:buFont typeface="Wingdings" panose="05000000000000000000" pitchFamily="2" charset="2"/>
                        <a:buChar char="&amp;"/>
                        <a:tabLst/>
                        <a:defRPr/>
                      </a:pPr>
                      <a:r>
                        <a:rPr lang="en-US" altLang="zh-TW" sz="2000" b="0" i="0" u="none" strike="noStrike" cap="none" dirty="0" smtClean="0">
                          <a:solidFill>
                            <a:schemeClr val="tx1"/>
                          </a:solidFill>
                          <a:latin typeface="標楷體" panose="03000509000000000000" pitchFamily="65" charset="-120"/>
                          <a:ea typeface="標楷體" panose="03000509000000000000" pitchFamily="65" charset="-120"/>
                          <a:cs typeface="+mn-cs"/>
                          <a:sym typeface="Arial"/>
                        </a:rPr>
                        <a:t>97</a:t>
                      </a:r>
                      <a:r>
                        <a:rPr lang="zh-TW" altLang="en-US" sz="2000" b="0" i="0" u="none" strike="noStrike" cap="none" dirty="0" smtClean="0">
                          <a:solidFill>
                            <a:schemeClr val="tx1"/>
                          </a:solidFill>
                          <a:latin typeface="標楷體" panose="03000509000000000000" pitchFamily="65" charset="-120"/>
                          <a:ea typeface="標楷體" panose="03000509000000000000" pitchFamily="65" charset="-120"/>
                          <a:cs typeface="+mn-cs"/>
                          <a:sym typeface="Arial"/>
                        </a:rPr>
                        <a:t>年</a:t>
                      </a:r>
                      <a:r>
                        <a:rPr lang="en-US" altLang="zh-TW" sz="2000" b="0" i="0" u="none" strike="noStrike" cap="none" dirty="0" smtClean="0">
                          <a:solidFill>
                            <a:schemeClr val="tx1"/>
                          </a:solidFill>
                          <a:latin typeface="標楷體" panose="03000509000000000000" pitchFamily="65" charset="-120"/>
                          <a:ea typeface="標楷體" panose="03000509000000000000" pitchFamily="65" charset="-120"/>
                          <a:cs typeface="+mn-cs"/>
                          <a:sym typeface="Arial"/>
                        </a:rPr>
                        <a:t>6</a:t>
                      </a:r>
                      <a:r>
                        <a:rPr lang="zh-TW" altLang="en-US" sz="2000" b="0" i="0" u="none" strike="noStrike" cap="none" dirty="0" smtClean="0">
                          <a:solidFill>
                            <a:schemeClr val="tx1"/>
                          </a:solidFill>
                          <a:latin typeface="標楷體" panose="03000509000000000000" pitchFamily="65" charset="-120"/>
                          <a:ea typeface="標楷體" panose="03000509000000000000" pitchFamily="65" charset="-120"/>
                          <a:cs typeface="+mn-cs"/>
                          <a:sym typeface="Arial"/>
                        </a:rPr>
                        <a:t>月</a:t>
                      </a:r>
                      <a:r>
                        <a:rPr lang="en-US" altLang="zh-TW" sz="2000" b="0" i="0" u="none" strike="noStrike" cap="none" dirty="0" smtClean="0">
                          <a:solidFill>
                            <a:schemeClr val="tx1"/>
                          </a:solidFill>
                          <a:latin typeface="標楷體" panose="03000509000000000000" pitchFamily="65" charset="-120"/>
                          <a:ea typeface="標楷體" panose="03000509000000000000" pitchFamily="65" charset="-120"/>
                          <a:cs typeface="+mn-cs"/>
                          <a:sym typeface="Arial"/>
                        </a:rPr>
                        <a:t>17</a:t>
                      </a:r>
                      <a:r>
                        <a:rPr lang="zh-TW" altLang="en-US" sz="2000" b="0" i="0" u="none" strike="noStrike" cap="none" dirty="0" smtClean="0">
                          <a:solidFill>
                            <a:schemeClr val="tx1"/>
                          </a:solidFill>
                          <a:latin typeface="標楷體" panose="03000509000000000000" pitchFamily="65" charset="-120"/>
                          <a:ea typeface="標楷體" panose="03000509000000000000" pitchFamily="65" charset="-120"/>
                          <a:cs typeface="+mn-cs"/>
                          <a:sym typeface="Arial"/>
                        </a:rPr>
                        <a:t>日台內民字第</a:t>
                      </a:r>
                      <a:r>
                        <a:rPr lang="en-US" altLang="zh-TW" sz="2000" b="0" i="0" u="none" strike="noStrike" cap="none" dirty="0" smtClean="0">
                          <a:solidFill>
                            <a:schemeClr val="tx1"/>
                          </a:solidFill>
                          <a:latin typeface="標楷體" panose="03000509000000000000" pitchFamily="65" charset="-120"/>
                          <a:ea typeface="標楷體" panose="03000509000000000000" pitchFamily="65" charset="-120"/>
                          <a:cs typeface="+mn-cs"/>
                          <a:sym typeface="Arial"/>
                        </a:rPr>
                        <a:t>0970090882</a:t>
                      </a:r>
                      <a:r>
                        <a:rPr lang="zh-TW" altLang="en-US" sz="2000" b="0" i="0" u="none" strike="noStrike" cap="none" dirty="0" smtClean="0">
                          <a:solidFill>
                            <a:schemeClr val="tx1"/>
                          </a:solidFill>
                          <a:latin typeface="標楷體" panose="03000509000000000000" pitchFamily="65" charset="-120"/>
                          <a:ea typeface="標楷體" panose="03000509000000000000" pitchFamily="65" charset="-120"/>
                          <a:cs typeface="+mn-cs"/>
                          <a:sym typeface="Arial"/>
                        </a:rPr>
                        <a:t>號令</a:t>
                      </a:r>
                      <a:endParaRPr lang="en-US" altLang="zh-TW" sz="2000" b="0" i="0" u="none" strike="noStrike" cap="none" dirty="0" smtClean="0">
                        <a:solidFill>
                          <a:schemeClr val="tx1"/>
                        </a:solidFill>
                        <a:latin typeface="標楷體" panose="03000509000000000000" pitchFamily="65" charset="-120"/>
                        <a:ea typeface="標楷體" panose="03000509000000000000" pitchFamily="65" charset="-120"/>
                        <a:cs typeface="+mn-cs"/>
                        <a:sym typeface="Arial"/>
                      </a:endParaRPr>
                    </a:p>
                    <a:p>
                      <a:pPr marL="269875"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zh-TW" altLang="en-US" sz="2000" b="0" i="0" u="none" strike="noStrike" cap="none" dirty="0" smtClean="0">
                          <a:solidFill>
                            <a:schemeClr val="tx1"/>
                          </a:solidFill>
                          <a:latin typeface="標楷體" panose="03000509000000000000" pitchFamily="65" charset="-120"/>
                          <a:ea typeface="標楷體" panose="03000509000000000000" pitchFamily="65" charset="-120"/>
                          <a:cs typeface="+mn-cs"/>
                          <a:sym typeface="Arial"/>
                        </a:rPr>
                        <a:t>地方民意代表因公職人員選舉罷免法第</a:t>
                      </a:r>
                      <a:r>
                        <a:rPr lang="en-US" altLang="zh-TW" sz="2000" b="0" i="0" u="none" strike="noStrike" cap="none" dirty="0" smtClean="0">
                          <a:solidFill>
                            <a:schemeClr val="tx1"/>
                          </a:solidFill>
                          <a:latin typeface="標楷體" panose="03000509000000000000" pitchFamily="65" charset="-120"/>
                          <a:ea typeface="標楷體" panose="03000509000000000000" pitchFamily="65" charset="-120"/>
                          <a:cs typeface="+mn-cs"/>
                          <a:sym typeface="Arial"/>
                        </a:rPr>
                        <a:t>117</a:t>
                      </a:r>
                      <a:r>
                        <a:rPr lang="zh-TW" altLang="en-US" sz="2000" b="0" i="0" u="none" strike="noStrike" cap="none" dirty="0" smtClean="0">
                          <a:solidFill>
                            <a:schemeClr val="tx1"/>
                          </a:solidFill>
                          <a:latin typeface="標楷體" panose="03000509000000000000" pitchFamily="65" charset="-120"/>
                          <a:ea typeface="標楷體" panose="03000509000000000000" pitchFamily="65" charset="-120"/>
                          <a:cs typeface="+mn-cs"/>
                          <a:sym typeface="Arial"/>
                        </a:rPr>
                        <a:t>條第</a:t>
                      </a:r>
                      <a:r>
                        <a:rPr lang="en-US" altLang="zh-TW" sz="2000" b="0" i="0" u="none" strike="noStrike" cap="none" dirty="0" smtClean="0">
                          <a:solidFill>
                            <a:schemeClr val="tx1"/>
                          </a:solidFill>
                          <a:latin typeface="標楷體" panose="03000509000000000000" pitchFamily="65" charset="-120"/>
                          <a:ea typeface="標楷體" panose="03000509000000000000" pitchFamily="65" charset="-120"/>
                          <a:cs typeface="+mn-cs"/>
                          <a:sym typeface="Arial"/>
                        </a:rPr>
                        <a:t>1</a:t>
                      </a:r>
                      <a:r>
                        <a:rPr lang="zh-TW" altLang="en-US" sz="2000" b="0" i="0" u="none" strike="noStrike" cap="none" dirty="0" smtClean="0">
                          <a:solidFill>
                            <a:schemeClr val="tx1"/>
                          </a:solidFill>
                          <a:latin typeface="標楷體" panose="03000509000000000000" pitchFamily="65" charset="-120"/>
                          <a:ea typeface="標楷體" panose="03000509000000000000" pitchFamily="65" charset="-120"/>
                          <a:cs typeface="+mn-cs"/>
                          <a:sym typeface="Arial"/>
                        </a:rPr>
                        <a:t>項規定當然停權期間及因案羈押期間，研究費依規定支給。</a:t>
                      </a:r>
                      <a:endParaRPr lang="en-US" altLang="zh-TW" sz="2000" b="0" i="0" u="none" strike="noStrike" cap="none" dirty="0" smtClean="0">
                        <a:solidFill>
                          <a:schemeClr val="tx1"/>
                        </a:solidFill>
                        <a:latin typeface="標楷體" panose="03000509000000000000" pitchFamily="65" charset="-120"/>
                        <a:ea typeface="標楷體" panose="03000509000000000000" pitchFamily="65" charset="-120"/>
                        <a:cs typeface="+mn-cs"/>
                        <a:sym typeface="Arial"/>
                      </a:endParaRPr>
                    </a:p>
                    <a:p>
                      <a:pPr marL="285750" marR="0" lvl="0" indent="-285750" algn="l" defTabSz="914400" rtl="0" eaLnBrk="1" fontAlgn="auto" latinLnBrk="0" hangingPunct="1">
                        <a:lnSpc>
                          <a:spcPct val="100000"/>
                        </a:lnSpc>
                        <a:spcBef>
                          <a:spcPts val="600"/>
                        </a:spcBef>
                        <a:spcAft>
                          <a:spcPts val="0"/>
                        </a:spcAft>
                        <a:buClr>
                          <a:srgbClr val="0000FF"/>
                        </a:buClr>
                        <a:buSzTx/>
                        <a:buFont typeface="Wingdings" panose="05000000000000000000" pitchFamily="2" charset="2"/>
                        <a:buChar char="&amp;"/>
                        <a:tabLst/>
                        <a:defRPr/>
                      </a:pPr>
                      <a:r>
                        <a:rPr lang="en-US" altLang="zh-TW" sz="2000" b="0" i="0" u="none" strike="noStrike" cap="none" dirty="0" smtClean="0">
                          <a:solidFill>
                            <a:schemeClr val="tx1"/>
                          </a:solidFill>
                          <a:latin typeface="標楷體" panose="03000509000000000000" pitchFamily="65" charset="-120"/>
                          <a:ea typeface="標楷體" panose="03000509000000000000" pitchFamily="65" charset="-120"/>
                          <a:cs typeface="+mn-cs"/>
                          <a:sym typeface="Arial"/>
                        </a:rPr>
                        <a:t>97</a:t>
                      </a:r>
                      <a:r>
                        <a:rPr lang="zh-TW" altLang="en-US" sz="2000" b="0" i="0" u="none" strike="noStrike" cap="none" dirty="0" smtClean="0">
                          <a:solidFill>
                            <a:schemeClr val="tx1"/>
                          </a:solidFill>
                          <a:latin typeface="標楷體" panose="03000509000000000000" pitchFamily="65" charset="-120"/>
                          <a:ea typeface="標楷體" panose="03000509000000000000" pitchFamily="65" charset="-120"/>
                          <a:cs typeface="+mn-cs"/>
                          <a:sym typeface="Arial"/>
                        </a:rPr>
                        <a:t>年</a:t>
                      </a:r>
                      <a:r>
                        <a:rPr lang="en-US" altLang="zh-TW" sz="2000" b="0" i="0" u="none" strike="noStrike" cap="none" dirty="0" smtClean="0">
                          <a:solidFill>
                            <a:schemeClr val="tx1"/>
                          </a:solidFill>
                          <a:latin typeface="標楷體" panose="03000509000000000000" pitchFamily="65" charset="-120"/>
                          <a:ea typeface="標楷體" panose="03000509000000000000" pitchFamily="65" charset="-120"/>
                          <a:cs typeface="+mn-cs"/>
                          <a:sym typeface="Arial"/>
                        </a:rPr>
                        <a:t>7</a:t>
                      </a:r>
                      <a:r>
                        <a:rPr lang="zh-TW" altLang="en-US" sz="2000" b="0" i="0" u="none" strike="noStrike" cap="none" dirty="0" smtClean="0">
                          <a:solidFill>
                            <a:schemeClr val="tx1"/>
                          </a:solidFill>
                          <a:latin typeface="標楷體" panose="03000509000000000000" pitchFamily="65" charset="-120"/>
                          <a:ea typeface="標楷體" panose="03000509000000000000" pitchFamily="65" charset="-120"/>
                          <a:cs typeface="+mn-cs"/>
                          <a:sym typeface="Arial"/>
                        </a:rPr>
                        <a:t>月</a:t>
                      </a:r>
                      <a:r>
                        <a:rPr lang="en-US" altLang="zh-TW" sz="2000" b="0" i="0" u="none" strike="noStrike" cap="none" dirty="0" smtClean="0">
                          <a:solidFill>
                            <a:schemeClr val="tx1"/>
                          </a:solidFill>
                          <a:latin typeface="標楷體" panose="03000509000000000000" pitchFamily="65" charset="-120"/>
                          <a:ea typeface="標楷體" panose="03000509000000000000" pitchFamily="65" charset="-120"/>
                          <a:cs typeface="+mn-cs"/>
                          <a:sym typeface="Arial"/>
                        </a:rPr>
                        <a:t>7</a:t>
                      </a:r>
                      <a:r>
                        <a:rPr lang="zh-TW" altLang="en-US" sz="2000" b="0" i="0" u="none" strike="noStrike" cap="none" dirty="0" smtClean="0">
                          <a:solidFill>
                            <a:schemeClr val="tx1"/>
                          </a:solidFill>
                          <a:latin typeface="標楷體" panose="03000509000000000000" pitchFamily="65" charset="-120"/>
                          <a:ea typeface="標楷體" panose="03000509000000000000" pitchFamily="65" charset="-120"/>
                          <a:cs typeface="+mn-cs"/>
                          <a:sym typeface="Arial"/>
                        </a:rPr>
                        <a:t>日內授中民字第</a:t>
                      </a:r>
                      <a:r>
                        <a:rPr lang="en-US" altLang="zh-TW" sz="2000" b="0" i="0" u="none" strike="noStrike" cap="none" dirty="0" smtClean="0">
                          <a:solidFill>
                            <a:schemeClr val="tx1"/>
                          </a:solidFill>
                          <a:latin typeface="標楷體" panose="03000509000000000000" pitchFamily="65" charset="-120"/>
                          <a:ea typeface="標楷體" panose="03000509000000000000" pitchFamily="65" charset="-120"/>
                          <a:cs typeface="+mn-cs"/>
                          <a:sym typeface="Arial"/>
                        </a:rPr>
                        <a:t>0970033915</a:t>
                      </a:r>
                      <a:r>
                        <a:rPr lang="zh-TW" altLang="en-US" sz="2000" b="0" i="0" u="none" strike="noStrike" cap="none" dirty="0" smtClean="0">
                          <a:solidFill>
                            <a:schemeClr val="tx1"/>
                          </a:solidFill>
                          <a:latin typeface="標楷體" panose="03000509000000000000" pitchFamily="65" charset="-120"/>
                          <a:ea typeface="標楷體" panose="03000509000000000000" pitchFamily="65" charset="-120"/>
                          <a:cs typeface="+mn-cs"/>
                          <a:sym typeface="Arial"/>
                        </a:rPr>
                        <a:t>號函</a:t>
                      </a:r>
                      <a:endParaRPr lang="en-US" altLang="zh-TW" sz="2000" b="0" i="0" u="none" strike="noStrike" cap="none" dirty="0" smtClean="0">
                        <a:solidFill>
                          <a:schemeClr val="tx1"/>
                        </a:solidFill>
                        <a:latin typeface="標楷體" panose="03000509000000000000" pitchFamily="65" charset="-120"/>
                        <a:ea typeface="標楷體" panose="03000509000000000000" pitchFamily="65" charset="-120"/>
                        <a:cs typeface="+mn-cs"/>
                        <a:sym typeface="Arial"/>
                      </a:endParaRPr>
                    </a:p>
                    <a:p>
                      <a:pPr marL="271463" lvl="0" indent="0">
                        <a:buNone/>
                      </a:pPr>
                      <a:r>
                        <a:rPr lang="zh-TW" altLang="en-US" sz="2000" dirty="0" smtClean="0">
                          <a:solidFill>
                            <a:schemeClr val="tx1"/>
                          </a:solidFill>
                          <a:latin typeface="標楷體" panose="03000509000000000000" pitchFamily="65" charset="-120"/>
                          <a:ea typeface="標楷體" panose="03000509000000000000" pitchFamily="65" charset="-120"/>
                        </a:rPr>
                        <a:t>議長因案停止職權，其職務已由副議長代理，受停止職權之議長實際上亦不能執行職務，有關其停權期間之研究費應改以議員之標準支給。</a:t>
                      </a:r>
                      <a:endParaRPr lang="en-US" altLang="zh-TW" sz="2000" dirty="0" smtClean="0">
                        <a:solidFill>
                          <a:schemeClr val="tx1"/>
                        </a:solidFill>
                        <a:latin typeface="標楷體" panose="03000509000000000000" pitchFamily="65" charset="-120"/>
                        <a:ea typeface="標楷體" panose="03000509000000000000" pitchFamily="65" charset="-120"/>
                      </a:endParaRPr>
                    </a:p>
                  </a:txBody>
                  <a:tcPr anchor="ctr">
                    <a:lnL w="19050" cap="flat" cmpd="sng" algn="ctr">
                      <a:solidFill>
                        <a:srgbClr val="FFC000"/>
                      </a:solidFill>
                      <a:prstDash val="solid"/>
                      <a:round/>
                      <a:headEnd type="none" w="med" len="med"/>
                      <a:tailEnd type="none" w="med" len="med"/>
                    </a:lnL>
                    <a:lnR w="19050" cap="flat" cmpd="sng" algn="ctr">
                      <a:solidFill>
                        <a:srgbClr val="FFC000"/>
                      </a:solidFill>
                      <a:prstDash val="solid"/>
                      <a:round/>
                      <a:headEnd type="none" w="med" len="med"/>
                      <a:tailEnd type="none" w="med" len="med"/>
                    </a:lnR>
                    <a:lnT w="19050" cap="flat" cmpd="sng" algn="ctr">
                      <a:solidFill>
                        <a:srgbClr val="FFC000"/>
                      </a:solidFill>
                      <a:prstDash val="solid"/>
                      <a:round/>
                      <a:headEnd type="none" w="med" len="med"/>
                      <a:tailEnd type="none" w="med" len="med"/>
                    </a:lnT>
                    <a:lnB w="19050" cap="flat" cmpd="sng" algn="ctr">
                      <a:solidFill>
                        <a:srgbClr val="FFC000"/>
                      </a:solidFill>
                      <a:prstDash val="solid"/>
                      <a:round/>
                      <a:headEnd type="none" w="med" len="med"/>
                      <a:tailEnd type="none" w="med" len="med"/>
                    </a:lnB>
                    <a:lnTlToBr w="12700" cmpd="sng">
                      <a:noFill/>
                      <a:prstDash val="solid"/>
                    </a:lnTlToBr>
                    <a:lnBlToTr w="12700" cmpd="sng">
                      <a:noFill/>
                      <a:prstDash val="solid"/>
                    </a:lnBlToTr>
                    <a:noFill/>
                  </a:tcPr>
                </a:tc>
              </a:tr>
              <a:tr h="1627203">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R="0" algn="ctr" rtl="0">
                        <a:lnSpc>
                          <a:spcPct val="100000"/>
                        </a:lnSpc>
                        <a:spcBef>
                          <a:spcPts val="0"/>
                        </a:spcBef>
                        <a:spcAft>
                          <a:spcPts val="0"/>
                        </a:spcAft>
                        <a:buFont typeface="Arial" panose="020B0604020202020204" pitchFamily="34" charset="0"/>
                      </a:pPr>
                      <a:r>
                        <a:rPr lang="zh-TW" altLang="en-US" sz="2000" b="0" i="0" u="none" strike="noStrike" cap="none" dirty="0" smtClean="0">
                          <a:solidFill>
                            <a:schemeClr val="tx1"/>
                          </a:solidFill>
                          <a:latin typeface="標楷體" panose="03000509000000000000" pitchFamily="65" charset="-120"/>
                          <a:ea typeface="標楷體" panose="03000509000000000000" pitchFamily="65" charset="-120"/>
                          <a:cs typeface="+mn-cs"/>
                          <a:sym typeface="Arial"/>
                        </a:rPr>
                        <a:t>死亡</a:t>
                      </a:r>
                    </a:p>
                  </a:txBody>
                  <a:tcPr anchor="ctr">
                    <a:lnL w="19050" cap="flat" cmpd="sng" algn="ctr">
                      <a:solidFill>
                        <a:srgbClr val="FFC000"/>
                      </a:solidFill>
                      <a:prstDash val="solid"/>
                      <a:round/>
                      <a:headEnd type="none" w="med" len="med"/>
                      <a:tailEnd type="none" w="med" len="med"/>
                    </a:lnL>
                    <a:lnR w="19050" cap="flat" cmpd="sng" algn="ctr">
                      <a:solidFill>
                        <a:srgbClr val="FFC000"/>
                      </a:solidFill>
                      <a:prstDash val="solid"/>
                      <a:round/>
                      <a:headEnd type="none" w="med" len="med"/>
                      <a:tailEnd type="none" w="med" len="med"/>
                    </a:lnR>
                    <a:lnT w="19050" cap="flat" cmpd="sng" algn="ctr">
                      <a:solidFill>
                        <a:srgbClr val="FFC000"/>
                      </a:solidFill>
                      <a:prstDash val="solid"/>
                      <a:round/>
                      <a:headEnd type="none" w="med" len="med"/>
                      <a:tailEnd type="none" w="med" len="med"/>
                    </a:lnT>
                    <a:lnB w="19050" cap="flat" cmpd="sng" algn="ctr">
                      <a:solidFill>
                        <a:srgbClr val="FFC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285750" marR="0" lvl="0" indent="-285750" algn="l" defTabSz="914400" rtl="0" eaLnBrk="1" fontAlgn="auto" latinLnBrk="0" hangingPunct="1">
                        <a:lnSpc>
                          <a:spcPct val="100000"/>
                        </a:lnSpc>
                        <a:spcBef>
                          <a:spcPts val="600"/>
                        </a:spcBef>
                        <a:spcAft>
                          <a:spcPts val="0"/>
                        </a:spcAft>
                        <a:buClr>
                          <a:srgbClr val="0000FF"/>
                        </a:buClr>
                        <a:buSzTx/>
                        <a:buFont typeface="Wingdings" panose="05000000000000000000" pitchFamily="2" charset="2"/>
                        <a:buChar char="&amp;"/>
                        <a:tabLst/>
                        <a:defRPr/>
                      </a:pPr>
                      <a:r>
                        <a:rPr lang="en-US" altLang="zh-TW" sz="2000" b="0" i="0" u="none" strike="noStrike" cap="none" dirty="0" smtClean="0">
                          <a:solidFill>
                            <a:schemeClr val="tx1"/>
                          </a:solidFill>
                          <a:latin typeface="標楷體" panose="03000509000000000000" pitchFamily="65" charset="-120"/>
                          <a:ea typeface="標楷體" panose="03000509000000000000" pitchFamily="65" charset="-120"/>
                          <a:cs typeface="+mn-cs"/>
                          <a:sym typeface="Arial"/>
                        </a:rPr>
                        <a:t>91</a:t>
                      </a:r>
                      <a:r>
                        <a:rPr lang="zh-TW" altLang="en-US" sz="2000" b="0" i="0" u="none" strike="noStrike" cap="none" dirty="0" smtClean="0">
                          <a:solidFill>
                            <a:schemeClr val="tx1"/>
                          </a:solidFill>
                          <a:latin typeface="標楷體" panose="03000509000000000000" pitchFamily="65" charset="-120"/>
                          <a:ea typeface="標楷體" panose="03000509000000000000" pitchFamily="65" charset="-120"/>
                          <a:cs typeface="+mn-cs"/>
                          <a:sym typeface="Arial"/>
                        </a:rPr>
                        <a:t>年</a:t>
                      </a:r>
                      <a:r>
                        <a:rPr lang="en-US" altLang="zh-TW" sz="2000" b="0" i="0" u="none" strike="noStrike" cap="none" dirty="0" smtClean="0">
                          <a:solidFill>
                            <a:schemeClr val="tx1"/>
                          </a:solidFill>
                          <a:latin typeface="標楷體" panose="03000509000000000000" pitchFamily="65" charset="-120"/>
                          <a:ea typeface="標楷體" panose="03000509000000000000" pitchFamily="65" charset="-120"/>
                          <a:cs typeface="+mn-cs"/>
                          <a:sym typeface="Arial"/>
                        </a:rPr>
                        <a:t>5</a:t>
                      </a:r>
                      <a:r>
                        <a:rPr lang="zh-TW" altLang="en-US" sz="2000" b="0" i="0" u="none" strike="noStrike" cap="none" dirty="0" smtClean="0">
                          <a:solidFill>
                            <a:schemeClr val="tx1"/>
                          </a:solidFill>
                          <a:latin typeface="標楷體" panose="03000509000000000000" pitchFamily="65" charset="-120"/>
                          <a:ea typeface="標楷體" panose="03000509000000000000" pitchFamily="65" charset="-120"/>
                          <a:cs typeface="+mn-cs"/>
                          <a:sym typeface="Arial"/>
                        </a:rPr>
                        <a:t>月</a:t>
                      </a:r>
                      <a:r>
                        <a:rPr lang="en-US" altLang="zh-TW" sz="2000" b="0" i="0" u="none" strike="noStrike" cap="none" dirty="0" smtClean="0">
                          <a:solidFill>
                            <a:schemeClr val="tx1"/>
                          </a:solidFill>
                          <a:latin typeface="標楷體" panose="03000509000000000000" pitchFamily="65" charset="-120"/>
                          <a:ea typeface="標楷體" panose="03000509000000000000" pitchFamily="65" charset="-120"/>
                          <a:cs typeface="+mn-cs"/>
                          <a:sym typeface="Arial"/>
                        </a:rPr>
                        <a:t>21</a:t>
                      </a:r>
                      <a:r>
                        <a:rPr lang="zh-TW" altLang="en-US" sz="2000" b="0" i="0" u="none" strike="noStrike" cap="none" dirty="0" smtClean="0">
                          <a:solidFill>
                            <a:schemeClr val="tx1"/>
                          </a:solidFill>
                          <a:latin typeface="標楷體" panose="03000509000000000000" pitchFamily="65" charset="-120"/>
                          <a:ea typeface="標楷體" panose="03000509000000000000" pitchFamily="65" charset="-120"/>
                          <a:cs typeface="+mn-cs"/>
                          <a:sym typeface="Arial"/>
                        </a:rPr>
                        <a:t>日台內中民字第</a:t>
                      </a:r>
                      <a:r>
                        <a:rPr lang="en-US" altLang="zh-TW" sz="2000" b="0" i="0" u="none" strike="noStrike" cap="none" dirty="0" smtClean="0">
                          <a:solidFill>
                            <a:schemeClr val="tx1"/>
                          </a:solidFill>
                          <a:latin typeface="標楷體" panose="03000509000000000000" pitchFamily="65" charset="-120"/>
                          <a:ea typeface="標楷體" panose="03000509000000000000" pitchFamily="65" charset="-120"/>
                          <a:cs typeface="+mn-cs"/>
                          <a:sym typeface="Arial"/>
                        </a:rPr>
                        <a:t>0910004825</a:t>
                      </a:r>
                      <a:r>
                        <a:rPr lang="zh-TW" altLang="en-US" sz="2000" b="0" i="0" u="none" strike="noStrike" cap="none" dirty="0" smtClean="0">
                          <a:solidFill>
                            <a:schemeClr val="tx1"/>
                          </a:solidFill>
                          <a:latin typeface="標楷體" panose="03000509000000000000" pitchFamily="65" charset="-120"/>
                          <a:ea typeface="標楷體" panose="03000509000000000000" pitchFamily="65" charset="-120"/>
                          <a:cs typeface="+mn-cs"/>
                          <a:sym typeface="Arial"/>
                        </a:rPr>
                        <a:t>號函</a:t>
                      </a:r>
                      <a:endParaRPr lang="en-US" altLang="zh-TW" sz="2000" b="0" i="0" u="none" strike="noStrike" cap="none" dirty="0" smtClean="0">
                        <a:solidFill>
                          <a:schemeClr val="tx1"/>
                        </a:solidFill>
                        <a:latin typeface="標楷體" panose="03000509000000000000" pitchFamily="65" charset="-120"/>
                        <a:ea typeface="標楷體" panose="03000509000000000000" pitchFamily="65" charset="-120"/>
                        <a:cs typeface="+mn-cs"/>
                        <a:sym typeface="Arial"/>
                      </a:endParaRPr>
                    </a:p>
                    <a:p>
                      <a:pPr marL="269875"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zh-TW" altLang="en-US" sz="2000" b="0" i="0" u="none" strike="noStrike" cap="none" dirty="0" smtClean="0">
                          <a:solidFill>
                            <a:schemeClr val="tx1"/>
                          </a:solidFill>
                          <a:latin typeface="標楷體" panose="03000509000000000000" pitchFamily="65" charset="-120"/>
                          <a:ea typeface="標楷體" panose="03000509000000000000" pitchFamily="65" charset="-120"/>
                          <a:cs typeface="+mn-cs"/>
                          <a:sym typeface="Arial"/>
                        </a:rPr>
                        <a:t>議員於任期內死亡，其死亡當月份之研究費及助理費用，參照行政院人事行政局</a:t>
                      </a:r>
                      <a:r>
                        <a:rPr lang="en-US" altLang="zh-TW" sz="2000" b="0" i="0" u="none" strike="noStrike" cap="none" dirty="0" smtClean="0">
                          <a:solidFill>
                            <a:schemeClr val="tx1"/>
                          </a:solidFill>
                          <a:latin typeface="標楷體" panose="03000509000000000000" pitchFamily="65" charset="-120"/>
                          <a:ea typeface="標楷體" panose="03000509000000000000" pitchFamily="65" charset="-120"/>
                          <a:cs typeface="+mn-cs"/>
                          <a:sym typeface="Arial"/>
                        </a:rPr>
                        <a:t>71</a:t>
                      </a:r>
                      <a:r>
                        <a:rPr lang="zh-TW" altLang="en-US" sz="2000" b="0" i="0" u="none" strike="noStrike" cap="none" dirty="0" smtClean="0">
                          <a:solidFill>
                            <a:schemeClr val="tx1"/>
                          </a:solidFill>
                          <a:latin typeface="標楷體" panose="03000509000000000000" pitchFamily="65" charset="-120"/>
                          <a:ea typeface="標楷體" panose="03000509000000000000" pitchFamily="65" charset="-120"/>
                          <a:cs typeface="+mn-cs"/>
                          <a:sym typeface="Arial"/>
                        </a:rPr>
                        <a:t>年</a:t>
                      </a:r>
                      <a:r>
                        <a:rPr lang="en-US" altLang="zh-TW" sz="2000" b="0" i="0" u="none" strike="noStrike" cap="none" dirty="0" smtClean="0">
                          <a:solidFill>
                            <a:schemeClr val="tx1"/>
                          </a:solidFill>
                          <a:latin typeface="標楷體" panose="03000509000000000000" pitchFamily="65" charset="-120"/>
                          <a:ea typeface="標楷體" panose="03000509000000000000" pitchFamily="65" charset="-120"/>
                          <a:cs typeface="+mn-cs"/>
                          <a:sym typeface="Arial"/>
                        </a:rPr>
                        <a:t>4</a:t>
                      </a:r>
                      <a:r>
                        <a:rPr lang="zh-TW" altLang="en-US" sz="2000" b="0" i="0" u="none" strike="noStrike" cap="none" dirty="0" smtClean="0">
                          <a:solidFill>
                            <a:schemeClr val="tx1"/>
                          </a:solidFill>
                          <a:latin typeface="標楷體" panose="03000509000000000000" pitchFamily="65" charset="-120"/>
                          <a:ea typeface="標楷體" panose="03000509000000000000" pitchFamily="65" charset="-120"/>
                          <a:cs typeface="+mn-cs"/>
                          <a:sym typeface="Arial"/>
                        </a:rPr>
                        <a:t>月</a:t>
                      </a:r>
                      <a:r>
                        <a:rPr lang="en-US" altLang="zh-TW" sz="2000" b="0" i="0" u="none" strike="noStrike" cap="none" dirty="0" smtClean="0">
                          <a:solidFill>
                            <a:schemeClr val="tx1"/>
                          </a:solidFill>
                          <a:latin typeface="標楷體" panose="03000509000000000000" pitchFamily="65" charset="-120"/>
                          <a:ea typeface="標楷體" panose="03000509000000000000" pitchFamily="65" charset="-120"/>
                          <a:cs typeface="+mn-cs"/>
                          <a:sym typeface="Arial"/>
                        </a:rPr>
                        <a:t>26</a:t>
                      </a:r>
                      <a:r>
                        <a:rPr lang="zh-TW" altLang="en-US" sz="2000" b="0" i="0" u="none" strike="noStrike" cap="none" dirty="0" smtClean="0">
                          <a:solidFill>
                            <a:schemeClr val="tx1"/>
                          </a:solidFill>
                          <a:latin typeface="標楷體" panose="03000509000000000000" pitchFamily="65" charset="-120"/>
                          <a:ea typeface="標楷體" panose="03000509000000000000" pitchFamily="65" charset="-120"/>
                          <a:cs typeface="+mn-cs"/>
                          <a:sym typeface="Arial"/>
                        </a:rPr>
                        <a:t>日</a:t>
                      </a:r>
                      <a:r>
                        <a:rPr lang="en-US" altLang="zh-TW" sz="2000" b="0" i="0" u="none" strike="noStrike" cap="none" dirty="0" smtClean="0">
                          <a:solidFill>
                            <a:schemeClr val="tx1"/>
                          </a:solidFill>
                          <a:latin typeface="標楷體" panose="03000509000000000000" pitchFamily="65" charset="-120"/>
                          <a:ea typeface="標楷體" panose="03000509000000000000" pitchFamily="65" charset="-120"/>
                          <a:cs typeface="+mn-cs"/>
                          <a:sym typeface="Arial"/>
                        </a:rPr>
                        <a:t>71</a:t>
                      </a:r>
                      <a:r>
                        <a:rPr lang="zh-TW" altLang="en-US" sz="2000" b="0" i="0" u="none" strike="noStrike" cap="none" dirty="0" smtClean="0">
                          <a:solidFill>
                            <a:schemeClr val="tx1"/>
                          </a:solidFill>
                          <a:latin typeface="標楷體" panose="03000509000000000000" pitchFamily="65" charset="-120"/>
                          <a:ea typeface="標楷體" panose="03000509000000000000" pitchFamily="65" charset="-120"/>
                          <a:cs typeface="+mn-cs"/>
                          <a:sym typeface="Arial"/>
                        </a:rPr>
                        <a:t>局肆字第</a:t>
                      </a:r>
                      <a:r>
                        <a:rPr lang="en-US" altLang="zh-TW" sz="2000" b="0" i="0" u="none" strike="noStrike" cap="none" dirty="0" smtClean="0">
                          <a:solidFill>
                            <a:schemeClr val="tx1"/>
                          </a:solidFill>
                          <a:latin typeface="標楷體" panose="03000509000000000000" pitchFamily="65" charset="-120"/>
                          <a:ea typeface="標楷體" panose="03000509000000000000" pitchFamily="65" charset="-120"/>
                          <a:cs typeface="+mn-cs"/>
                          <a:sym typeface="Arial"/>
                        </a:rPr>
                        <a:t>11868</a:t>
                      </a:r>
                      <a:r>
                        <a:rPr lang="zh-TW" altLang="en-US" sz="2000" b="0" i="0" u="none" strike="noStrike" cap="none" dirty="0" smtClean="0">
                          <a:solidFill>
                            <a:schemeClr val="tx1"/>
                          </a:solidFill>
                          <a:latin typeface="標楷體" panose="03000509000000000000" pitchFamily="65" charset="-120"/>
                          <a:ea typeface="標楷體" panose="03000509000000000000" pitchFamily="65" charset="-120"/>
                          <a:cs typeface="+mn-cs"/>
                          <a:sym typeface="Arial"/>
                        </a:rPr>
                        <a:t>號書函規定：「員工死亡當月之薪津宜按全月發給。」</a:t>
                      </a:r>
                    </a:p>
                  </a:txBody>
                  <a:tcPr anchor="ctr">
                    <a:lnL w="19050" cap="flat" cmpd="sng" algn="ctr">
                      <a:solidFill>
                        <a:srgbClr val="FFC000"/>
                      </a:solidFill>
                      <a:prstDash val="solid"/>
                      <a:round/>
                      <a:headEnd type="none" w="med" len="med"/>
                      <a:tailEnd type="none" w="med" len="med"/>
                    </a:lnL>
                    <a:lnR w="19050" cap="flat" cmpd="sng" algn="ctr">
                      <a:solidFill>
                        <a:srgbClr val="FFC000"/>
                      </a:solidFill>
                      <a:prstDash val="solid"/>
                      <a:round/>
                      <a:headEnd type="none" w="med" len="med"/>
                      <a:tailEnd type="none" w="med" len="med"/>
                    </a:lnR>
                    <a:lnT w="19050" cap="flat" cmpd="sng" algn="ctr">
                      <a:solidFill>
                        <a:srgbClr val="FFC000"/>
                      </a:solidFill>
                      <a:prstDash val="solid"/>
                      <a:round/>
                      <a:headEnd type="none" w="med" len="med"/>
                      <a:tailEnd type="none" w="med" len="med"/>
                    </a:lnT>
                    <a:lnB w="19050" cap="flat" cmpd="sng" algn="ctr">
                      <a:solidFill>
                        <a:srgbClr val="FFC000"/>
                      </a:solidFill>
                      <a:prstDash val="solid"/>
                      <a:round/>
                      <a:headEnd type="none" w="med" len="med"/>
                      <a:tailEnd type="none" w="med" len="med"/>
                    </a:lnB>
                    <a:lnTlToBr w="12700" cmpd="sng">
                      <a:noFill/>
                      <a:prstDash val="solid"/>
                    </a:lnTlToBr>
                    <a:lnBlToTr w="12700" cmpd="sng">
                      <a:noFill/>
                      <a:prstDash val="solid"/>
                    </a:lnBlToTr>
                    <a:noFill/>
                  </a:tcPr>
                </a:tc>
              </a:tr>
            </a:tbl>
          </a:graphicData>
        </a:graphic>
      </p:graphicFrame>
    </p:spTree>
    <p:extLst>
      <p:ext uri="{BB962C8B-B14F-4D97-AF65-F5344CB8AC3E}">
        <p14:creationId xmlns:p14="http://schemas.microsoft.com/office/powerpoint/2010/main" val="2007863728"/>
      </p:ext>
    </p:extLst>
  </p:cSld>
  <p:clrMapOvr>
    <a:masterClrMapping/>
  </p:clrMapOvr>
  <p:timing>
    <p:tnLst>
      <p:par>
        <p:cTn id="1" dur="indefinite" restart="never" nodeType="tmRoot"/>
      </p:par>
    </p:tnLst>
  </p:timing>
</p:sld>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HDOfficeLightV0">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67000"/>
                <a:satMod val="105000"/>
                <a:lumMod val="110000"/>
              </a:schemeClr>
            </a:gs>
            <a:gs pos="50000">
              <a:schemeClr val="phClr">
                <a:tint val="73000"/>
                <a:satMod val="103000"/>
                <a:lumMod val="105000"/>
              </a:schemeClr>
            </a:gs>
            <a:gs pos="100000">
              <a:schemeClr val="phClr">
                <a:tint val="81000"/>
                <a:satMod val="109000"/>
                <a:lumMod val="105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ppt/theme/theme2.xml><?xml version="1.0" encoding="utf-8"?>
<a:theme xmlns:a="http://schemas.openxmlformats.org/drawingml/2006/main" name="木刻字型">
  <a:themeElements>
    <a:clrScheme name="木刻字型">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木刻字型">
      <a:majorFont>
        <a:latin typeface="Rockwell Condensed" panose="02060603050405020104"/>
        <a:ea typeface=""/>
        <a:cs typeface=""/>
        <a:font script="Grek" typeface="Cambria"/>
        <a:font script="Cyrl" typeface="Cambria"/>
        <a:font script="Jpan" typeface="HG明朝B"/>
        <a:font script="Hang" typeface="바탕"/>
        <a:font script="Hans" typeface="方正姚体"/>
        <a:font script="Hant" typeface="微軟正黑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Rockwell" panose="02060603020205020403"/>
        <a:ea typeface=""/>
        <a:cs typeface=""/>
        <a:font script="Grek" typeface="Cambria"/>
        <a:font script="Cyrl" typeface="Cambria"/>
        <a:font script="Jpan" typeface="HG明朝B"/>
        <a:font script="Hang" typeface="바탕"/>
        <a:font script="Hans" typeface="方正姚体"/>
        <a:font script="Hant" typeface="標楷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木刻字型">
      <a:fillStyleLst>
        <a:solidFill>
          <a:schemeClr val="phClr"/>
        </a:solidFill>
        <a:blipFill rotWithShape="1">
          <a:blip xmlns:r="http://schemas.openxmlformats.org/officeDocument/2006/relationships" r:embed="rId1">
            <a:duotone>
              <a:schemeClr val="phClr">
                <a:tint val="70000"/>
                <a:shade val="63000"/>
              </a:schemeClr>
              <a:schemeClr val="phClr">
                <a:tint val="10000"/>
                <a:satMod val="150000"/>
              </a:schemeClr>
            </a:duotone>
          </a:blip>
          <a:tile tx="0" ty="0" sx="60000" sy="59000" flip="none" algn="tl"/>
        </a:blipFill>
        <a:blipFill rotWithShape="1">
          <a:blip xmlns:r="http://schemas.openxmlformats.org/officeDocument/2006/relationships" r:embed="rId1">
            <a:duotone>
              <a:schemeClr val="phClr">
                <a:shade val="36000"/>
                <a:satMod val="120000"/>
              </a:schemeClr>
              <a:schemeClr val="phClr">
                <a:tint val="40000"/>
              </a:schemeClr>
            </a:duotone>
          </a:blip>
          <a:tile tx="0" ty="0" sx="60000" sy="59000" flip="none" algn="tl"/>
        </a:blip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softEdge rad="12700"/>
          </a:effectLst>
        </a:effectStyle>
        <a:effectStyle>
          <a:effectLst>
            <a:outerShdw blurRad="50800" dist="19050" dir="5400000" algn="tl" rotWithShape="0">
              <a:srgbClr val="000000">
                <a:alpha val="60000"/>
              </a:srgbClr>
            </a:outerShdw>
            <a:softEdge rad="12700"/>
          </a:effectLst>
        </a:effectStyle>
      </a:effectStyleLst>
      <a:bgFillStyleLst>
        <a:solidFill>
          <a:schemeClr val="phClr"/>
        </a:solidFill>
        <a:solidFill>
          <a:schemeClr val="phClr">
            <a:shade val="97000"/>
            <a:satMod val="150000"/>
          </a:schemeClr>
        </a:solidFill>
        <a:blipFill rotWithShape="1">
          <a:blip xmlns:r="http://schemas.openxmlformats.org/officeDocument/2006/relationships" r:embed="rId1">
            <a:duotone>
              <a:schemeClr val="phClr">
                <a:tint val="75000"/>
                <a:shade val="58000"/>
                <a:satMod val="120000"/>
              </a:schemeClr>
              <a:schemeClr val="phClr">
                <a:tint val="50000"/>
                <a:shade val="96000"/>
              </a:schemeClr>
            </a:duotone>
          </a:blip>
          <a:tile tx="0" ty="0" sx="100000" sy="100000" flip="none" algn="tl"/>
        </a:blipFill>
      </a:bgFillStyleLst>
    </a:fmtScheme>
  </a:themeElements>
  <a:objectDefaults/>
  <a:extraClrSchemeLst/>
  <a:extLst>
    <a:ext uri="{05A4C25C-085E-4340-85A3-A5531E510DB2}">
      <thm15:themeFamily xmlns:thm15="http://schemas.microsoft.com/office/thememl/2012/main" name="Wood Type" id="{7ACABC62-BF99-48CF-A9DC-4DB89C7B13DC}" vid="{142A1326-48AB-42A9-8428-CB14AA30176D}"/>
    </a:ext>
  </a:extLst>
</a:theme>
</file>

<file path=ppt/theme/theme3.xml><?xml version="1.0" encoding="utf-8"?>
<a:theme xmlns:a="http://schemas.openxmlformats.org/drawingml/2006/main" name="Office 佈景主題">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TM02900722[[fn=離子會議室]]</Template>
  <TotalTime>344</TotalTime>
  <Words>8003</Words>
  <Application>Microsoft Office PowerPoint</Application>
  <PresentationFormat>寬螢幕</PresentationFormat>
  <Paragraphs>607</Paragraphs>
  <Slides>58</Slides>
  <Notes>1</Notes>
  <HiddenSlides>0</HiddenSlides>
  <MMClips>0</MMClips>
  <ScaleCrop>false</ScaleCrop>
  <HeadingPairs>
    <vt:vector size="6" baseType="variant">
      <vt:variant>
        <vt:lpstr>使用字型</vt:lpstr>
      </vt:variant>
      <vt:variant>
        <vt:i4>15</vt:i4>
      </vt:variant>
      <vt:variant>
        <vt:lpstr>佈景主題</vt:lpstr>
      </vt:variant>
      <vt:variant>
        <vt:i4>2</vt:i4>
      </vt:variant>
      <vt:variant>
        <vt:lpstr>投影片標題</vt:lpstr>
      </vt:variant>
      <vt:variant>
        <vt:i4>58</vt:i4>
      </vt:variant>
    </vt:vector>
  </HeadingPairs>
  <TitlesOfParts>
    <vt:vector size="75" baseType="lpstr">
      <vt:lpstr>Lora</vt:lpstr>
      <vt:lpstr>Quattrocento Sans</vt:lpstr>
      <vt:lpstr>細明體</vt:lpstr>
      <vt:lpstr>微軟正黑體</vt:lpstr>
      <vt:lpstr>新細明體</vt:lpstr>
      <vt:lpstr>標楷體</vt:lpstr>
      <vt:lpstr>Arial</vt:lpstr>
      <vt:lpstr>Bauhaus 93</vt:lpstr>
      <vt:lpstr>Calibri</vt:lpstr>
      <vt:lpstr>Calibri Light</vt:lpstr>
      <vt:lpstr>Rockwell</vt:lpstr>
      <vt:lpstr>Rockwell Condensed</vt:lpstr>
      <vt:lpstr>Times New Roman</vt:lpstr>
      <vt:lpstr>Wingdings</vt:lpstr>
      <vt:lpstr>Wingdings 2</vt:lpstr>
      <vt:lpstr>HDOfficeLightV0</vt:lpstr>
      <vt:lpstr>木刻字型</vt:lpstr>
      <vt:lpstr>地方民意代表費用支給與核銷實務案例</vt:lpstr>
      <vt:lpstr>PowerPoint 簡報</vt:lpstr>
      <vt:lpstr>地方民意代表各項費用依據</vt:lpstr>
      <vt:lpstr>地方民意代表各項費用依據</vt:lpstr>
      <vt:lpstr>地方民意代表費用支給說明</vt:lpstr>
      <vt:lpstr>§3 研究費條文</vt:lpstr>
      <vt:lpstr>§3研究費說明</vt:lpstr>
      <vt:lpstr>§3 研究費函釋</vt:lpstr>
      <vt:lpstr>§3 研究費函釋</vt:lpstr>
      <vt:lpstr>§4 出席費、交通費、膳食費條文</vt:lpstr>
      <vt:lpstr>§4 出席費、交通費、膳食費說明</vt:lpstr>
      <vt:lpstr>§4出席費函釋</vt:lpstr>
      <vt:lpstr>§4 出席費函釋</vt:lpstr>
      <vt:lpstr>PowerPoint 簡報</vt:lpstr>
      <vt:lpstr>§4 出席費函釋</vt:lpstr>
      <vt:lpstr>議事日程態樣</vt:lpstr>
      <vt:lpstr>議事日程態樣</vt:lpstr>
      <vt:lpstr>議事日程態樣</vt:lpstr>
      <vt:lpstr>§4 出席費函釋</vt:lpstr>
      <vt:lpstr>§4 交通費函釋</vt:lpstr>
      <vt:lpstr>§5 健康檢查費條文</vt:lpstr>
      <vt:lpstr>PowerPoint 簡報</vt:lpstr>
      <vt:lpstr>§5 健康檢查費說明</vt:lpstr>
      <vt:lpstr>§5 健康檢查費函釋</vt:lpstr>
      <vt:lpstr>§5 保險費條文</vt:lpstr>
      <vt:lpstr>§5 保險費說明</vt:lpstr>
      <vt:lpstr>§5 保險費函釋</vt:lpstr>
      <vt:lpstr>§5 保險費函釋</vt:lpstr>
      <vt:lpstr>§5 為民服務費條文</vt:lpstr>
      <vt:lpstr>§5 為民服務費說明</vt:lpstr>
      <vt:lpstr>§5 為民服務費函釋</vt:lpstr>
      <vt:lpstr>§5 春節慰勞金條文</vt:lpstr>
      <vt:lpstr>§5 春節慰勞金說明</vt:lpstr>
      <vt:lpstr>§5 春節慰勞金函釋</vt:lpstr>
      <vt:lpstr>§5 春節慰勞金函釋</vt:lpstr>
      <vt:lpstr>§5 春節慰勞金函釋</vt:lpstr>
      <vt:lpstr>§5出國考察費</vt:lpstr>
      <vt:lpstr>§5 出國考察費說明</vt:lpstr>
      <vt:lpstr>§5 出國考察費函釋</vt:lpstr>
      <vt:lpstr>§5 出國考察費函釋</vt:lpstr>
      <vt:lpstr>出國考察費省思                                                  花納稅錢的出國考察？僅寫2行還錯字連篇？！</vt:lpstr>
      <vt:lpstr>§6 函釋</vt:lpstr>
      <vt:lpstr>§5 特別費條文</vt:lpstr>
      <vt:lpstr>§6 特別費說明</vt:lpstr>
      <vt:lpstr>§6 公費助理補助費及春節慰勞金條文</vt:lpstr>
      <vt:lpstr>§6 公費助理補助費及春節慰勞金說明</vt:lpstr>
      <vt:lpstr>§6 公費助理補助費函釋</vt:lpstr>
      <vt:lpstr>§6 公費助理補助費函釋</vt:lpstr>
      <vt:lpstr>§6 公費助理補助費函釋</vt:lpstr>
      <vt:lpstr>§6 公費助理補助費函釋</vt:lpstr>
      <vt:lpstr>詐領公費助理補助費案例 貪污判刑定讞 花蓮縣連任6屆議員楊德金解職</vt:lpstr>
      <vt:lpstr>詐領公費助理補助費案例 前議員楊麗玉詐領助理費二審判4年 助理也難逃</vt:lpstr>
      <vt:lpstr>§6 公費助理春節慰勞金函釋</vt:lpstr>
      <vt:lpstr>公費助理春節慰勞金函釋</vt:lpstr>
      <vt:lpstr>§6 公費助理春節慰勞金函釋</vt:lpstr>
      <vt:lpstr>§8 補助項目及標準</vt:lpstr>
      <vt:lpstr>§8 補助項目及標準函釋                                              Q:服裝、電腦、手機、機車可以編列預算購置嗎?</vt:lpstr>
      <vt:lpstr>報告完畢 謝謝聆聽 </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地方民意代表費用支給與核銷實務案例</dc:title>
  <dc:creator>謝欣諮</dc:creator>
  <cp:lastModifiedBy>謝欣諮</cp:lastModifiedBy>
  <cp:revision>59</cp:revision>
  <dcterms:created xsi:type="dcterms:W3CDTF">2019-03-11T01:11:09Z</dcterms:created>
  <dcterms:modified xsi:type="dcterms:W3CDTF">2019-03-14T07:28:41Z</dcterms:modified>
</cp:coreProperties>
</file>